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963" r:id="rId2"/>
    <p:sldId id="272" r:id="rId3"/>
    <p:sldId id="339" r:id="rId4"/>
    <p:sldId id="268" r:id="rId5"/>
    <p:sldId id="964" r:id="rId6"/>
    <p:sldId id="1432" r:id="rId7"/>
    <p:sldId id="1433" r:id="rId8"/>
    <p:sldId id="304" r:id="rId9"/>
    <p:sldId id="1419" r:id="rId10"/>
    <p:sldId id="260" r:id="rId11"/>
    <p:sldId id="307" r:id="rId12"/>
    <p:sldId id="264" r:id="rId13"/>
    <p:sldId id="321" r:id="rId14"/>
    <p:sldId id="322" r:id="rId15"/>
    <p:sldId id="1414" r:id="rId16"/>
    <p:sldId id="327" r:id="rId17"/>
    <p:sldId id="316" r:id="rId18"/>
    <p:sldId id="562" r:id="rId19"/>
    <p:sldId id="565" r:id="rId20"/>
    <p:sldId id="305" r:id="rId21"/>
    <p:sldId id="569" r:id="rId22"/>
    <p:sldId id="548" r:id="rId23"/>
    <p:sldId id="1429" r:id="rId24"/>
    <p:sldId id="566" r:id="rId25"/>
    <p:sldId id="261" r:id="rId26"/>
    <p:sldId id="571" r:id="rId27"/>
    <p:sldId id="332" r:id="rId28"/>
  </p:sldIdLst>
  <p:sldSz cx="12192000" cy="6858000"/>
  <p:notesSz cx="6858000" cy="9144000"/>
  <p:embeddedFontLst>
    <p:embeddedFont>
      <p:font typeface="Calibri" panose="020F0502020204030204" pitchFamily="34" charset="0"/>
      <p:regular r:id="rId30"/>
      <p:bold r:id="rId30"/>
      <p:italic r:id="rId30"/>
      <p:boldItalic r:id="rId30"/>
    </p:embeddedFont>
    <p:embeddedFont>
      <p:font typeface="Calibri Light" panose="020F0302020204030204" pitchFamily="34" charset="0"/>
      <p:regular r:id="rId31"/>
      <p:italic r:id="rId32"/>
    </p:embeddedFont>
    <p:embeddedFont>
      <p:font typeface="Libre Baskerville" panose="02000000000000000000" pitchFamily="2" charset="0"/>
      <p:regular r:id="rId33"/>
      <p:bold r:id="rId34"/>
      <p:italic r:id="rId35"/>
    </p:embeddedFont>
    <p:embeddedFont>
      <p:font typeface="Noto Sans JP" panose="020F0502020204030204" pitchFamily="34" charset="0"/>
      <p:regular r:id="rId30"/>
      <p:bold r:id="rId30"/>
      <p:italic r:id="rId36"/>
      <p:boldItalic r:id="rId37"/>
    </p:embeddedFont>
    <p:embeddedFont>
      <p:font typeface="Open Sans" panose="020B0606030504020204" pitchFamily="34" charset="0"/>
      <p:regular r:id="rId30"/>
      <p:bold r:id="rId30"/>
      <p:italic r:id="rId30"/>
      <p:boldItalic r:id="rId30"/>
    </p:embeddedFont>
    <p:embeddedFont>
      <p:font typeface="PLAYFAIR DISPLAY BOLD ROMAN" panose="020F0502020204030204" pitchFamily="34" charset="0"/>
      <p:regular r:id="rId38"/>
      <p:bold r:id="rId30"/>
      <p:italic r:id="rId39"/>
      <p:boldItalic r:id="rId40"/>
    </p:embeddedFont>
    <p:embeddedFont>
      <p:font typeface="Poppins" pitchFamily="2" charset="77"/>
      <p:regular r:id="rId30"/>
      <p:bold r:id="rId30"/>
      <p:italic r:id="rId30"/>
      <p:boldItalic r:id="rId30"/>
    </p:embeddedFont>
    <p:embeddedFont>
      <p:font typeface="Poppins Light" panose="020B060402020202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5E"/>
    <a:srgbClr val="F3E2E2"/>
    <a:srgbClr val="082349"/>
    <a:srgbClr val="072249"/>
    <a:srgbClr val="0A3242"/>
    <a:srgbClr val="E8E2E4"/>
    <a:srgbClr val="156F93"/>
    <a:srgbClr val="D07D02"/>
    <a:srgbClr val="F2B3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7" autoAdjust="0"/>
    <p:restoredTop sz="93803"/>
  </p:normalViewPr>
  <p:slideViewPr>
    <p:cSldViewPr snapToGrid="0">
      <p:cViewPr varScale="1">
        <p:scale>
          <a:sx n="112" d="100"/>
          <a:sy n="112" d="100"/>
        </p:scale>
        <p:origin x="224" y="264"/>
      </p:cViewPr>
      <p:guideLst/>
    </p:cSldViewPr>
  </p:slideViewPr>
  <p:notesTextViewPr>
    <p:cViewPr>
      <p:scale>
        <a:sx n="1" d="1"/>
        <a:sy n="1" d="1"/>
      </p:scale>
      <p:origin x="0" y="0"/>
    </p:cViewPr>
  </p:notesTextViewPr>
  <p:sorterViewPr>
    <p:cViewPr>
      <p:scale>
        <a:sx n="95" d="100"/>
        <a:sy n="9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NUL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EE3D2-8FFF-4ED8-8891-D5A87939658C}" type="datetimeFigureOut">
              <a:rPr lang="en-US" smtClean="0"/>
              <a:t>7/7/22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48E38-5A04-450E-8D0B-430678DFCA52}" type="slidenum">
              <a:rPr lang="en-US" smtClean="0"/>
              <a:t>‹#›</a:t>
            </a:fld>
            <a:endParaRPr lang="en-US" dirty="0"/>
          </a:p>
        </p:txBody>
      </p:sp>
    </p:spTree>
    <p:extLst>
      <p:ext uri="{BB962C8B-B14F-4D97-AF65-F5344CB8AC3E}">
        <p14:creationId xmlns:p14="http://schemas.microsoft.com/office/powerpoint/2010/main" val="178827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point:  MI is an empathy-based and equity-based approach; however with our continued evolution of understanding about how trauma and toxic stress has impacted most of us and most of our clients, it seemed important to emphasize specifically the TIC-congruent nature of MI.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a:t>
            </a:fld>
            <a:endParaRPr lang="en-US" dirty="0"/>
          </a:p>
        </p:txBody>
      </p:sp>
    </p:spTree>
    <p:extLst>
      <p:ext uri="{BB962C8B-B14F-4D97-AF65-F5344CB8AC3E}">
        <p14:creationId xmlns:p14="http://schemas.microsoft.com/office/powerpoint/2010/main" val="409671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These are examples of stems we use sometimes.   </a:t>
            </a:r>
          </a:p>
          <a:p>
            <a:endParaRPr lang="en-US" dirty="0"/>
          </a:p>
          <a:p>
            <a:r>
              <a:rPr lang="en-US" b="1" dirty="0"/>
              <a:t>TIP</a:t>
            </a:r>
            <a:r>
              <a:rPr lang="en-US" dirty="0"/>
              <a:t>: This is a good point to ask participants how they communicate strengths…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18</a:t>
            </a:fld>
            <a:endParaRPr lang="en-US" dirty="0"/>
          </a:p>
        </p:txBody>
      </p:sp>
    </p:spTree>
    <p:extLst>
      <p:ext uri="{BB962C8B-B14F-4D97-AF65-F5344CB8AC3E}">
        <p14:creationId xmlns:p14="http://schemas.microsoft.com/office/powerpoint/2010/main" val="251450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Directions (see guidance on practice episodes in the companion guide for more detail)</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TIP: </a:t>
            </a:r>
            <a:r>
              <a:rPr lang="en-US" b="0" dirty="0"/>
              <a:t>If you are co-facilitating, doing a mini demonstration is usually very well received.  Usually doing something spontaneous, to mirror what participants will be doing, is best.  Missteps are no problem at all, we can just model taking a pause and starting over.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 In person Pairs or threes</a:t>
            </a:r>
            <a:r>
              <a:rPr lang="en-US" dirty="0"/>
              <a:t>.  Avoid ’counting off’, it causes movement, commotion and some chaos which increases people's nervousness.   We want people just practicing with those next to them, as they usually are more comfortable with those they sat by.    Go around the room and just dividing people into three.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Virtual workshop:  Use break out rooms. If the group is very large, divide into threes to ensure each group has at least two people who can practice.  If the group is smaller, under 20 and everyone is on video and has audio and video merged, pairs are preferred.</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Give roles:  1.  Person practicing 2. Person being practice with 3. Observer if in threes.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person who is practicing asks their partner an open ended question about their family.    After their partner shares, they can ask a follow up open ended question, then empathically reflect what they heard, or they can reflect first and see if their partner is continues on naturally, then they reflect again.    So either:  Open ended question, open ended question and then reflection; or Open ended question to start, reflection, then another reflection.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 very clear again that it we are just ourselves, we are not role playing.   For this reason, again it is important to share only what they feel comfortable sharing (giving permission for any level of vulnerability).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practicer asks the partner how it felt; after sharing, they switch roles.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practice is timed, with 4-5 minutes for each person.   Call out when it is time to switch in person; virtually chat in the break out rooms when it is time to switch.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people again to be very conscious to avoid any advice.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Pause to ask what questions there might be before breaking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participants come back, take 3-5 minutes to ask people who might want to share about their experience.  If virtual, take off screen share to discuss.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19</a:t>
            </a:fld>
            <a:endParaRPr lang="en-US" dirty="0"/>
          </a:p>
        </p:txBody>
      </p:sp>
    </p:spTree>
    <p:extLst>
      <p:ext uri="{BB962C8B-B14F-4D97-AF65-F5344CB8AC3E}">
        <p14:creationId xmlns:p14="http://schemas.microsoft.com/office/powerpoint/2010/main" val="2402929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Point: </a:t>
            </a:r>
            <a:r>
              <a:rPr lang="en-US" dirty="0"/>
              <a:t> The second reason empathy is so important is because in its absence, behavior change is stymied.   If we want to help others (in our families, friend groups, our clients and patients make changes in their lives, successfully conveying empathy is vital.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TIP</a:t>
            </a:r>
            <a:r>
              <a:rPr lang="en-US" dirty="0"/>
              <a:t>: this is a great slide to ask for participant input.   You can ask who might want to define these (start with pre-contemplation and work clock wise.    This is usually a chance to practice skillful reflective listening and also how to ‘correct’ without correcting, because often people wrongly define pre-contemplation as ’thinking about it’ or ‘ambivalence’ which is contemplation.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important here that as a trainer you feel very competent and confident about your own understanding of each stage of change, so you can give examples of what happens during each stage.  It is also very useful to share examples from your own life, or an example from one of your patients (no names of course).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are some basic explanations:.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Pre-contemplation: </a:t>
            </a:r>
            <a:r>
              <a:rPr lang="en-US" dirty="0"/>
              <a:t>Do not think it is a problem.  No thought about changing. Sometimes called ‘denial’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Contemplation: </a:t>
            </a:r>
            <a:r>
              <a:rPr lang="en-US" dirty="0"/>
              <a:t>also called ‘ambivalence’.   Considering change; one step forward 1 step back, etc..</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Preparation:  </a:t>
            </a:r>
            <a:r>
              <a:rPr lang="en-US" dirty="0"/>
              <a:t>no change yet, however the decision has been made, and preparations are happening, such as telling people (that the diet will start in 2 weeks, that the quit date for cigarettes is next month, etc..), buying supplies, looking for apartments (in the case of leaving a relationship, etc..).   This is a good place to use an example from your own life or one of your patients.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Action: </a:t>
            </a:r>
            <a:r>
              <a:rPr lang="en-US" dirty="0"/>
              <a:t>self explanatory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Maintenance: </a:t>
            </a:r>
            <a:r>
              <a:rPr lang="en-US" b="0" dirty="0"/>
              <a:t>self explanatory</a:t>
            </a:r>
          </a:p>
          <a:p>
            <a:pPr marL="0" lvl="0" indent="0" algn="l" rtl="0">
              <a:spcBef>
                <a:spcPts val="0"/>
              </a:spcBef>
              <a:spcAft>
                <a:spcPts val="0"/>
              </a:spcAft>
              <a:buNone/>
            </a:pPr>
            <a:r>
              <a:rPr lang="en-US" b="1" dirty="0"/>
              <a:t>Identification is sometimes talked about as the 'last' stage (if a participant mentions): </a:t>
            </a:r>
            <a:r>
              <a:rPr lang="en-US" dirty="0"/>
              <a:t>so identified with the change, relapse is very unlikely.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TIP:  </a:t>
            </a:r>
            <a:r>
              <a:rPr lang="en-US" dirty="0"/>
              <a:t>It is often useful to give an example of a behavior change and walk through each step with it.  Using something from your own life if you are comfortable, or from a client story works as well.  Asking participants to think about a behavior change in their life and walk through it in their minds is also often effective.  </a:t>
            </a:r>
          </a:p>
          <a:p>
            <a:pPr marL="0" lvl="0" indent="0" algn="l" rtl="0">
              <a:spcBef>
                <a:spcPts val="0"/>
              </a:spcBef>
              <a:spcAft>
                <a:spcPts val="0"/>
              </a:spcAft>
              <a:buNone/>
            </a:pPr>
            <a:r>
              <a:rPr lang="en-US" dirty="0"/>
              <a:t>You can add that relapse can happen after action, and often does for any behavior change.</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20</a:t>
            </a:fld>
            <a:endParaRPr lang="en-US" dirty="0"/>
          </a:p>
        </p:txBody>
      </p:sp>
    </p:spTree>
    <p:extLst>
      <p:ext uri="{BB962C8B-B14F-4D97-AF65-F5344CB8AC3E}">
        <p14:creationId xmlns:p14="http://schemas.microsoft.com/office/powerpoint/2010/main" val="519545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To see how common it is that we can fall into doing things instead of acknowledging feelings.   </a:t>
            </a:r>
          </a:p>
          <a:p>
            <a:endParaRPr lang="en-US" dirty="0"/>
          </a:p>
          <a:p>
            <a:r>
              <a:rPr lang="en-US" b="1" dirty="0"/>
              <a:t>TIP</a:t>
            </a:r>
            <a:r>
              <a:rPr lang="en-US" dirty="0"/>
              <a:t>: This is a good spot to just let participants read the slide, no need to read it to them- and to ask what else others would add, or what examples they might have of either doing these things or being on the receiving end of these…</a:t>
            </a:r>
          </a:p>
          <a:p>
            <a:endParaRPr lang="en-US" dirty="0"/>
          </a:p>
          <a:p>
            <a:r>
              <a:rPr lang="en-US" b="1" dirty="0"/>
              <a:t>TIP:  </a:t>
            </a:r>
            <a:r>
              <a:rPr lang="en-US" dirty="0"/>
              <a:t>It can be helpful sometimes to say these aren't necessarily bad/unskillful all of the time- usually acknowledging feelings before going into one of these strategies though will make it more effective at communicating empathy.</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26</a:t>
            </a:fld>
            <a:endParaRPr lang="en-US" dirty="0"/>
          </a:p>
        </p:txBody>
      </p:sp>
    </p:spTree>
    <p:extLst>
      <p:ext uri="{BB962C8B-B14F-4D97-AF65-F5344CB8AC3E}">
        <p14:creationId xmlns:p14="http://schemas.microsoft.com/office/powerpoint/2010/main" val="2811292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27</a:t>
            </a:fld>
            <a:endParaRPr lang="en-US" dirty="0"/>
          </a:p>
        </p:txBody>
      </p:sp>
    </p:spTree>
    <p:extLst>
      <p:ext uri="{BB962C8B-B14F-4D97-AF65-F5344CB8AC3E}">
        <p14:creationId xmlns:p14="http://schemas.microsoft.com/office/powerpoint/2010/main" val="366083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point:  </a:t>
            </a:r>
            <a:r>
              <a:rPr lang="en-US" dirty="0"/>
              <a:t>The strategies and techniques we are going to talk about today are just as applicable to our family and friends as they are to our work with patients/clients. </a:t>
            </a:r>
          </a:p>
          <a:p>
            <a:endParaRPr lang="en-US" dirty="0"/>
          </a:p>
          <a:p>
            <a:r>
              <a:rPr lang="en-US" b="1" dirty="0"/>
              <a:t>Why:  </a:t>
            </a:r>
            <a:r>
              <a:rPr lang="en-US" dirty="0"/>
              <a:t>1) Adult learners tend not to internalize new information when it is work-only specific (such as new EHR systems, time-cards, etc.).  When information is useful both in and out of work, learning tends to go deeper, and is more internalized.  Because the communication skills we discuss here are foundationally skillful for any relationship, we want to ensure participants know this early on.</a:t>
            </a:r>
          </a:p>
          <a:p>
            <a:endParaRPr lang="en-US" dirty="0"/>
          </a:p>
          <a:p>
            <a:r>
              <a:rPr lang="en-US" dirty="0"/>
              <a:t>2) Often in workplace we are told we are learning things so we can do a better job for the company, for clients, for the bottom line.  In some ways this makes sense when we work in mission driven fields; it does however feel different when we let people know this is also something we are doing because we want to support them, in their lives, outside of work too. </a:t>
            </a:r>
          </a:p>
          <a:p>
            <a:endParaRPr lang="en-US" dirty="0"/>
          </a:p>
          <a:p>
            <a:r>
              <a:rPr lang="en-US" dirty="0"/>
              <a:t>This is a good place to have a picture of your family/friends if you feel comfortable with this, or if it suits you more to have a less personal disclosure, to have a more general picture of children, family, marriage, etc..</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4</a:t>
            </a:fld>
            <a:endParaRPr lang="en-US" dirty="0"/>
          </a:p>
        </p:txBody>
      </p:sp>
    </p:spTree>
    <p:extLst>
      <p:ext uri="{BB962C8B-B14F-4D97-AF65-F5344CB8AC3E}">
        <p14:creationId xmlns:p14="http://schemas.microsoft.com/office/powerpoint/2010/main" val="136128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a:t>
            </a:r>
            <a:r>
              <a:rPr lang="en-US" dirty="0"/>
              <a:t>: Returning to this question, next reason. </a:t>
            </a:r>
          </a:p>
        </p:txBody>
      </p:sp>
      <p:sp>
        <p:nvSpPr>
          <p:cNvPr id="4" name="Slide Number Placeholder 3"/>
          <p:cNvSpPr>
            <a:spLocks noGrp="1"/>
          </p:cNvSpPr>
          <p:nvPr>
            <p:ph type="sldNum" sz="quarter" idx="5"/>
          </p:nvPr>
        </p:nvSpPr>
        <p:spPr/>
        <p:txBody>
          <a:bodyPr/>
          <a:lstStyle/>
          <a:p>
            <a:fld id="{44248E38-5A04-450E-8D0B-430678DFCA52}" type="slidenum">
              <a:rPr lang="en-US" smtClean="0"/>
              <a:t>8</a:t>
            </a:fld>
            <a:endParaRPr lang="en-US" dirty="0"/>
          </a:p>
        </p:txBody>
      </p:sp>
    </p:spTree>
    <p:extLst>
      <p:ext uri="{BB962C8B-B14F-4D97-AF65-F5344CB8AC3E}">
        <p14:creationId xmlns:p14="http://schemas.microsoft.com/office/powerpoint/2010/main" val="209691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a:t>
            </a:r>
            <a:r>
              <a:rPr lang="en-US" dirty="0"/>
              <a:t>:  Empathy is an evidenced-based treatment.   It isn't touchy-feely or wishy-washy niceness.  It is a well-researched treatment, which has shown unequivocal effectiveness in a wide range of conditions.</a:t>
            </a:r>
          </a:p>
          <a:p>
            <a:endParaRPr lang="en-US" dirty="0"/>
          </a:p>
          <a:p>
            <a:r>
              <a:rPr lang="en-US" dirty="0"/>
              <a:t>Common cold:  Research has shown that people with a common cold who feel empathy from their health care team have less severe symptoms, for less time.   The research has been replicated.</a:t>
            </a:r>
          </a:p>
          <a:p>
            <a:endParaRPr lang="en-US" dirty="0"/>
          </a:p>
          <a:p>
            <a:endParaRPr lang="en-US" dirty="0"/>
          </a:p>
          <a:p>
            <a:r>
              <a:rPr lang="en-US" dirty="0"/>
              <a:t>Pain Control:  People who feel empathy from their helping professional report less pain.  This has been replicated multiple times, in many different settings.  Most of us have seen this first hand with children.   This doesn't mean pain is 'in our heads', it means empathy allows our nervous system to relax, lowers cortisol and other stress responses, lowering physical pain.</a:t>
            </a:r>
          </a:p>
          <a:p>
            <a:endParaRPr lang="en-US" dirty="0"/>
          </a:p>
          <a:p>
            <a:r>
              <a:rPr lang="en-US" dirty="0"/>
              <a:t>SUD: The 'unconditional love' article may be one of the best to talk about here.  There is a ton of research showing that when someone with an SUD feels empathy from helping professionals they are more apt to recover. </a:t>
            </a:r>
          </a:p>
          <a:p>
            <a:endParaRPr lang="en-US" dirty="0"/>
          </a:p>
          <a:p>
            <a:endParaRPr lang="en-US" dirty="0"/>
          </a:p>
          <a:p>
            <a:r>
              <a:rPr lang="en-US" b="1" dirty="0"/>
              <a:t>TIP:  </a:t>
            </a:r>
            <a:r>
              <a:rPr lang="en-US" dirty="0"/>
              <a:t>This part is usually important to hit it out of the park in terms of research highlights.  Skimming the bibliography can be helpful, or changing the conditions here to other research you are familiar with is useful to.</a:t>
            </a:r>
          </a:p>
          <a:p>
            <a:endParaRPr lang="en-US" dirty="0"/>
          </a:p>
          <a:p>
            <a:r>
              <a:rPr lang="en-US" b="1" dirty="0"/>
              <a:t>TIP</a:t>
            </a:r>
            <a:r>
              <a:rPr lang="en-US" dirty="0"/>
              <a:t>: It is important to share that this is just a sampling of findings- there are hundreds more. </a:t>
            </a:r>
          </a:p>
          <a:p>
            <a:endParaRPr lang="en-US" dirty="0"/>
          </a:p>
          <a:p>
            <a:r>
              <a:rPr lang="en-US" b="1" dirty="0"/>
              <a:t>TIP</a:t>
            </a:r>
            <a:r>
              <a:rPr lang="en-US" dirty="0"/>
              <a:t>: This is a good place to ask people about what they've seen, their own experiences with this, as clients or as helping professionals. Most people 'know' this intuitively due to their experiences.</a:t>
            </a:r>
          </a:p>
        </p:txBody>
      </p:sp>
      <p:sp>
        <p:nvSpPr>
          <p:cNvPr id="4" name="Slide Number Placeholder 3"/>
          <p:cNvSpPr>
            <a:spLocks noGrp="1"/>
          </p:cNvSpPr>
          <p:nvPr>
            <p:ph type="sldNum" sz="quarter" idx="5"/>
          </p:nvPr>
        </p:nvSpPr>
        <p:spPr/>
        <p:txBody>
          <a:bodyPr/>
          <a:lstStyle/>
          <a:p>
            <a:fld id="{44248E38-5A04-450E-8D0B-430678DFCA52}" type="slidenum">
              <a:rPr lang="en-US" smtClean="0"/>
              <a:t>10</a:t>
            </a:fld>
            <a:endParaRPr lang="en-US" dirty="0"/>
          </a:p>
        </p:txBody>
      </p:sp>
    </p:spTree>
    <p:extLst>
      <p:ext uri="{BB962C8B-B14F-4D97-AF65-F5344CB8AC3E}">
        <p14:creationId xmlns:p14="http://schemas.microsoft.com/office/powerpoint/2010/main" val="128712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Sam as previous.  Both slides have a mix of 'medical' and 'MH' and 'SUD' conditions, to speak to all participant groups.</a:t>
            </a:r>
          </a:p>
          <a:p>
            <a:endParaRPr lang="en-US" dirty="0"/>
          </a:p>
          <a:p>
            <a:r>
              <a:rPr lang="en-US" dirty="0"/>
              <a:t>Anxiety:  When we feel judged, criticized, stigmatized, this causes a stress response in our bodies (increased adrenalin and cortisol), making anxiety worse; empathy does just the opposite.</a:t>
            </a:r>
          </a:p>
          <a:p>
            <a:endParaRPr lang="en-US" dirty="0"/>
          </a:p>
          <a:p>
            <a:r>
              <a:rPr lang="en-US" dirty="0"/>
              <a:t>Diabetes: The higher the HA1C (blood sugar measurement- higher is worse), the lower the empathy levels patients felt from the care team; the higher the empathy levels were rated by patients, the lower the HA1C.  This has been replicated.</a:t>
            </a:r>
          </a:p>
          <a:p>
            <a:endParaRPr lang="en-US" dirty="0"/>
          </a:p>
          <a:p>
            <a:r>
              <a:rPr lang="en-US" dirty="0"/>
              <a:t>Depression: Similar to anxiety.</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11</a:t>
            </a:fld>
            <a:endParaRPr lang="en-US" dirty="0"/>
          </a:p>
        </p:txBody>
      </p:sp>
    </p:spTree>
    <p:extLst>
      <p:ext uri="{BB962C8B-B14F-4D97-AF65-F5344CB8AC3E}">
        <p14:creationId xmlns:p14="http://schemas.microsoft.com/office/powerpoint/2010/main" val="305297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a:t>
            </a:r>
            <a:r>
              <a:rPr lang="en-US" dirty="0"/>
              <a:t>: Define normalizing as letting someone know they are normal- not pathological, not abnormal, not alone in what they are feeling or experiencing. </a:t>
            </a:r>
          </a:p>
        </p:txBody>
      </p:sp>
      <p:sp>
        <p:nvSpPr>
          <p:cNvPr id="4" name="Slide Number Placeholder 3"/>
          <p:cNvSpPr>
            <a:spLocks noGrp="1"/>
          </p:cNvSpPr>
          <p:nvPr>
            <p:ph type="sldNum" sz="quarter" idx="5"/>
          </p:nvPr>
        </p:nvSpPr>
        <p:spPr/>
        <p:txBody>
          <a:bodyPr/>
          <a:lstStyle/>
          <a:p>
            <a:fld id="{44248E38-5A04-450E-8D0B-430678DFCA52}" type="slidenum">
              <a:rPr lang="en-US" smtClean="0"/>
              <a:t>13</a:t>
            </a:fld>
            <a:endParaRPr lang="en-US" dirty="0"/>
          </a:p>
        </p:txBody>
      </p:sp>
    </p:spTree>
    <p:extLst>
      <p:ext uri="{BB962C8B-B14F-4D97-AF65-F5344CB8AC3E}">
        <p14:creationId xmlns:p14="http://schemas.microsoft.com/office/powerpoint/2010/main" val="2427016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These are examples of how we might communicate normalizing (have examples ready to finish these sentences).    Specifically call out the use of 'us' and 'we' as an example of normalizing.</a:t>
            </a:r>
          </a:p>
          <a:p>
            <a:endParaRPr lang="en-US" dirty="0"/>
          </a:p>
          <a:p>
            <a:r>
              <a:rPr lang="en-US" b="1" dirty="0"/>
              <a:t>TIP</a:t>
            </a:r>
            <a:r>
              <a:rPr lang="en-US" dirty="0"/>
              <a:t>: This is a good place to ask others for how they might communicate normalizing.</a:t>
            </a:r>
          </a:p>
          <a:p>
            <a:endParaRPr lang="en-US" dirty="0"/>
          </a:p>
          <a:p>
            <a:r>
              <a:rPr lang="en-US" b="1" dirty="0"/>
              <a:t>TIP: </a:t>
            </a:r>
            <a:r>
              <a:rPr lang="en-US" dirty="0"/>
              <a:t>inviting discussion from participants about use of self disclosure can be useful- re: how we make decisions about self disclosure, what levels of self disclosure, after we disclose how quickly we need to get back to the person in front of us so they trust they won't have to take care of us, trust that we can stay focused on them…</a:t>
            </a:r>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14</a:t>
            </a:fld>
            <a:endParaRPr lang="en-US" dirty="0"/>
          </a:p>
        </p:txBody>
      </p:sp>
    </p:spTree>
    <p:extLst>
      <p:ext uri="{BB962C8B-B14F-4D97-AF65-F5344CB8AC3E}">
        <p14:creationId xmlns:p14="http://schemas.microsoft.com/office/powerpoint/2010/main" val="215251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Points: </a:t>
            </a:r>
            <a:r>
              <a:rPr lang="en-US" dirty="0"/>
              <a:t>Defining different types of reflection.</a:t>
            </a:r>
          </a:p>
          <a:p>
            <a:endParaRPr lang="en-US" dirty="0"/>
          </a:p>
          <a:p>
            <a:r>
              <a:rPr lang="en-US" i="1" dirty="0"/>
              <a:t>Sub point:  </a:t>
            </a:r>
            <a:r>
              <a:rPr lang="en-US" dirty="0"/>
              <a:t>Exact word reflection has its own body of research behind it- many of us are cautious of it- we only pick one or two words someone has said, not whole phrases or sentences.</a:t>
            </a:r>
          </a:p>
          <a:p>
            <a:endParaRPr lang="en-US" dirty="0"/>
          </a:p>
          <a:p>
            <a:r>
              <a:rPr lang="en-US" i="1" dirty="0"/>
              <a:t>Sub point</a:t>
            </a:r>
            <a:r>
              <a:rPr lang="en-US" dirty="0"/>
              <a:t>:  Double side reflection is particularly important when people have shared some ambivalence – having examples is important here. </a:t>
            </a:r>
          </a:p>
        </p:txBody>
      </p:sp>
      <p:sp>
        <p:nvSpPr>
          <p:cNvPr id="4" name="Slide Number Placeholder 3"/>
          <p:cNvSpPr>
            <a:spLocks noGrp="1"/>
          </p:cNvSpPr>
          <p:nvPr>
            <p:ph type="sldNum" sz="quarter" idx="5"/>
          </p:nvPr>
        </p:nvSpPr>
        <p:spPr/>
        <p:txBody>
          <a:bodyPr/>
          <a:lstStyle/>
          <a:p>
            <a:fld id="{44248E38-5A04-450E-8D0B-430678DFCA52}" type="slidenum">
              <a:rPr lang="en-US" smtClean="0"/>
              <a:t>16</a:t>
            </a:fld>
            <a:endParaRPr lang="en-US" dirty="0"/>
          </a:p>
        </p:txBody>
      </p:sp>
    </p:spTree>
    <p:extLst>
      <p:ext uri="{BB962C8B-B14F-4D97-AF65-F5344CB8AC3E}">
        <p14:creationId xmlns:p14="http://schemas.microsoft.com/office/powerpoint/2010/main" val="222548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 </a:t>
            </a:r>
            <a:r>
              <a:rPr lang="en-US" dirty="0"/>
              <a:t>Defining Affirming strengths:  Noticing and articulating the good things you see about someone.  Often starts with ‘I’m impressed with your…’   ‘I’m inspired by your....’,’ I appreciate your....’  or 'I'm struck by..' I can' really hear….'  (in giving examples, need to finish the sentence).   Affirming strengths is a part of 'strength-based philosophy, it is the actual communication of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Sub point:  </a:t>
            </a:r>
            <a:r>
              <a:rPr lang="en-US" dirty="0"/>
              <a:t>Strengths can be someone's effort, intentions, what they care about, what is meaningful to them, what their values are, qualities you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Sub point:  </a:t>
            </a:r>
            <a:r>
              <a:rPr lang="en-US" dirty="0"/>
              <a:t>In order to fully utilize this communication strategy, we are always 'looking' for strengths, as if we have special strength-finding glasses on.  No matter how down someone is, how demoralized, embarrassed, distressed someone is, we can still always see strengths in them.</a:t>
            </a:r>
          </a:p>
        </p:txBody>
      </p:sp>
      <p:sp>
        <p:nvSpPr>
          <p:cNvPr id="4" name="Slide Number Placeholder 3"/>
          <p:cNvSpPr>
            <a:spLocks noGrp="1"/>
          </p:cNvSpPr>
          <p:nvPr>
            <p:ph type="sldNum" sz="quarter" idx="5"/>
          </p:nvPr>
        </p:nvSpPr>
        <p:spPr/>
        <p:txBody>
          <a:bodyPr/>
          <a:lstStyle/>
          <a:p>
            <a:fld id="{44248E38-5A04-450E-8D0B-430678DFCA52}" type="slidenum">
              <a:rPr lang="en-US" smtClean="0"/>
              <a:t>17</a:t>
            </a:fld>
            <a:endParaRPr lang="en-US" dirty="0"/>
          </a:p>
        </p:txBody>
      </p:sp>
    </p:spTree>
    <p:extLst>
      <p:ext uri="{BB962C8B-B14F-4D97-AF65-F5344CB8AC3E}">
        <p14:creationId xmlns:p14="http://schemas.microsoft.com/office/powerpoint/2010/main" val="2171885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tif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16.svg"/><Relationship Id="rId10"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2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A14828-95E0-42BC-BB7E-C9957B4821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B846EB9D-7582-4B1A-BEE6-2E82BBC7361C}"/>
              </a:ext>
            </a:extLst>
          </p:cNvPr>
          <p:cNvSpPr/>
          <p:nvPr userDrawn="1"/>
        </p:nvSpPr>
        <p:spPr>
          <a:xfrm>
            <a:off x="0" y="0"/>
            <a:ext cx="12192000" cy="6858000"/>
          </a:xfrm>
          <a:prstGeom prst="rect">
            <a:avLst/>
          </a:prstGeom>
          <a:solidFill>
            <a:srgbClr val="082349">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19A4B35-0547-4C59-8A0D-1AF58D164AEE}"/>
              </a:ext>
            </a:extLst>
          </p:cNvPr>
          <p:cNvSpPr/>
          <p:nvPr userDrawn="1"/>
        </p:nvSpPr>
        <p:spPr>
          <a:xfrm>
            <a:off x="0" y="3746499"/>
            <a:ext cx="9588500" cy="2683177"/>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ubtitle 2">
            <a:extLst>
              <a:ext uri="{FF2B5EF4-FFF2-40B4-BE49-F238E27FC236}">
                <a16:creationId xmlns:a16="http://schemas.microsoft.com/office/drawing/2014/main" id="{669DD8E5-35AB-44FB-8175-2E197AD9329C}"/>
              </a:ext>
            </a:extLst>
          </p:cNvPr>
          <p:cNvSpPr>
            <a:spLocks noGrp="1"/>
          </p:cNvSpPr>
          <p:nvPr>
            <p:ph type="subTitle" idx="13"/>
          </p:nvPr>
        </p:nvSpPr>
        <p:spPr>
          <a:xfrm>
            <a:off x="403403" y="5103177"/>
            <a:ext cx="8427103" cy="419100"/>
          </a:xfrm>
          <a:prstGeom prst="rect">
            <a:avLst/>
          </a:prstGeom>
        </p:spPr>
        <p:txBody>
          <a:bodyPr>
            <a:no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7" name="Title Placeholder 1">
            <a:extLst>
              <a:ext uri="{FF2B5EF4-FFF2-40B4-BE49-F238E27FC236}">
                <a16:creationId xmlns:a16="http://schemas.microsoft.com/office/drawing/2014/main" id="{D15ECC40-FBA4-4604-A9F6-EB42842C67C8}"/>
              </a:ext>
            </a:extLst>
          </p:cNvPr>
          <p:cNvSpPr>
            <a:spLocks noGrp="1"/>
          </p:cNvSpPr>
          <p:nvPr>
            <p:ph type="title"/>
          </p:nvPr>
        </p:nvSpPr>
        <p:spPr>
          <a:xfrm>
            <a:off x="403403" y="3980850"/>
            <a:ext cx="8427103" cy="1024288"/>
          </a:xfrm>
          <a:prstGeom prst="rect">
            <a:avLst/>
          </a:prstGeom>
        </p:spPr>
        <p:txBody>
          <a:bodyPr vert="horz" lIns="91440" tIns="45720" rIns="91440" bIns="45720" rtlCol="0" anchor="ctr">
            <a:noAutofit/>
          </a:bodyPr>
          <a:lstStyle>
            <a:lvl1pPr algn="l">
              <a:defRPr sz="4000">
                <a:solidFill>
                  <a:schemeClr val="bg1"/>
                </a:solidFill>
              </a:defRPr>
            </a:lvl1pPr>
          </a:lstStyle>
          <a:p>
            <a:r>
              <a:rPr lang="en-US" dirty="0"/>
              <a:t>Click to edit Master title style</a:t>
            </a:r>
          </a:p>
        </p:txBody>
      </p:sp>
      <p:sp>
        <p:nvSpPr>
          <p:cNvPr id="28" name="Rectangle 27">
            <a:extLst>
              <a:ext uri="{FF2B5EF4-FFF2-40B4-BE49-F238E27FC236}">
                <a16:creationId xmlns:a16="http://schemas.microsoft.com/office/drawing/2014/main" id="{61BF0BD9-7FF2-4753-9F7B-404167A6C891}"/>
              </a:ext>
            </a:extLst>
          </p:cNvPr>
          <p:cNvSpPr/>
          <p:nvPr userDrawn="1"/>
        </p:nvSpPr>
        <p:spPr>
          <a:xfrm>
            <a:off x="9588500" y="3746498"/>
            <a:ext cx="2603500" cy="268317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FC880F6-10AA-4A36-9018-0DC2F4520C7A}"/>
              </a:ext>
            </a:extLst>
          </p:cNvPr>
          <p:cNvSpPr/>
          <p:nvPr userDrawn="1"/>
        </p:nvSpPr>
        <p:spPr>
          <a:xfrm>
            <a:off x="9233909" y="2801359"/>
            <a:ext cx="1255282" cy="125528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9181127-7A7D-4B15-9985-FFC993987180}"/>
              </a:ext>
            </a:extLst>
          </p:cNvPr>
          <p:cNvSpPr/>
          <p:nvPr userDrawn="1"/>
        </p:nvSpPr>
        <p:spPr>
          <a:xfrm>
            <a:off x="10053059" y="2529077"/>
            <a:ext cx="627641" cy="627641"/>
          </a:xfrm>
          <a:prstGeom prst="rect">
            <a:avLst/>
          </a:prstGeom>
          <a:noFill/>
          <a:ln w="38100">
            <a:solidFill>
              <a:srgbClr val="F3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2B675CA8-2E15-448F-8324-03F6A7299904}"/>
              </a:ext>
            </a:extLst>
          </p:cNvPr>
          <p:cNvSpPr>
            <a:spLocks noGrp="1"/>
          </p:cNvSpPr>
          <p:nvPr>
            <p:ph type="body" sz="quarter" idx="14"/>
          </p:nvPr>
        </p:nvSpPr>
        <p:spPr>
          <a:xfrm>
            <a:off x="403225" y="5623222"/>
            <a:ext cx="8428038" cy="471487"/>
          </a:xfrm>
        </p:spPr>
        <p:txBody>
          <a:bodyPr>
            <a:noAutofit/>
          </a:bodyPr>
          <a:lstStyle>
            <a:lvl1pPr>
              <a:buNone/>
              <a:defRPr sz="1200">
                <a:solidFill>
                  <a:schemeClr val="bg1"/>
                </a:solidFill>
              </a:defRPr>
            </a:lvl1pPr>
            <a:lvl2pPr>
              <a:buNone/>
              <a:defRPr sz="1100">
                <a:solidFill>
                  <a:schemeClr val="bg1"/>
                </a:solidFill>
              </a:defRPr>
            </a:lvl2pPr>
            <a:lvl3pPr>
              <a:buNone/>
              <a:defRPr sz="1050">
                <a:solidFill>
                  <a:schemeClr val="bg1"/>
                </a:solidFill>
              </a:defRPr>
            </a:lvl3pPr>
            <a:lvl4pPr>
              <a:buNone/>
              <a:defRPr sz="1000">
                <a:solidFill>
                  <a:schemeClr val="bg1"/>
                </a:solidFill>
              </a:defRPr>
            </a:lvl4pPr>
            <a:lvl5pPr>
              <a:buNone/>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Graphic 13">
            <a:extLst>
              <a:ext uri="{FF2B5EF4-FFF2-40B4-BE49-F238E27FC236}">
                <a16:creationId xmlns:a16="http://schemas.microsoft.com/office/drawing/2014/main" id="{4D82FC40-4DD3-4E87-9103-2A2E3FA3E27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64398" y="4693146"/>
            <a:ext cx="1251705" cy="789880"/>
          </a:xfrm>
          <a:prstGeom prst="rect">
            <a:avLst/>
          </a:prstGeom>
        </p:spPr>
      </p:pic>
    </p:spTree>
    <p:extLst>
      <p:ext uri="{BB962C8B-B14F-4D97-AF65-F5344CB8AC3E}">
        <p14:creationId xmlns:p14="http://schemas.microsoft.com/office/powerpoint/2010/main" val="28332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Text and Imag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23DAAEE-0C28-4F0E-BF93-0C91525D8B4C}"/>
              </a:ext>
            </a:extLst>
          </p:cNvPr>
          <p:cNvSpPr/>
          <p:nvPr userDrawn="1"/>
        </p:nvSpPr>
        <p:spPr>
          <a:xfrm flipV="1">
            <a:off x="0" y="292099"/>
            <a:ext cx="5984872" cy="1506222"/>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6E58A30-E032-4D9A-9233-1D43BF7E9D20}"/>
              </a:ext>
            </a:extLst>
          </p:cNvPr>
          <p:cNvSpPr/>
          <p:nvPr userDrawn="1"/>
        </p:nvSpPr>
        <p:spPr>
          <a:xfrm flipV="1">
            <a:off x="0" y="6281418"/>
            <a:ext cx="12192000" cy="576582"/>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02CCAC1-633D-4597-8D6C-42DA043F4320}"/>
              </a:ext>
            </a:extLst>
          </p:cNvPr>
          <p:cNvSpPr/>
          <p:nvPr userDrawn="1"/>
        </p:nvSpPr>
        <p:spPr>
          <a:xfrm>
            <a:off x="0" y="6235700"/>
            <a:ext cx="12192000" cy="53008"/>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id="{22C86098-C71A-423A-B86F-CF424E71C855}"/>
              </a:ext>
            </a:extLst>
          </p:cNvPr>
          <p:cNvSpPr>
            <a:spLocks noGrp="1"/>
          </p:cNvSpPr>
          <p:nvPr>
            <p:ph type="subTitle" idx="13"/>
          </p:nvPr>
        </p:nvSpPr>
        <p:spPr>
          <a:xfrm>
            <a:off x="304800" y="1244835"/>
            <a:ext cx="5435600" cy="329965"/>
          </a:xfrm>
          <a:prstGeom prst="rect">
            <a:avLst/>
          </a:prstGeom>
        </p:spPr>
        <p:txBody>
          <a:bodyPr anchor="t" anchorCtr="0">
            <a:noAutofit/>
          </a:bodyPr>
          <a:lstStyle>
            <a:lvl1pPr marL="0" indent="0" algn="l">
              <a:buNone/>
              <a:defRPr sz="1800" b="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5" name="Title Placeholder 1">
            <a:extLst>
              <a:ext uri="{FF2B5EF4-FFF2-40B4-BE49-F238E27FC236}">
                <a16:creationId xmlns:a16="http://schemas.microsoft.com/office/drawing/2014/main" id="{28427C39-1A26-487F-AA09-278983216E04}"/>
              </a:ext>
            </a:extLst>
          </p:cNvPr>
          <p:cNvSpPr>
            <a:spLocks noGrp="1"/>
          </p:cNvSpPr>
          <p:nvPr>
            <p:ph type="title" hasCustomPrompt="1"/>
          </p:nvPr>
        </p:nvSpPr>
        <p:spPr>
          <a:xfrm>
            <a:off x="304800" y="609599"/>
            <a:ext cx="5435600" cy="528319"/>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Text</a:t>
            </a:r>
          </a:p>
        </p:txBody>
      </p:sp>
      <p:sp>
        <p:nvSpPr>
          <p:cNvPr id="26" name="Content Placeholder 2">
            <a:extLst>
              <a:ext uri="{FF2B5EF4-FFF2-40B4-BE49-F238E27FC236}">
                <a16:creationId xmlns:a16="http://schemas.microsoft.com/office/drawing/2014/main" id="{13666A5A-71C0-4DF0-92DF-8A7D623F373E}"/>
              </a:ext>
            </a:extLst>
          </p:cNvPr>
          <p:cNvSpPr>
            <a:spLocks noGrp="1"/>
          </p:cNvSpPr>
          <p:nvPr>
            <p:ph idx="14"/>
          </p:nvPr>
        </p:nvSpPr>
        <p:spPr>
          <a:xfrm>
            <a:off x="304800" y="2078341"/>
            <a:ext cx="5613389" cy="3930819"/>
          </a:xfrm>
          <a:prstGeom prst="rect">
            <a:avLst/>
          </a:prstGeom>
        </p:spPr>
        <p:txBody>
          <a:bodyPr>
            <a:normAutofit/>
          </a:bodyPr>
          <a:lstStyle>
            <a:lvl1pP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E0DCDF8-EF50-4197-9FE9-D19CB26A1AF9}"/>
              </a:ext>
            </a:extLst>
          </p:cNvPr>
          <p:cNvSpPr>
            <a:spLocks noGrp="1"/>
          </p:cNvSpPr>
          <p:nvPr>
            <p:ph type="pic" sz="quarter" idx="15"/>
          </p:nvPr>
        </p:nvSpPr>
        <p:spPr>
          <a:xfrm>
            <a:off x="6197600" y="292100"/>
            <a:ext cx="6083300" cy="5716588"/>
          </a:xfrm>
        </p:spPr>
        <p:txBody>
          <a:bodyPr/>
          <a:lstStyle/>
          <a:p>
            <a:endParaRPr lang="en-US" dirty="0"/>
          </a:p>
        </p:txBody>
      </p:sp>
      <p:sp>
        <p:nvSpPr>
          <p:cNvPr id="29" name="Slide Number Placeholder 5">
            <a:extLst>
              <a:ext uri="{FF2B5EF4-FFF2-40B4-BE49-F238E27FC236}">
                <a16:creationId xmlns:a16="http://schemas.microsoft.com/office/drawing/2014/main" id="{0FDF66E9-AA05-492D-B64D-326CE7FAD9CC}"/>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pic>
        <p:nvPicPr>
          <p:cNvPr id="11" name="Graphic 10">
            <a:extLst>
              <a:ext uri="{FF2B5EF4-FFF2-40B4-BE49-F238E27FC236}">
                <a16:creationId xmlns:a16="http://schemas.microsoft.com/office/drawing/2014/main" id="{9DAB3A9A-7E3B-4E97-A54C-B720534AB98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62538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Text and Imag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6E58A30-E032-4D9A-9233-1D43BF7E9D20}"/>
              </a:ext>
            </a:extLst>
          </p:cNvPr>
          <p:cNvSpPr/>
          <p:nvPr userDrawn="1"/>
        </p:nvSpPr>
        <p:spPr>
          <a:xfrm flipV="1">
            <a:off x="0" y="6281418"/>
            <a:ext cx="12192000" cy="576582"/>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02CCAC1-633D-4597-8D6C-42DA043F4320}"/>
              </a:ext>
            </a:extLst>
          </p:cNvPr>
          <p:cNvSpPr/>
          <p:nvPr userDrawn="1"/>
        </p:nvSpPr>
        <p:spPr>
          <a:xfrm>
            <a:off x="0" y="6235700"/>
            <a:ext cx="12192000" cy="53008"/>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
            <a:extLst>
              <a:ext uri="{FF2B5EF4-FFF2-40B4-BE49-F238E27FC236}">
                <a16:creationId xmlns:a16="http://schemas.microsoft.com/office/drawing/2014/main" id="{13666A5A-71C0-4DF0-92DF-8A7D623F373E}"/>
              </a:ext>
            </a:extLst>
          </p:cNvPr>
          <p:cNvSpPr>
            <a:spLocks noGrp="1"/>
          </p:cNvSpPr>
          <p:nvPr>
            <p:ph idx="14"/>
          </p:nvPr>
        </p:nvSpPr>
        <p:spPr>
          <a:xfrm>
            <a:off x="304800" y="2078341"/>
            <a:ext cx="5613389" cy="3930819"/>
          </a:xfrm>
          <a:prstGeom prst="rect">
            <a:avLst/>
          </a:prstGeom>
        </p:spPr>
        <p:txBody>
          <a:bodyPr>
            <a:normAutofit/>
          </a:bodyPr>
          <a:lstStyle>
            <a:lvl1pP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E0DCDF8-EF50-4197-9FE9-D19CB26A1AF9}"/>
              </a:ext>
            </a:extLst>
          </p:cNvPr>
          <p:cNvSpPr>
            <a:spLocks noGrp="1"/>
          </p:cNvSpPr>
          <p:nvPr>
            <p:ph type="pic" sz="quarter" idx="15"/>
          </p:nvPr>
        </p:nvSpPr>
        <p:spPr>
          <a:xfrm>
            <a:off x="6197600" y="292100"/>
            <a:ext cx="6083300" cy="5716588"/>
          </a:xfrm>
        </p:spPr>
        <p:txBody>
          <a:bodyPr/>
          <a:lstStyle/>
          <a:p>
            <a:endParaRPr lang="en-US" dirty="0"/>
          </a:p>
        </p:txBody>
      </p:sp>
      <p:sp>
        <p:nvSpPr>
          <p:cNvPr id="29" name="Slide Number Placeholder 5">
            <a:extLst>
              <a:ext uri="{FF2B5EF4-FFF2-40B4-BE49-F238E27FC236}">
                <a16:creationId xmlns:a16="http://schemas.microsoft.com/office/drawing/2014/main" id="{0FDF66E9-AA05-492D-B64D-326CE7FAD9CC}"/>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pic>
        <p:nvPicPr>
          <p:cNvPr id="11" name="Graphic 10">
            <a:extLst>
              <a:ext uri="{FF2B5EF4-FFF2-40B4-BE49-F238E27FC236}">
                <a16:creationId xmlns:a16="http://schemas.microsoft.com/office/drawing/2014/main" id="{9DAB3A9A-7E3B-4E97-A54C-B720534AB98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941066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Break 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9D6E-D081-453D-A0ED-E61D5C45B9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9" name="Rectangle 8">
            <a:extLst>
              <a:ext uri="{FF2B5EF4-FFF2-40B4-BE49-F238E27FC236}">
                <a16:creationId xmlns:a16="http://schemas.microsoft.com/office/drawing/2014/main" id="{9702F3FE-7747-413A-ADA8-63F56BA7574C}"/>
              </a:ext>
            </a:extLst>
          </p:cNvPr>
          <p:cNvSpPr/>
          <p:nvPr userDrawn="1"/>
        </p:nvSpPr>
        <p:spPr>
          <a:xfrm>
            <a:off x="0" y="-6059"/>
            <a:ext cx="12197328" cy="6864059"/>
          </a:xfrm>
          <a:prstGeom prst="rect">
            <a:avLst/>
          </a:prstGeom>
          <a:solidFill>
            <a:srgbClr val="08234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418AAC5-B626-4857-8772-55A8BCDF74FA}"/>
              </a:ext>
            </a:extLst>
          </p:cNvPr>
          <p:cNvSpPr>
            <a:spLocks noGrp="1"/>
          </p:cNvSpPr>
          <p:nvPr>
            <p:ph type="ctrTitle"/>
          </p:nvPr>
        </p:nvSpPr>
        <p:spPr>
          <a:xfrm>
            <a:off x="791200" y="1749298"/>
            <a:ext cx="6358900" cy="2387600"/>
          </a:xfrm>
        </p:spPr>
        <p:txBody>
          <a:bodyPr anchor="ctr" anchorCtr="0"/>
          <a:lstStyle>
            <a:lvl1pPr algn="l">
              <a:defRPr sz="6000">
                <a:solidFill>
                  <a:schemeClr val="bg1"/>
                </a:solidFill>
              </a:defRPr>
            </a:lvl1pPr>
          </a:lstStyle>
          <a:p>
            <a:r>
              <a:rPr lang="en-US" dirty="0"/>
              <a:t>Click to edit Master title style</a:t>
            </a:r>
          </a:p>
        </p:txBody>
      </p:sp>
      <p:sp>
        <p:nvSpPr>
          <p:cNvPr id="11" name="Subtitle 2">
            <a:extLst>
              <a:ext uri="{FF2B5EF4-FFF2-40B4-BE49-F238E27FC236}">
                <a16:creationId xmlns:a16="http://schemas.microsoft.com/office/drawing/2014/main" id="{21CD13FB-5D76-45EE-B063-69981F7038A6}"/>
              </a:ext>
            </a:extLst>
          </p:cNvPr>
          <p:cNvSpPr>
            <a:spLocks noGrp="1"/>
          </p:cNvSpPr>
          <p:nvPr>
            <p:ph type="subTitle" idx="1"/>
          </p:nvPr>
        </p:nvSpPr>
        <p:spPr>
          <a:xfrm>
            <a:off x="791200" y="4228973"/>
            <a:ext cx="6358900" cy="563562"/>
          </a:xfrm>
          <a:prstGeom prst="rect">
            <a:avLst/>
          </a:prstGeom>
        </p:spPr>
        <p:txBody>
          <a:bodyPr/>
          <a:lstStyle>
            <a:lvl1pPr marL="0" indent="0" algn="l">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3B5CDEDF-4436-41D3-8333-24F6B3E76BAF}"/>
              </a:ext>
            </a:extLst>
          </p:cNvPr>
          <p:cNvSpPr/>
          <p:nvPr userDrawn="1"/>
        </p:nvSpPr>
        <p:spPr>
          <a:xfrm>
            <a:off x="-9543" y="1749298"/>
            <a:ext cx="431800" cy="304323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450B5FAC-E699-484E-A6E1-2E3FB272CAD4}"/>
              </a:ext>
            </a:extLst>
          </p:cNvPr>
          <p:cNvSpPr>
            <a:spLocks noGrp="1"/>
          </p:cNvSpPr>
          <p:nvPr>
            <p:ph type="pic" sz="quarter" idx="10"/>
          </p:nvPr>
        </p:nvSpPr>
        <p:spPr>
          <a:xfrm>
            <a:off x="7835900" y="-6059"/>
            <a:ext cx="4356100" cy="6870118"/>
          </a:xfrm>
        </p:spPr>
        <p:txBody>
          <a:bodyPr/>
          <a:lstStyle>
            <a:lvl1pPr>
              <a:defRPr>
                <a:solidFill>
                  <a:schemeClr val="bg1"/>
                </a:solidFill>
              </a:defRPr>
            </a:lvl1pPr>
          </a:lstStyle>
          <a:p>
            <a:endParaRPr lang="en-US" dirty="0"/>
          </a:p>
        </p:txBody>
      </p:sp>
      <p:pic>
        <p:nvPicPr>
          <p:cNvPr id="13" name="Graphic 12">
            <a:extLst>
              <a:ext uri="{FF2B5EF4-FFF2-40B4-BE49-F238E27FC236}">
                <a16:creationId xmlns:a16="http://schemas.microsoft.com/office/drawing/2014/main" id="{48F8EFD3-65A2-460A-9758-42217ACCA78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569" y="6356503"/>
            <a:ext cx="587375" cy="370659"/>
          </a:xfrm>
          <a:prstGeom prst="rect">
            <a:avLst/>
          </a:prstGeom>
        </p:spPr>
      </p:pic>
    </p:spTree>
    <p:extLst>
      <p:ext uri="{BB962C8B-B14F-4D97-AF65-F5344CB8AC3E}">
        <p14:creationId xmlns:p14="http://schemas.microsoft.com/office/powerpoint/2010/main" val="2256841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7D18FF-E563-944D-82F6-25B1011B7D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46CAACB-A46A-4C57-A5BE-10624DC3A0B4}"/>
              </a:ext>
            </a:extLst>
          </p:cNvPr>
          <p:cNvSpPr/>
          <p:nvPr userDrawn="1"/>
        </p:nvSpPr>
        <p:spPr>
          <a:xfrm>
            <a:off x="0" y="0"/>
            <a:ext cx="12192000" cy="6858000"/>
          </a:xfrm>
          <a:prstGeom prst="rect">
            <a:avLst/>
          </a:prstGeom>
          <a:solidFill>
            <a:srgbClr val="082349">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699B931-1CEB-49A9-9D1C-8D4C450F0BB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380687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7D18FF-E563-944D-82F6-25B1011B7D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46CAACB-A46A-4C57-A5BE-10624DC3A0B4}"/>
              </a:ext>
            </a:extLst>
          </p:cNvPr>
          <p:cNvSpPr/>
          <p:nvPr userDrawn="1"/>
        </p:nvSpPr>
        <p:spPr>
          <a:xfrm>
            <a:off x="0" y="0"/>
            <a:ext cx="12192000" cy="6858000"/>
          </a:xfrm>
          <a:prstGeom prst="rect">
            <a:avLst/>
          </a:prstGeom>
          <a:solidFill>
            <a:srgbClr val="082349">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699B931-1CEB-49A9-9D1C-8D4C450F0BB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351691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CD279B-96F7-ED45-B8DE-27CB6840F9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8961"/>
            <a:ext cx="12191999" cy="7015922"/>
          </a:xfrm>
          <a:prstGeom prst="rect">
            <a:avLst/>
          </a:prstGeom>
        </p:spPr>
      </p:pic>
      <p:sp>
        <p:nvSpPr>
          <p:cNvPr id="19" name="Rectangle 18">
            <a:extLst>
              <a:ext uri="{FF2B5EF4-FFF2-40B4-BE49-F238E27FC236}">
                <a16:creationId xmlns:a16="http://schemas.microsoft.com/office/drawing/2014/main" id="{646CAACB-A46A-4C57-A5BE-10624DC3A0B4}"/>
              </a:ext>
            </a:extLst>
          </p:cNvPr>
          <p:cNvSpPr/>
          <p:nvPr userDrawn="1"/>
        </p:nvSpPr>
        <p:spPr>
          <a:xfrm>
            <a:off x="0" y="-78962"/>
            <a:ext cx="12192000" cy="7015921"/>
          </a:xfrm>
          <a:prstGeom prst="rect">
            <a:avLst/>
          </a:prstGeom>
          <a:solidFill>
            <a:srgbClr val="082349">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699B931-1CEB-49A9-9D1C-8D4C450F0BB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2065493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98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Text and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64C3E-9BA2-4080-860B-D5C44F368F5C}"/>
              </a:ext>
            </a:extLst>
          </p:cNvPr>
          <p:cNvSpPr/>
          <p:nvPr userDrawn="1"/>
        </p:nvSpPr>
        <p:spPr>
          <a:xfrm>
            <a:off x="0" y="0"/>
            <a:ext cx="6616701" cy="68580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AC52E7-61D6-4BF5-836A-789807AABA14}"/>
              </a:ext>
            </a:extLst>
          </p:cNvPr>
          <p:cNvSpPr>
            <a:spLocks noGrp="1"/>
          </p:cNvSpPr>
          <p:nvPr>
            <p:ph type="title"/>
          </p:nvPr>
        </p:nvSpPr>
        <p:spPr>
          <a:xfrm>
            <a:off x="838200" y="365125"/>
            <a:ext cx="4296508" cy="1325563"/>
          </a:xfrm>
        </p:spPr>
        <p:txBody>
          <a:bodyPr/>
          <a:lstStyle>
            <a:lvl1pPr>
              <a:defRPr b="1" i="0">
                <a:solidFill>
                  <a:srgbClr val="FF555E"/>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Content Placeholder 2">
            <a:extLst>
              <a:ext uri="{FF2B5EF4-FFF2-40B4-BE49-F238E27FC236}">
                <a16:creationId xmlns:a16="http://schemas.microsoft.com/office/drawing/2014/main" id="{D9C2CA03-06A6-4509-A68E-C6BF498CBA40}"/>
              </a:ext>
            </a:extLst>
          </p:cNvPr>
          <p:cNvSpPr>
            <a:spLocks noGrp="1"/>
          </p:cNvSpPr>
          <p:nvPr>
            <p:ph sz="half" idx="1"/>
          </p:nvPr>
        </p:nvSpPr>
        <p:spPr>
          <a:xfrm>
            <a:off x="838200" y="2501899"/>
            <a:ext cx="4296508" cy="3372645"/>
          </a:xfrm>
          <a:prstGeom prst="rect">
            <a:avLst/>
          </a:prstGeom>
        </p:spPr>
        <p:txBody>
          <a:bodyPr/>
          <a:lstStyle>
            <a:lvl1pPr>
              <a:buClr>
                <a:srgbClr val="FF6B6B"/>
              </a:buClr>
              <a:defRPr b="0" i="0">
                <a:solidFill>
                  <a:schemeClr val="bg1"/>
                </a:solidFill>
                <a:latin typeface="Noto Sans JP" panose="020B0500000000000000" pitchFamily="34" charset="-128"/>
                <a:ea typeface="Noto Sans JP" panose="020B0500000000000000" pitchFamily="34" charset="-128"/>
              </a:defRPr>
            </a:lvl1pPr>
            <a:lvl2pPr>
              <a:buClr>
                <a:srgbClr val="FF6B6B"/>
              </a:buClr>
              <a:defRPr b="0" i="0">
                <a:solidFill>
                  <a:schemeClr val="bg1"/>
                </a:solidFill>
                <a:latin typeface="Noto Sans JP" panose="020B0500000000000000" pitchFamily="34" charset="-128"/>
                <a:ea typeface="Noto Sans JP" panose="020B0500000000000000" pitchFamily="34" charset="-128"/>
              </a:defRPr>
            </a:lvl2pPr>
            <a:lvl3pPr>
              <a:buClr>
                <a:srgbClr val="FF6B6B"/>
              </a:buClr>
              <a:defRPr b="0" i="0">
                <a:solidFill>
                  <a:schemeClr val="bg1"/>
                </a:solidFill>
                <a:latin typeface="Noto Sans JP" panose="020B0500000000000000" pitchFamily="34" charset="-128"/>
                <a:ea typeface="Noto Sans JP" panose="020B0500000000000000" pitchFamily="34" charset="-128"/>
              </a:defRPr>
            </a:lvl3pPr>
            <a:lvl4pPr>
              <a:buClr>
                <a:srgbClr val="FF6B6B"/>
              </a:buClr>
              <a:defRPr b="0" i="0">
                <a:solidFill>
                  <a:schemeClr val="bg1"/>
                </a:solidFill>
                <a:latin typeface="Noto Sans JP" panose="020B0500000000000000" pitchFamily="34" charset="-128"/>
                <a:ea typeface="Noto Sans JP" panose="020B0500000000000000" pitchFamily="34" charset="-128"/>
              </a:defRPr>
            </a:lvl4pPr>
            <a:lvl5pPr>
              <a:buClr>
                <a:srgbClr val="FF6B6B"/>
              </a:buClr>
              <a:defRPr b="0" i="0">
                <a:solidFill>
                  <a:schemeClr val="bg1"/>
                </a:solidFill>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9AD11743-290E-407D-967C-703EA6B51C6C}"/>
              </a:ext>
            </a:extLst>
          </p:cNvPr>
          <p:cNvSpPr>
            <a:spLocks noGrp="1"/>
          </p:cNvSpPr>
          <p:nvPr>
            <p:ph type="subTitle" idx="13"/>
          </p:nvPr>
        </p:nvSpPr>
        <p:spPr>
          <a:xfrm>
            <a:off x="838200" y="1753393"/>
            <a:ext cx="4296508" cy="419100"/>
          </a:xfrm>
          <a:prstGeom prst="rect">
            <a:avLst/>
          </a:prstGeom>
        </p:spPr>
        <p:txBody>
          <a:bodyPr>
            <a:no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D4091EA4-617F-CD46-A03B-6AD6D4D0F04B}"/>
              </a:ext>
            </a:extLst>
          </p:cNvPr>
          <p:cNvSpPr/>
          <p:nvPr userDrawn="1"/>
        </p:nvSpPr>
        <p:spPr>
          <a:xfrm>
            <a:off x="6616701" y="0"/>
            <a:ext cx="1448008" cy="6858000"/>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Picture Placeholder 5">
            <a:extLst>
              <a:ext uri="{FF2B5EF4-FFF2-40B4-BE49-F238E27FC236}">
                <a16:creationId xmlns:a16="http://schemas.microsoft.com/office/drawing/2014/main" id="{E7C15684-2284-5B47-8B62-410C61DD74E5}"/>
              </a:ext>
            </a:extLst>
          </p:cNvPr>
          <p:cNvSpPr>
            <a:spLocks noGrp="1"/>
          </p:cNvSpPr>
          <p:nvPr>
            <p:ph type="pic" sz="quarter" idx="15"/>
          </p:nvPr>
        </p:nvSpPr>
        <p:spPr>
          <a:xfrm>
            <a:off x="8064709" y="0"/>
            <a:ext cx="4127291" cy="6858000"/>
          </a:xfrm>
        </p:spPr>
        <p:txBody>
          <a:bodyPr/>
          <a:lstStyle/>
          <a:p>
            <a:endParaRPr lang="en-MX"/>
          </a:p>
        </p:txBody>
      </p:sp>
      <p:sp>
        <p:nvSpPr>
          <p:cNvPr id="7" name="Vertical Text Placeholder 2">
            <a:extLst>
              <a:ext uri="{FF2B5EF4-FFF2-40B4-BE49-F238E27FC236}">
                <a16:creationId xmlns:a16="http://schemas.microsoft.com/office/drawing/2014/main" id="{012C2AA0-325C-F547-A675-FB9265EEC6B8}"/>
              </a:ext>
            </a:extLst>
          </p:cNvPr>
          <p:cNvSpPr>
            <a:spLocks noGrp="1"/>
          </p:cNvSpPr>
          <p:nvPr>
            <p:ph type="body" orient="vert" idx="17"/>
          </p:nvPr>
        </p:nvSpPr>
        <p:spPr>
          <a:xfrm>
            <a:off x="5716718" y="365125"/>
            <a:ext cx="758564" cy="5676312"/>
          </a:xfrm>
        </p:spPr>
        <p:txBody>
          <a:bodyPr vert="eaVert" anchor="ctr"/>
          <a:lstStyle>
            <a:lvl1pPr marL="0" indent="0">
              <a:buNone/>
              <a:defRPr>
                <a:solidFill>
                  <a:srgbClr val="FF6B6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9" name="Graphic 8">
            <a:extLst>
              <a:ext uri="{FF2B5EF4-FFF2-40B4-BE49-F238E27FC236}">
                <a16:creationId xmlns:a16="http://schemas.microsoft.com/office/drawing/2014/main" id="{53B85A44-72D4-4AEE-AB6C-FB3276A51DC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0" y="6358228"/>
            <a:ext cx="578605" cy="365125"/>
          </a:xfrm>
          <a:prstGeom prst="rect">
            <a:avLst/>
          </a:prstGeom>
        </p:spPr>
      </p:pic>
    </p:spTree>
    <p:extLst>
      <p:ext uri="{BB962C8B-B14F-4D97-AF65-F5344CB8AC3E}">
        <p14:creationId xmlns:p14="http://schemas.microsoft.com/office/powerpoint/2010/main" val="1773414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 A">
    <p:bg>
      <p:bgPr>
        <a:solidFill>
          <a:srgbClr val="082349"/>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CDDA818C-E7FD-498E-A89E-AA719EAB5B38}"/>
              </a:ext>
            </a:extLst>
          </p:cNvPr>
          <p:cNvGrpSpPr/>
          <p:nvPr userDrawn="1"/>
        </p:nvGrpSpPr>
        <p:grpSpPr>
          <a:xfrm>
            <a:off x="-54556" y="-210809"/>
            <a:ext cx="12246811" cy="7062705"/>
            <a:chOff x="-54556" y="-210809"/>
            <a:chExt cx="12246811" cy="7062705"/>
          </a:xfrm>
        </p:grpSpPr>
        <p:sp>
          <p:nvSpPr>
            <p:cNvPr id="42" name="Freeform: Shape 41">
              <a:extLst>
                <a:ext uri="{FF2B5EF4-FFF2-40B4-BE49-F238E27FC236}">
                  <a16:creationId xmlns:a16="http://schemas.microsoft.com/office/drawing/2014/main" id="{E515478C-BCC9-447D-AB85-987D1B0C7562}"/>
                </a:ext>
              </a:extLst>
            </p:cNvPr>
            <p:cNvSpPr/>
            <p:nvPr/>
          </p:nvSpPr>
          <p:spPr>
            <a:xfrm>
              <a:off x="4351504" y="2827765"/>
              <a:ext cx="6998480" cy="4023876"/>
            </a:xfrm>
            <a:custGeom>
              <a:avLst/>
              <a:gdLst>
                <a:gd name="connsiteX0" fmla="*/ 17037 w 6998480"/>
                <a:gd name="connsiteY0" fmla="*/ 4023896 h 4023876"/>
                <a:gd name="connsiteX1" fmla="*/ 554627 w 6998480"/>
                <a:gd name="connsiteY1" fmla="*/ 2965558 h 4023876"/>
                <a:gd name="connsiteX2" fmla="*/ 1356101 w 6998480"/>
                <a:gd name="connsiteY2" fmla="*/ 1997946 h 4023876"/>
                <a:gd name="connsiteX3" fmla="*/ 2118401 w 6998480"/>
                <a:gd name="connsiteY3" fmla="*/ 1315143 h 4023876"/>
                <a:gd name="connsiteX4" fmla="*/ 2636468 w 6998480"/>
                <a:gd name="connsiteY4" fmla="*/ 1059937 h 4023876"/>
                <a:gd name="connsiteX5" fmla="*/ 3056792 w 6998480"/>
                <a:gd name="connsiteY5" fmla="*/ 991542 h 4023876"/>
                <a:gd name="connsiteX6" fmla="*/ 3750696 w 6998480"/>
                <a:gd name="connsiteY6" fmla="*/ 920977 h 4023876"/>
                <a:gd name="connsiteX7" fmla="*/ 4601042 w 6998480"/>
                <a:gd name="connsiteY7" fmla="*/ 62976 h 4023876"/>
                <a:gd name="connsiteX8" fmla="*/ 5509957 w 6998480"/>
                <a:gd name="connsiteY8" fmla="*/ 374582 h 4023876"/>
                <a:gd name="connsiteX9" fmla="*/ 5627224 w 6998480"/>
                <a:gd name="connsiteY9" fmla="*/ 932845 h 4023876"/>
                <a:gd name="connsiteX10" fmla="*/ 6405601 w 6998480"/>
                <a:gd name="connsiteY10" fmla="*/ 818640 h 4023876"/>
                <a:gd name="connsiteX11" fmla="*/ 6850042 w 6998480"/>
                <a:gd name="connsiteY11" fmla="*/ 880017 h 4023876"/>
                <a:gd name="connsiteX12" fmla="*/ 6995127 w 6998480"/>
                <a:gd name="connsiteY12" fmla="*/ 1288346 h 4023876"/>
                <a:gd name="connsiteX13" fmla="*/ 6778202 w 6998480"/>
                <a:gd name="connsiteY13" fmla="*/ 1702928 h 4023876"/>
                <a:gd name="connsiteX14" fmla="*/ 6570592 w 6998480"/>
                <a:gd name="connsiteY14" fmla="*/ 1959537 h 4023876"/>
                <a:gd name="connsiteX15" fmla="*/ 6152948 w 6998480"/>
                <a:gd name="connsiteY15" fmla="*/ 2687639 h 4023876"/>
                <a:gd name="connsiteX16" fmla="*/ 6152948 w 6998480"/>
                <a:gd name="connsiteY16" fmla="*/ 2933020 h 4023876"/>
                <a:gd name="connsiteX17" fmla="*/ 6317556 w 6998480"/>
                <a:gd name="connsiteY17" fmla="*/ 3155431 h 4023876"/>
                <a:gd name="connsiteX18" fmla="*/ 6677778 w 6998480"/>
                <a:gd name="connsiteY18" fmla="*/ 3446621 h 4023876"/>
                <a:gd name="connsiteX19" fmla="*/ 6892151 w 6998480"/>
                <a:gd name="connsiteY19" fmla="*/ 3640705 h 4023876"/>
                <a:gd name="connsiteX20" fmla="*/ 6900828 w 6998480"/>
                <a:gd name="connsiteY20" fmla="*/ 4023513 h 402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8480" h="4023876">
                  <a:moveTo>
                    <a:pt x="17037" y="4023896"/>
                  </a:moveTo>
                  <a:cubicBezTo>
                    <a:pt x="17037" y="4023896"/>
                    <a:pt x="-148847" y="3337010"/>
                    <a:pt x="554627" y="2965558"/>
                  </a:cubicBezTo>
                  <a:cubicBezTo>
                    <a:pt x="1258102" y="2594106"/>
                    <a:pt x="1248532" y="2545362"/>
                    <a:pt x="1356101" y="1997946"/>
                  </a:cubicBezTo>
                  <a:cubicBezTo>
                    <a:pt x="1463670" y="1450529"/>
                    <a:pt x="1795948" y="1316546"/>
                    <a:pt x="2118401" y="1315143"/>
                  </a:cubicBezTo>
                  <a:cubicBezTo>
                    <a:pt x="2440853" y="1313739"/>
                    <a:pt x="2499678" y="1225821"/>
                    <a:pt x="2636468" y="1059937"/>
                  </a:cubicBezTo>
                  <a:cubicBezTo>
                    <a:pt x="2773259" y="894053"/>
                    <a:pt x="2861304" y="883973"/>
                    <a:pt x="3056792" y="991542"/>
                  </a:cubicBezTo>
                  <a:cubicBezTo>
                    <a:pt x="3252279" y="1099111"/>
                    <a:pt x="3574732" y="1241388"/>
                    <a:pt x="3750696" y="920977"/>
                  </a:cubicBezTo>
                  <a:cubicBezTo>
                    <a:pt x="3926661" y="600567"/>
                    <a:pt x="3780045" y="229242"/>
                    <a:pt x="4601042" y="62976"/>
                  </a:cubicBezTo>
                  <a:cubicBezTo>
                    <a:pt x="5422038" y="-103291"/>
                    <a:pt x="5509957" y="80202"/>
                    <a:pt x="5509957" y="374582"/>
                  </a:cubicBezTo>
                  <a:cubicBezTo>
                    <a:pt x="5509957" y="374582"/>
                    <a:pt x="5422038" y="854752"/>
                    <a:pt x="5627224" y="932845"/>
                  </a:cubicBezTo>
                  <a:cubicBezTo>
                    <a:pt x="5872349" y="1026250"/>
                    <a:pt x="6177193" y="908728"/>
                    <a:pt x="6405601" y="818640"/>
                  </a:cubicBezTo>
                  <a:cubicBezTo>
                    <a:pt x="6562680" y="756880"/>
                    <a:pt x="6722439" y="750245"/>
                    <a:pt x="6850042" y="880017"/>
                  </a:cubicBezTo>
                  <a:cubicBezTo>
                    <a:pt x="6947659" y="979420"/>
                    <a:pt x="7014522" y="1150025"/>
                    <a:pt x="6995127" y="1288346"/>
                  </a:cubicBezTo>
                  <a:cubicBezTo>
                    <a:pt x="6972924" y="1448105"/>
                    <a:pt x="6878497" y="1581067"/>
                    <a:pt x="6778202" y="1702928"/>
                  </a:cubicBezTo>
                  <a:cubicBezTo>
                    <a:pt x="6708403" y="1788039"/>
                    <a:pt x="6637839" y="1872895"/>
                    <a:pt x="6570592" y="1959537"/>
                  </a:cubicBezTo>
                  <a:cubicBezTo>
                    <a:pt x="6400498" y="2176462"/>
                    <a:pt x="6215728" y="2413293"/>
                    <a:pt x="6152948" y="2687639"/>
                  </a:cubicBezTo>
                  <a:cubicBezTo>
                    <a:pt x="6134445" y="2768284"/>
                    <a:pt x="6127427" y="2853523"/>
                    <a:pt x="6152948" y="2933020"/>
                  </a:cubicBezTo>
                  <a:cubicBezTo>
                    <a:pt x="6181148" y="3022342"/>
                    <a:pt x="6246863" y="3094309"/>
                    <a:pt x="6317556" y="3155431"/>
                  </a:cubicBezTo>
                  <a:cubicBezTo>
                    <a:pt x="6434184" y="3256493"/>
                    <a:pt x="6550686" y="3358958"/>
                    <a:pt x="6677778" y="3446621"/>
                  </a:cubicBezTo>
                  <a:cubicBezTo>
                    <a:pt x="6757530" y="3501618"/>
                    <a:pt x="6846342" y="3551383"/>
                    <a:pt x="6892151" y="3640705"/>
                  </a:cubicBezTo>
                  <a:cubicBezTo>
                    <a:pt x="6974710" y="3801485"/>
                    <a:pt x="6900828" y="4023513"/>
                    <a:pt x="6900828" y="4023513"/>
                  </a:cubicBezTo>
                </a:path>
              </a:pathLst>
            </a:custGeom>
            <a:noFill/>
            <a:ln w="12760" cap="flat">
              <a:solidFill>
                <a:srgbClr val="283E60">
                  <a:alpha val="33000"/>
                </a:srgbClr>
              </a:solid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CAC354F3-606C-416D-BA22-AB92019CB4A0}"/>
                </a:ext>
              </a:extLst>
            </p:cNvPr>
            <p:cNvSpPr/>
            <p:nvPr/>
          </p:nvSpPr>
          <p:spPr>
            <a:xfrm>
              <a:off x="5860649" y="4699009"/>
              <a:ext cx="4145172" cy="2152887"/>
            </a:xfrm>
            <a:custGeom>
              <a:avLst/>
              <a:gdLst>
                <a:gd name="connsiteX0" fmla="*/ 1213073 w 4145172"/>
                <a:gd name="connsiteY0" fmla="*/ 2152652 h 2152887"/>
                <a:gd name="connsiteX1" fmla="*/ 487140 w 4145172"/>
                <a:gd name="connsiteY1" fmla="*/ 1700300 h 2152887"/>
                <a:gd name="connsiteX2" fmla="*/ 1101 w 4145172"/>
                <a:gd name="connsiteY2" fmla="*/ 1157350 h 2152887"/>
                <a:gd name="connsiteX3" fmla="*/ 387737 w 4145172"/>
                <a:gd name="connsiteY3" fmla="*/ 736260 h 2152887"/>
                <a:gd name="connsiteX4" fmla="*/ 891641 w 4145172"/>
                <a:gd name="connsiteY4" fmla="*/ 418912 h 2152887"/>
                <a:gd name="connsiteX5" fmla="*/ 1543309 w 4145172"/>
                <a:gd name="connsiteY5" fmla="*/ 219086 h 2152887"/>
                <a:gd name="connsiteX6" fmla="*/ 2029731 w 4145172"/>
                <a:gd name="connsiteY6" fmla="*/ 166896 h 2152887"/>
                <a:gd name="connsiteX7" fmla="*/ 2546650 w 4145172"/>
                <a:gd name="connsiteY7" fmla="*/ 10583 h 2152887"/>
                <a:gd name="connsiteX8" fmla="*/ 3233026 w 4145172"/>
                <a:gd name="connsiteY8" fmla="*/ 79999 h 2152887"/>
                <a:gd name="connsiteX9" fmla="*/ 3845519 w 4145172"/>
                <a:gd name="connsiteY9" fmla="*/ 553533 h 2152887"/>
                <a:gd name="connsiteX10" fmla="*/ 4010638 w 4145172"/>
                <a:gd name="connsiteY10" fmla="*/ 949102 h 2152887"/>
                <a:gd name="connsiteX11" fmla="*/ 4084392 w 4145172"/>
                <a:gd name="connsiteY11" fmla="*/ 1526887 h 2152887"/>
                <a:gd name="connsiteX12" fmla="*/ 3723914 w 4145172"/>
                <a:gd name="connsiteY12" fmla="*/ 2152907 h 215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5172" h="2152887">
                  <a:moveTo>
                    <a:pt x="1213073" y="2152652"/>
                  </a:moveTo>
                  <a:cubicBezTo>
                    <a:pt x="1213073" y="2152652"/>
                    <a:pt x="887302" y="1804551"/>
                    <a:pt x="487140" y="1700300"/>
                  </a:cubicBezTo>
                  <a:cubicBezTo>
                    <a:pt x="86977" y="1596048"/>
                    <a:pt x="-11915" y="1300648"/>
                    <a:pt x="1101" y="1157350"/>
                  </a:cubicBezTo>
                  <a:cubicBezTo>
                    <a:pt x="14116" y="1014051"/>
                    <a:pt x="144526" y="883641"/>
                    <a:pt x="387737" y="736260"/>
                  </a:cubicBezTo>
                  <a:cubicBezTo>
                    <a:pt x="630948" y="588879"/>
                    <a:pt x="678544" y="479651"/>
                    <a:pt x="891641" y="418912"/>
                  </a:cubicBezTo>
                  <a:cubicBezTo>
                    <a:pt x="1104738" y="358173"/>
                    <a:pt x="1425914" y="275486"/>
                    <a:pt x="1543309" y="219086"/>
                  </a:cubicBezTo>
                  <a:cubicBezTo>
                    <a:pt x="1660703" y="162685"/>
                    <a:pt x="1899448" y="193565"/>
                    <a:pt x="2029731" y="166896"/>
                  </a:cubicBezTo>
                  <a:cubicBezTo>
                    <a:pt x="2160013" y="140227"/>
                    <a:pt x="2333808" y="36614"/>
                    <a:pt x="2546650" y="10583"/>
                  </a:cubicBezTo>
                  <a:cubicBezTo>
                    <a:pt x="2759492" y="-15448"/>
                    <a:pt x="3128774" y="6244"/>
                    <a:pt x="3233026" y="79999"/>
                  </a:cubicBezTo>
                  <a:cubicBezTo>
                    <a:pt x="3337277" y="153753"/>
                    <a:pt x="3736929" y="479651"/>
                    <a:pt x="3845519" y="553533"/>
                  </a:cubicBezTo>
                  <a:cubicBezTo>
                    <a:pt x="3954110" y="627415"/>
                    <a:pt x="4001961" y="749020"/>
                    <a:pt x="4010638" y="949102"/>
                  </a:cubicBezTo>
                  <a:cubicBezTo>
                    <a:pt x="4019314" y="1149183"/>
                    <a:pt x="4001961" y="1361769"/>
                    <a:pt x="4084392" y="1526887"/>
                  </a:cubicBezTo>
                  <a:cubicBezTo>
                    <a:pt x="4166823" y="1692005"/>
                    <a:pt x="4249510" y="1931899"/>
                    <a:pt x="3723914" y="2152907"/>
                  </a:cubicBezTo>
                </a:path>
              </a:pathLst>
            </a:custGeom>
            <a:noFill/>
            <a:ln w="12760" cap="flat">
              <a:solidFill>
                <a:srgbClr val="283E60">
                  <a:alpha val="33000"/>
                </a:srgbClr>
              </a:solid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CC1D87D-1C9F-465D-A34A-50422F636283}"/>
                </a:ext>
              </a:extLst>
            </p:cNvPr>
            <p:cNvSpPr/>
            <p:nvPr/>
          </p:nvSpPr>
          <p:spPr>
            <a:xfrm>
              <a:off x="7089159" y="5231085"/>
              <a:ext cx="2075318" cy="1465355"/>
            </a:xfrm>
            <a:custGeom>
              <a:avLst/>
              <a:gdLst>
                <a:gd name="connsiteX0" fmla="*/ 323476 w 2075318"/>
                <a:gd name="connsiteY0" fmla="*/ 255991 h 1465355"/>
                <a:gd name="connsiteX1" fmla="*/ 19398 w 2075318"/>
                <a:gd name="connsiteY1" fmla="*/ 633951 h 1465355"/>
                <a:gd name="connsiteX2" fmla="*/ 501482 w 2075318"/>
                <a:gd name="connsiteY2" fmla="*/ 1011911 h 1465355"/>
                <a:gd name="connsiteX3" fmla="*/ 844095 w 2075318"/>
                <a:gd name="connsiteY3" fmla="*/ 1437593 h 1465355"/>
                <a:gd name="connsiteX4" fmla="*/ 1296448 w 2075318"/>
                <a:gd name="connsiteY4" fmla="*/ 1320327 h 1465355"/>
                <a:gd name="connsiteX5" fmla="*/ 2000177 w 2075318"/>
                <a:gd name="connsiteY5" fmla="*/ 1076988 h 1465355"/>
                <a:gd name="connsiteX6" fmla="*/ 1796012 w 2075318"/>
                <a:gd name="connsiteY6" fmla="*/ 316858 h 1465355"/>
                <a:gd name="connsiteX7" fmla="*/ 896795 w 2075318"/>
                <a:gd name="connsiteY7" fmla="*/ 20 h 146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318" h="1465355">
                  <a:moveTo>
                    <a:pt x="323476" y="255991"/>
                  </a:moveTo>
                  <a:cubicBezTo>
                    <a:pt x="323476" y="255991"/>
                    <a:pt x="-93530" y="421109"/>
                    <a:pt x="19398" y="633951"/>
                  </a:cubicBezTo>
                  <a:cubicBezTo>
                    <a:pt x="132326" y="846792"/>
                    <a:pt x="375538" y="850876"/>
                    <a:pt x="501482" y="1011911"/>
                  </a:cubicBezTo>
                  <a:cubicBezTo>
                    <a:pt x="627426" y="1172946"/>
                    <a:pt x="682933" y="1376727"/>
                    <a:pt x="844095" y="1437593"/>
                  </a:cubicBezTo>
                  <a:cubicBezTo>
                    <a:pt x="1005258" y="1498460"/>
                    <a:pt x="1066252" y="1459286"/>
                    <a:pt x="1296448" y="1320327"/>
                  </a:cubicBezTo>
                  <a:cubicBezTo>
                    <a:pt x="1526643" y="1181367"/>
                    <a:pt x="1913279" y="1198721"/>
                    <a:pt x="2000177" y="1076988"/>
                  </a:cubicBezTo>
                  <a:cubicBezTo>
                    <a:pt x="2087074" y="955255"/>
                    <a:pt x="2173972" y="625274"/>
                    <a:pt x="1796012" y="316858"/>
                  </a:cubicBezTo>
                  <a:cubicBezTo>
                    <a:pt x="1418053" y="8442"/>
                    <a:pt x="896795" y="20"/>
                    <a:pt x="896795" y="20"/>
                  </a:cubicBezTo>
                  <a:close/>
                </a:path>
              </a:pathLst>
            </a:custGeom>
            <a:noFill/>
            <a:ln w="12760" cap="flat">
              <a:solidFill>
                <a:srgbClr val="283E60">
                  <a:alpha val="33000"/>
                </a:srgbClr>
              </a:solid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931C15DF-E85D-4FC8-BBF9-D75874C2A526}"/>
                </a:ext>
              </a:extLst>
            </p:cNvPr>
            <p:cNvSpPr/>
            <p:nvPr/>
          </p:nvSpPr>
          <p:spPr>
            <a:xfrm>
              <a:off x="2608260" y="691358"/>
              <a:ext cx="9583995" cy="6160283"/>
            </a:xfrm>
            <a:custGeom>
              <a:avLst/>
              <a:gdLst>
                <a:gd name="connsiteX0" fmla="*/ 0 w 9583995"/>
                <a:gd name="connsiteY0" fmla="*/ 6160303 h 6160283"/>
                <a:gd name="connsiteX1" fmla="*/ 868465 w 9583995"/>
                <a:gd name="connsiteY1" fmla="*/ 4843569 h 6160283"/>
                <a:gd name="connsiteX2" fmla="*/ 1824083 w 9583995"/>
                <a:gd name="connsiteY2" fmla="*/ 3575069 h 6160283"/>
                <a:gd name="connsiteX3" fmla="*/ 2397530 w 9583995"/>
                <a:gd name="connsiteY3" fmla="*/ 2414904 h 6160283"/>
                <a:gd name="connsiteX4" fmla="*/ 3596997 w 9583995"/>
                <a:gd name="connsiteY4" fmla="*/ 1885352 h 6160283"/>
                <a:gd name="connsiteX5" fmla="*/ 4752441 w 9583995"/>
                <a:gd name="connsiteY5" fmla="*/ 929734 h 6160283"/>
                <a:gd name="connsiteX6" fmla="*/ 4995780 w 9583995"/>
                <a:gd name="connsiteY6" fmla="*/ 252036 h 6160283"/>
                <a:gd name="connsiteX7" fmla="*/ 5534391 w 9583995"/>
                <a:gd name="connsiteY7" fmla="*/ 212862 h 6160283"/>
                <a:gd name="connsiteX8" fmla="*/ 6155562 w 9583995"/>
                <a:gd name="connsiteY8" fmla="*/ 486570 h 6160283"/>
                <a:gd name="connsiteX9" fmla="*/ 6859292 w 9583995"/>
                <a:gd name="connsiteY9" fmla="*/ 20 h 6160283"/>
                <a:gd name="connsiteX10" fmla="*/ 7671612 w 9583995"/>
                <a:gd name="connsiteY10" fmla="*/ 747262 h 6160283"/>
                <a:gd name="connsiteX11" fmla="*/ 8783670 w 9583995"/>
                <a:gd name="connsiteY11" fmla="*/ 764616 h 6160283"/>
                <a:gd name="connsiteX12" fmla="*/ 9079325 w 9583995"/>
                <a:gd name="connsiteY12" fmla="*/ 1138748 h 6160283"/>
                <a:gd name="connsiteX13" fmla="*/ 9099105 w 9583995"/>
                <a:gd name="connsiteY13" fmla="*/ 1464135 h 6160283"/>
                <a:gd name="connsiteX14" fmla="*/ 9221858 w 9583995"/>
                <a:gd name="connsiteY14" fmla="*/ 1749838 h 6160283"/>
                <a:gd name="connsiteX15" fmla="*/ 9583995 w 9583995"/>
                <a:gd name="connsiteY15" fmla="*/ 2136220 h 61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83995" h="6160283">
                  <a:moveTo>
                    <a:pt x="0" y="6160303"/>
                  </a:moveTo>
                  <a:cubicBezTo>
                    <a:pt x="0" y="6160303"/>
                    <a:pt x="277919" y="5495110"/>
                    <a:pt x="868465" y="4843569"/>
                  </a:cubicBezTo>
                  <a:cubicBezTo>
                    <a:pt x="1459011" y="4192029"/>
                    <a:pt x="1720980" y="3982888"/>
                    <a:pt x="1824083" y="3575069"/>
                  </a:cubicBezTo>
                  <a:cubicBezTo>
                    <a:pt x="1927186" y="3167251"/>
                    <a:pt x="1785036" y="2771171"/>
                    <a:pt x="2397530" y="2414904"/>
                  </a:cubicBezTo>
                  <a:cubicBezTo>
                    <a:pt x="2397530" y="2414904"/>
                    <a:pt x="2923126" y="2163399"/>
                    <a:pt x="3596997" y="1885352"/>
                  </a:cubicBezTo>
                  <a:cubicBezTo>
                    <a:pt x="4270868" y="1607306"/>
                    <a:pt x="4617820" y="1311905"/>
                    <a:pt x="4752441" y="929734"/>
                  </a:cubicBezTo>
                  <a:cubicBezTo>
                    <a:pt x="4887062" y="547564"/>
                    <a:pt x="4777962" y="412688"/>
                    <a:pt x="4995780" y="252036"/>
                  </a:cubicBezTo>
                  <a:cubicBezTo>
                    <a:pt x="5213598" y="91384"/>
                    <a:pt x="5477863" y="165138"/>
                    <a:pt x="5534391" y="212862"/>
                  </a:cubicBezTo>
                  <a:cubicBezTo>
                    <a:pt x="5590920" y="260585"/>
                    <a:pt x="5716864" y="686396"/>
                    <a:pt x="6155562" y="486570"/>
                  </a:cubicBezTo>
                  <a:cubicBezTo>
                    <a:pt x="6594260" y="286744"/>
                    <a:pt x="6859292" y="20"/>
                    <a:pt x="6859292" y="20"/>
                  </a:cubicBezTo>
                  <a:cubicBezTo>
                    <a:pt x="6859292" y="20"/>
                    <a:pt x="7271959" y="608175"/>
                    <a:pt x="7671612" y="747262"/>
                  </a:cubicBezTo>
                  <a:cubicBezTo>
                    <a:pt x="8071263" y="886349"/>
                    <a:pt x="8392695" y="651688"/>
                    <a:pt x="8783670" y="764616"/>
                  </a:cubicBezTo>
                  <a:cubicBezTo>
                    <a:pt x="8962314" y="815657"/>
                    <a:pt x="9050743" y="963932"/>
                    <a:pt x="9079325" y="1138748"/>
                  </a:cubicBezTo>
                  <a:cubicBezTo>
                    <a:pt x="9096935" y="1246572"/>
                    <a:pt x="9082133" y="1356949"/>
                    <a:pt x="9099105" y="1464135"/>
                  </a:cubicBezTo>
                  <a:cubicBezTo>
                    <a:pt x="9115310" y="1567621"/>
                    <a:pt x="9162906" y="1664599"/>
                    <a:pt x="9221858" y="1749838"/>
                  </a:cubicBezTo>
                  <a:cubicBezTo>
                    <a:pt x="9321771" y="1892626"/>
                    <a:pt x="9455627" y="2019463"/>
                    <a:pt x="9583995" y="2136220"/>
                  </a:cubicBezTo>
                </a:path>
              </a:pathLst>
            </a:custGeom>
            <a:noFill/>
            <a:ln w="12760" cap="flat">
              <a:solidFill>
                <a:srgbClr val="283E60">
                  <a:alpha val="33000"/>
                </a:srgbClr>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410E4C5B-9550-4B87-B7BC-44850BCDD74F}"/>
                </a:ext>
              </a:extLst>
            </p:cNvPr>
            <p:cNvSpPr/>
            <p:nvPr/>
          </p:nvSpPr>
          <p:spPr>
            <a:xfrm>
              <a:off x="2121710" y="37648"/>
              <a:ext cx="10070289" cy="6813992"/>
            </a:xfrm>
            <a:custGeom>
              <a:avLst/>
              <a:gdLst>
                <a:gd name="connsiteX0" fmla="*/ 0 w 10070289"/>
                <a:gd name="connsiteY0" fmla="*/ 6814013 h 6813992"/>
                <a:gd name="connsiteX1" fmla="*/ 695053 w 10070289"/>
                <a:gd name="connsiteY1" fmla="*/ 5362658 h 6813992"/>
                <a:gd name="connsiteX2" fmla="*/ 1681040 w 10070289"/>
                <a:gd name="connsiteY2" fmla="*/ 3972552 h 6813992"/>
                <a:gd name="connsiteX3" fmla="*/ 2575919 w 10070289"/>
                <a:gd name="connsiteY3" fmla="*/ 2608605 h 6813992"/>
                <a:gd name="connsiteX4" fmla="*/ 4487282 w 10070289"/>
                <a:gd name="connsiteY4" fmla="*/ 1400972 h 6813992"/>
                <a:gd name="connsiteX5" fmla="*/ 5312618 w 10070289"/>
                <a:gd name="connsiteY5" fmla="*/ 497671 h 6813992"/>
                <a:gd name="connsiteX6" fmla="*/ 5868583 w 10070289"/>
                <a:gd name="connsiteY6" fmla="*/ 202271 h 6813992"/>
                <a:gd name="connsiteX7" fmla="*/ 6376825 w 10070289"/>
                <a:gd name="connsiteY7" fmla="*/ 493333 h 6813992"/>
                <a:gd name="connsiteX8" fmla="*/ 6993658 w 10070289"/>
                <a:gd name="connsiteY8" fmla="*/ 475979 h 6813992"/>
                <a:gd name="connsiteX9" fmla="*/ 7719080 w 10070289"/>
                <a:gd name="connsiteY9" fmla="*/ 20 h 6813992"/>
                <a:gd name="connsiteX10" fmla="*/ 8466322 w 10070289"/>
                <a:gd name="connsiteY10" fmla="*/ 684227 h 6813992"/>
                <a:gd name="connsiteX11" fmla="*/ 9517514 w 10070289"/>
                <a:gd name="connsiteY11" fmla="*/ 740627 h 6813992"/>
                <a:gd name="connsiteX12" fmla="*/ 9925843 w 10070289"/>
                <a:gd name="connsiteY12" fmla="*/ 1269413 h 6813992"/>
                <a:gd name="connsiteX13" fmla="*/ 10070290 w 10070289"/>
                <a:gd name="connsiteY13" fmla="*/ 2056851 h 68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0289" h="6813992">
                  <a:moveTo>
                    <a:pt x="0" y="6814013"/>
                  </a:moveTo>
                  <a:cubicBezTo>
                    <a:pt x="0" y="6814013"/>
                    <a:pt x="351801" y="5793190"/>
                    <a:pt x="695053" y="5362658"/>
                  </a:cubicBezTo>
                  <a:cubicBezTo>
                    <a:pt x="1038304" y="4932126"/>
                    <a:pt x="1420475" y="4580963"/>
                    <a:pt x="1681040" y="3972552"/>
                  </a:cubicBezTo>
                  <a:cubicBezTo>
                    <a:pt x="1941605" y="3364142"/>
                    <a:pt x="1893882" y="3016934"/>
                    <a:pt x="2575919" y="2608605"/>
                  </a:cubicBezTo>
                  <a:cubicBezTo>
                    <a:pt x="3257956" y="2200276"/>
                    <a:pt x="3935528" y="1939583"/>
                    <a:pt x="4487282" y="1400972"/>
                  </a:cubicBezTo>
                  <a:cubicBezTo>
                    <a:pt x="5039037" y="862360"/>
                    <a:pt x="5147500" y="827525"/>
                    <a:pt x="5312618" y="497671"/>
                  </a:cubicBezTo>
                  <a:cubicBezTo>
                    <a:pt x="5477736" y="167818"/>
                    <a:pt x="5634049" y="176240"/>
                    <a:pt x="5868583" y="202271"/>
                  </a:cubicBezTo>
                  <a:cubicBezTo>
                    <a:pt x="6103117" y="228301"/>
                    <a:pt x="6203158" y="410774"/>
                    <a:pt x="6376825" y="493333"/>
                  </a:cubicBezTo>
                  <a:cubicBezTo>
                    <a:pt x="6550492" y="575892"/>
                    <a:pt x="6737431" y="632292"/>
                    <a:pt x="6993658" y="475979"/>
                  </a:cubicBezTo>
                  <a:cubicBezTo>
                    <a:pt x="7249884" y="319665"/>
                    <a:pt x="7719080" y="20"/>
                    <a:pt x="7719080" y="20"/>
                  </a:cubicBezTo>
                  <a:cubicBezTo>
                    <a:pt x="7719080" y="20"/>
                    <a:pt x="8001465" y="510431"/>
                    <a:pt x="8466322" y="684227"/>
                  </a:cubicBezTo>
                  <a:cubicBezTo>
                    <a:pt x="8931179" y="858022"/>
                    <a:pt x="9187406" y="671466"/>
                    <a:pt x="9517514" y="740627"/>
                  </a:cubicBezTo>
                  <a:cubicBezTo>
                    <a:pt x="9847623" y="809788"/>
                    <a:pt x="9938603" y="1142193"/>
                    <a:pt x="9925843" y="1269413"/>
                  </a:cubicBezTo>
                  <a:cubicBezTo>
                    <a:pt x="9913083" y="1396633"/>
                    <a:pt x="9893305" y="1909214"/>
                    <a:pt x="10070290" y="2056851"/>
                  </a:cubicBezTo>
                </a:path>
              </a:pathLst>
            </a:custGeom>
            <a:noFill/>
            <a:ln w="12760" cap="flat">
              <a:solidFill>
                <a:srgbClr val="283E60">
                  <a:alpha val="33000"/>
                </a:srgbClr>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EADC5CF0-158B-4785-B616-B543795E1A95}"/>
                </a:ext>
              </a:extLst>
            </p:cNvPr>
            <p:cNvSpPr/>
            <p:nvPr/>
          </p:nvSpPr>
          <p:spPr>
            <a:xfrm>
              <a:off x="1882837" y="-210809"/>
              <a:ext cx="10309162" cy="7062450"/>
            </a:xfrm>
            <a:custGeom>
              <a:avLst/>
              <a:gdLst>
                <a:gd name="connsiteX0" fmla="*/ 0 w 10309162"/>
                <a:gd name="connsiteY0" fmla="*/ 7062471 h 7062450"/>
                <a:gd name="connsiteX1" fmla="*/ 356140 w 10309162"/>
                <a:gd name="connsiteY1" fmla="*/ 6114892 h 7062450"/>
                <a:gd name="connsiteX2" fmla="*/ 842689 w 10309162"/>
                <a:gd name="connsiteY2" fmla="*/ 5198321 h 7062450"/>
                <a:gd name="connsiteX3" fmla="*/ 1620174 w 10309162"/>
                <a:gd name="connsiteY3" fmla="*/ 3951641 h 7062450"/>
                <a:gd name="connsiteX4" fmla="*/ 2519391 w 10309162"/>
                <a:gd name="connsiteY4" fmla="*/ 2726653 h 7062450"/>
                <a:gd name="connsiteX5" fmla="*/ 4361211 w 10309162"/>
                <a:gd name="connsiteY5" fmla="*/ 1436588 h 7062450"/>
                <a:gd name="connsiteX6" fmla="*/ 5686111 w 10309162"/>
                <a:gd name="connsiteY6" fmla="*/ 325040 h 7062450"/>
                <a:gd name="connsiteX7" fmla="*/ 6481077 w 10309162"/>
                <a:gd name="connsiteY7" fmla="*/ 385268 h 7062450"/>
                <a:gd name="connsiteX8" fmla="*/ 7697387 w 10309162"/>
                <a:gd name="connsiteY8" fmla="*/ 237632 h 7062450"/>
                <a:gd name="connsiteX9" fmla="*/ 8566108 w 10309162"/>
                <a:gd name="connsiteY9" fmla="*/ 268001 h 7062450"/>
                <a:gd name="connsiteX10" fmla="*/ 9330704 w 10309162"/>
                <a:gd name="connsiteY10" fmla="*/ 637284 h 7062450"/>
                <a:gd name="connsiteX11" fmla="*/ 10242936 w 10309162"/>
                <a:gd name="connsiteY11" fmla="*/ 988575 h 7062450"/>
                <a:gd name="connsiteX12" fmla="*/ 10309162 w 10309162"/>
                <a:gd name="connsiteY12" fmla="*/ 1267132 h 70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9162" h="7062450">
                  <a:moveTo>
                    <a:pt x="0" y="7062471"/>
                  </a:moveTo>
                  <a:cubicBezTo>
                    <a:pt x="0" y="7062471"/>
                    <a:pt x="273581" y="6410293"/>
                    <a:pt x="356140" y="6114892"/>
                  </a:cubicBezTo>
                  <a:cubicBezTo>
                    <a:pt x="438699" y="5819491"/>
                    <a:pt x="495099" y="5576280"/>
                    <a:pt x="842689" y="5198321"/>
                  </a:cubicBezTo>
                  <a:cubicBezTo>
                    <a:pt x="1190279" y="4820361"/>
                    <a:pt x="1424686" y="4333939"/>
                    <a:pt x="1620174" y="3951641"/>
                  </a:cubicBezTo>
                  <a:cubicBezTo>
                    <a:pt x="1815661" y="3569343"/>
                    <a:pt x="1924251" y="3109462"/>
                    <a:pt x="2519391" y="2726653"/>
                  </a:cubicBezTo>
                  <a:cubicBezTo>
                    <a:pt x="3114531" y="2343845"/>
                    <a:pt x="3644465" y="2040405"/>
                    <a:pt x="4361211" y="1436588"/>
                  </a:cubicBezTo>
                  <a:cubicBezTo>
                    <a:pt x="5077956" y="832772"/>
                    <a:pt x="5408064" y="667653"/>
                    <a:pt x="5686111" y="325040"/>
                  </a:cubicBezTo>
                  <a:cubicBezTo>
                    <a:pt x="5964158" y="-17574"/>
                    <a:pt x="6229189" y="254986"/>
                    <a:pt x="6481077" y="385268"/>
                  </a:cubicBezTo>
                  <a:cubicBezTo>
                    <a:pt x="6732965" y="515551"/>
                    <a:pt x="6945934" y="724181"/>
                    <a:pt x="7697387" y="237632"/>
                  </a:cubicBezTo>
                  <a:cubicBezTo>
                    <a:pt x="8448841" y="-248918"/>
                    <a:pt x="8396778" y="142057"/>
                    <a:pt x="8566108" y="268001"/>
                  </a:cubicBezTo>
                  <a:cubicBezTo>
                    <a:pt x="8735436" y="393945"/>
                    <a:pt x="9017949" y="624268"/>
                    <a:pt x="9330704" y="637284"/>
                  </a:cubicBezTo>
                  <a:cubicBezTo>
                    <a:pt x="9643458" y="650299"/>
                    <a:pt x="10116992" y="606914"/>
                    <a:pt x="10242936" y="988575"/>
                  </a:cubicBezTo>
                  <a:lnTo>
                    <a:pt x="10309162" y="1267132"/>
                  </a:lnTo>
                </a:path>
              </a:pathLst>
            </a:custGeom>
            <a:noFill/>
            <a:ln w="12760" cap="flat">
              <a:solidFill>
                <a:srgbClr val="283E60">
                  <a:alpha val="33000"/>
                </a:srgbClr>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8BF4EB5-CBA5-46E8-BE0B-66C9268A7C64}"/>
                </a:ext>
              </a:extLst>
            </p:cNvPr>
            <p:cNvSpPr/>
            <p:nvPr/>
          </p:nvSpPr>
          <p:spPr>
            <a:xfrm>
              <a:off x="1339760" y="30942"/>
              <a:ext cx="4960816" cy="6820698"/>
            </a:xfrm>
            <a:custGeom>
              <a:avLst/>
              <a:gdLst>
                <a:gd name="connsiteX0" fmla="*/ 0 w 4960816"/>
                <a:gd name="connsiteY0" fmla="*/ 6820719 h 6820698"/>
                <a:gd name="connsiteX1" fmla="*/ 338913 w 4960816"/>
                <a:gd name="connsiteY1" fmla="*/ 5920991 h 6820698"/>
                <a:gd name="connsiteX2" fmla="*/ 595140 w 4960816"/>
                <a:gd name="connsiteY2" fmla="*/ 4735050 h 6820698"/>
                <a:gd name="connsiteX3" fmla="*/ 1207633 w 4960816"/>
                <a:gd name="connsiteY3" fmla="*/ 3792448 h 6820698"/>
                <a:gd name="connsiteX4" fmla="*/ 1885332 w 4960816"/>
                <a:gd name="connsiteY4" fmla="*/ 2511060 h 6820698"/>
                <a:gd name="connsiteX5" fmla="*/ 3627239 w 4960816"/>
                <a:gd name="connsiteY5" fmla="*/ 1390324 h 6820698"/>
                <a:gd name="connsiteX6" fmla="*/ 4530795 w 4960816"/>
                <a:gd name="connsiteY6" fmla="*/ 269588 h 6820698"/>
                <a:gd name="connsiteX7" fmla="*/ 4960816 w 4960816"/>
                <a:gd name="connsiteY7" fmla="*/ 218 h 68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16" h="6820698">
                  <a:moveTo>
                    <a:pt x="0" y="6820719"/>
                  </a:moveTo>
                  <a:cubicBezTo>
                    <a:pt x="0" y="6820719"/>
                    <a:pt x="291062" y="6333659"/>
                    <a:pt x="338913" y="5920991"/>
                  </a:cubicBezTo>
                  <a:cubicBezTo>
                    <a:pt x="386764" y="5508323"/>
                    <a:pt x="308416" y="5147718"/>
                    <a:pt x="595140" y="4735050"/>
                  </a:cubicBezTo>
                  <a:cubicBezTo>
                    <a:pt x="881863" y="4322382"/>
                    <a:pt x="951407" y="4474485"/>
                    <a:pt x="1207633" y="3792448"/>
                  </a:cubicBezTo>
                  <a:cubicBezTo>
                    <a:pt x="1463860" y="3110410"/>
                    <a:pt x="1364074" y="2919389"/>
                    <a:pt x="1885332" y="2511060"/>
                  </a:cubicBezTo>
                  <a:cubicBezTo>
                    <a:pt x="2406590" y="2102731"/>
                    <a:pt x="3270972" y="1754885"/>
                    <a:pt x="3627239" y="1390324"/>
                  </a:cubicBezTo>
                  <a:cubicBezTo>
                    <a:pt x="3983506" y="1025763"/>
                    <a:pt x="4200559" y="556184"/>
                    <a:pt x="4530795" y="269588"/>
                  </a:cubicBezTo>
                  <a:cubicBezTo>
                    <a:pt x="4861031" y="-17008"/>
                    <a:pt x="4960816" y="218"/>
                    <a:pt x="4960816" y="218"/>
                  </a:cubicBezTo>
                </a:path>
              </a:pathLst>
            </a:custGeom>
            <a:noFill/>
            <a:ln w="12760" cap="flat">
              <a:solidFill>
                <a:srgbClr val="283E60">
                  <a:alpha val="33000"/>
                </a:srgbClr>
              </a:solid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668D37A0-A68A-44A2-BE41-7AA8D0674DC4}"/>
                </a:ext>
              </a:extLst>
            </p:cNvPr>
            <p:cNvSpPr/>
            <p:nvPr/>
          </p:nvSpPr>
          <p:spPr>
            <a:xfrm>
              <a:off x="-24186" y="31396"/>
              <a:ext cx="3926594" cy="6820245"/>
            </a:xfrm>
            <a:custGeom>
              <a:avLst/>
              <a:gdLst>
                <a:gd name="connsiteX0" fmla="*/ 0 w 3926594"/>
                <a:gd name="connsiteY0" fmla="*/ 6820265 h 6820245"/>
                <a:gd name="connsiteX1" fmla="*/ 208758 w 3926594"/>
                <a:gd name="connsiteY1" fmla="*/ 5629475 h 6820245"/>
                <a:gd name="connsiteX2" fmla="*/ 106676 w 3926594"/>
                <a:gd name="connsiteY2" fmla="*/ 3878892 h 6820245"/>
                <a:gd name="connsiteX3" fmla="*/ 1688951 w 3926594"/>
                <a:gd name="connsiteY3" fmla="*/ 1858938 h 6820245"/>
                <a:gd name="connsiteX4" fmla="*/ 3097177 w 3926594"/>
                <a:gd name="connsiteY4" fmla="*/ 695328 h 6820245"/>
                <a:gd name="connsiteX5" fmla="*/ 3926595 w 3926594"/>
                <a:gd name="connsiteY5" fmla="*/ 20 h 68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594" h="6820245">
                  <a:moveTo>
                    <a:pt x="0" y="6820265"/>
                  </a:moveTo>
                  <a:cubicBezTo>
                    <a:pt x="0" y="6820265"/>
                    <a:pt x="256227" y="6363575"/>
                    <a:pt x="208758" y="5629475"/>
                  </a:cubicBezTo>
                  <a:cubicBezTo>
                    <a:pt x="161290" y="4895376"/>
                    <a:pt x="-67885" y="4370290"/>
                    <a:pt x="106676" y="3878892"/>
                  </a:cubicBezTo>
                  <a:cubicBezTo>
                    <a:pt x="281237" y="3387493"/>
                    <a:pt x="1007297" y="2593038"/>
                    <a:pt x="1688951" y="1858938"/>
                  </a:cubicBezTo>
                  <a:cubicBezTo>
                    <a:pt x="2370606" y="1124839"/>
                    <a:pt x="2745375" y="950534"/>
                    <a:pt x="3097177" y="695328"/>
                  </a:cubicBezTo>
                  <a:cubicBezTo>
                    <a:pt x="3448978" y="440122"/>
                    <a:pt x="3926595" y="20"/>
                    <a:pt x="3926595" y="20"/>
                  </a:cubicBezTo>
                </a:path>
              </a:pathLst>
            </a:custGeom>
            <a:noFill/>
            <a:ln w="12760" cap="flat">
              <a:solidFill>
                <a:srgbClr val="283E60">
                  <a:alpha val="33000"/>
                </a:srgbClr>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0729A1A7-E71F-4A7D-AAEB-1C25CC3B8235}"/>
                </a:ext>
              </a:extLst>
            </p:cNvPr>
            <p:cNvSpPr/>
            <p:nvPr/>
          </p:nvSpPr>
          <p:spPr>
            <a:xfrm>
              <a:off x="-54556" y="37648"/>
              <a:ext cx="1542080" cy="1279346"/>
            </a:xfrm>
            <a:custGeom>
              <a:avLst/>
              <a:gdLst>
                <a:gd name="connsiteX0" fmla="*/ 0 w 1542080"/>
                <a:gd name="connsiteY0" fmla="*/ 1279366 h 1279346"/>
                <a:gd name="connsiteX1" fmla="*/ 1542081 w 1542080"/>
                <a:gd name="connsiteY1" fmla="*/ 20 h 1279346"/>
              </a:gdLst>
              <a:ahLst/>
              <a:cxnLst>
                <a:cxn ang="0">
                  <a:pos x="connsiteX0" y="connsiteY0"/>
                </a:cxn>
                <a:cxn ang="0">
                  <a:pos x="connsiteX1" y="connsiteY1"/>
                </a:cxn>
              </a:cxnLst>
              <a:rect l="l" t="t" r="r" b="b"/>
              <a:pathLst>
                <a:path w="1542080" h="1279346">
                  <a:moveTo>
                    <a:pt x="0" y="1279366"/>
                  </a:moveTo>
                  <a:cubicBezTo>
                    <a:pt x="0" y="1279366"/>
                    <a:pt x="834012" y="927438"/>
                    <a:pt x="1542081" y="20"/>
                  </a:cubicBezTo>
                </a:path>
              </a:pathLst>
            </a:custGeom>
            <a:noFill/>
            <a:ln w="12760" cap="flat">
              <a:solidFill>
                <a:srgbClr val="283E60">
                  <a:alpha val="33000"/>
                </a:srgbClr>
              </a:solidFill>
              <a:prstDash val="solid"/>
              <a:miter/>
            </a:ln>
          </p:spPr>
          <p:txBody>
            <a:bodyPr rtlCol="0" anchor="ctr"/>
            <a:lstStyle/>
            <a:p>
              <a:endParaRPr lang="en-US" dirty="0"/>
            </a:p>
          </p:txBody>
        </p:sp>
      </p:grpSp>
      <p:pic>
        <p:nvPicPr>
          <p:cNvPr id="5" name="Graphic 4">
            <a:extLst>
              <a:ext uri="{FF2B5EF4-FFF2-40B4-BE49-F238E27FC236}">
                <a16:creationId xmlns:a16="http://schemas.microsoft.com/office/drawing/2014/main" id="{B1DF66B3-2DBE-4714-A1E9-2FED62E863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43868" y="2160876"/>
            <a:ext cx="5548132" cy="4697124"/>
          </a:xfrm>
          <a:prstGeom prst="rect">
            <a:avLst/>
          </a:prstGeom>
        </p:spPr>
      </p:pic>
      <p:sp>
        <p:nvSpPr>
          <p:cNvPr id="2" name="Título 1">
            <a:extLst>
              <a:ext uri="{FF2B5EF4-FFF2-40B4-BE49-F238E27FC236}">
                <a16:creationId xmlns:a16="http://schemas.microsoft.com/office/drawing/2014/main" id="{638D8F29-51A9-4A41-8937-E90AED3A8EE2}"/>
              </a:ext>
            </a:extLst>
          </p:cNvPr>
          <p:cNvSpPr>
            <a:spLocks noGrp="1"/>
          </p:cNvSpPr>
          <p:nvPr>
            <p:ph type="ctrTitle" hasCustomPrompt="1"/>
          </p:nvPr>
        </p:nvSpPr>
        <p:spPr>
          <a:xfrm>
            <a:off x="882856" y="1900394"/>
            <a:ext cx="5446143" cy="1528606"/>
          </a:xfrm>
        </p:spPr>
        <p:txBody>
          <a:bodyPr anchor="b">
            <a:normAutofit/>
          </a:bodyPr>
          <a:lstStyle>
            <a:lvl1pPr algn="l">
              <a:defRPr sz="4400" b="0">
                <a:solidFill>
                  <a:schemeClr val="bg1"/>
                </a:solidFill>
                <a:latin typeface="+mj-lt"/>
                <a:cs typeface="Poppins" pitchFamily="2" charset="77"/>
              </a:defRPr>
            </a:lvl1pPr>
          </a:lstStyle>
          <a:p>
            <a:r>
              <a:rPr lang="en-US" noProof="0" dirty="0"/>
              <a:t>Click to modify</a:t>
            </a:r>
            <a:br>
              <a:rPr lang="en-US" noProof="0" dirty="0"/>
            </a:br>
            <a:r>
              <a:rPr lang="en-US" noProof="0" dirty="0"/>
              <a:t>the title</a:t>
            </a:r>
          </a:p>
        </p:txBody>
      </p:sp>
      <p:sp>
        <p:nvSpPr>
          <p:cNvPr id="3" name="Subtítulo 2">
            <a:extLst>
              <a:ext uri="{FF2B5EF4-FFF2-40B4-BE49-F238E27FC236}">
                <a16:creationId xmlns:a16="http://schemas.microsoft.com/office/drawing/2014/main" id="{B38657F3-9AB3-E244-A51B-658B259548BA}"/>
              </a:ext>
            </a:extLst>
          </p:cNvPr>
          <p:cNvSpPr>
            <a:spLocks noGrp="1"/>
          </p:cNvSpPr>
          <p:nvPr>
            <p:ph type="subTitle" idx="1" hasCustomPrompt="1"/>
          </p:nvPr>
        </p:nvSpPr>
        <p:spPr>
          <a:xfrm>
            <a:off x="882856" y="3435531"/>
            <a:ext cx="5446143" cy="901460"/>
          </a:xfrm>
        </p:spPr>
        <p:txBody>
          <a:bodyPr/>
          <a:lstStyle>
            <a:lvl1pPr marL="0" indent="0" algn="l">
              <a:buNone/>
              <a:defRPr sz="2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modify the subtitle 
</a:t>
            </a:r>
          </a:p>
        </p:txBody>
      </p:sp>
      <p:sp>
        <p:nvSpPr>
          <p:cNvPr id="8" name="Marcador de texto 7">
            <a:extLst>
              <a:ext uri="{FF2B5EF4-FFF2-40B4-BE49-F238E27FC236}">
                <a16:creationId xmlns:a16="http://schemas.microsoft.com/office/drawing/2014/main" id="{8A2F4016-89FE-C84B-B137-32C2CB2E523E}"/>
              </a:ext>
            </a:extLst>
          </p:cNvPr>
          <p:cNvSpPr>
            <a:spLocks noGrp="1"/>
          </p:cNvSpPr>
          <p:nvPr>
            <p:ph type="body" sz="quarter" idx="10" hasCustomPrompt="1"/>
          </p:nvPr>
        </p:nvSpPr>
        <p:spPr>
          <a:xfrm>
            <a:off x="882856" y="4343522"/>
            <a:ext cx="5446143" cy="706437"/>
          </a:xfrm>
        </p:spPr>
        <p:txBody>
          <a:bodyPr>
            <a:normAutofit/>
          </a:bodyPr>
          <a:lstStyle>
            <a:lvl1pPr algn="l">
              <a:defRPr sz="1200">
                <a:solidFill>
                  <a:schemeClr val="bg1"/>
                </a:solidFill>
                <a:latin typeface="+mn-lt"/>
              </a:defRPr>
            </a:lvl1pPr>
          </a:lstStyle>
          <a:p>
            <a:pPr lvl="0"/>
            <a:r>
              <a:rPr lang="en-US" noProof="0" dirty="0"/>
              <a:t>click to modify the text styles 
</a:t>
            </a:r>
          </a:p>
        </p:txBody>
      </p:sp>
      <p:sp>
        <p:nvSpPr>
          <p:cNvPr id="12" name="Marcador de texto 7">
            <a:extLst>
              <a:ext uri="{FF2B5EF4-FFF2-40B4-BE49-F238E27FC236}">
                <a16:creationId xmlns:a16="http://schemas.microsoft.com/office/drawing/2014/main" id="{32F072E6-2279-45D9-8E3D-9450EC391AEC}"/>
              </a:ext>
            </a:extLst>
          </p:cNvPr>
          <p:cNvSpPr>
            <a:spLocks noGrp="1"/>
          </p:cNvSpPr>
          <p:nvPr>
            <p:ph type="body" sz="quarter" idx="11" hasCustomPrompt="1"/>
          </p:nvPr>
        </p:nvSpPr>
        <p:spPr>
          <a:xfrm>
            <a:off x="882856" y="1809503"/>
            <a:ext cx="5446143" cy="181781"/>
          </a:xfrm>
        </p:spPr>
        <p:txBody>
          <a:bodyPr>
            <a:noAutofit/>
          </a:bodyPr>
          <a:lstStyle>
            <a:lvl1pPr algn="l">
              <a:defRPr sz="1800">
                <a:solidFill>
                  <a:srgbClr val="FF555E"/>
                </a:solidFill>
                <a:latin typeface="Poppins Light" panose="00000400000000000000" pitchFamily="2" charset="0"/>
                <a:cs typeface="Poppins Light" panose="00000400000000000000" pitchFamily="2" charset="0"/>
              </a:defRPr>
            </a:lvl1pPr>
          </a:lstStyle>
          <a:p>
            <a:pPr lvl="0"/>
            <a:r>
              <a:rPr lang="en-US" noProof="0" dirty="0"/>
              <a:t>click to modify the text styles 
</a:t>
            </a:r>
          </a:p>
        </p:txBody>
      </p:sp>
      <p:pic>
        <p:nvPicPr>
          <p:cNvPr id="13" name="Graphic 12">
            <a:extLst>
              <a:ext uri="{FF2B5EF4-FFF2-40B4-BE49-F238E27FC236}">
                <a16:creationId xmlns:a16="http://schemas.microsoft.com/office/drawing/2014/main" id="{E96DAF1E-0812-4572-A8BF-00D71F0BF08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56270" y="1425459"/>
            <a:ext cx="1341096" cy="1335094"/>
          </a:xfrm>
          <a:prstGeom prst="rect">
            <a:avLst/>
          </a:prstGeom>
        </p:spPr>
      </p:pic>
    </p:spTree>
    <p:extLst>
      <p:ext uri="{BB962C8B-B14F-4D97-AF65-F5344CB8AC3E}">
        <p14:creationId xmlns:p14="http://schemas.microsoft.com/office/powerpoint/2010/main" val="4242642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159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Conte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5EEAE2-A6B0-4FFA-91A0-325BD2A3266E}"/>
              </a:ext>
            </a:extLst>
          </p:cNvPr>
          <p:cNvSpPr/>
          <p:nvPr userDrawn="1"/>
        </p:nvSpPr>
        <p:spPr>
          <a:xfrm flipV="1">
            <a:off x="0" y="6281418"/>
            <a:ext cx="12192000" cy="576582"/>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AEEC1104-3899-4443-BA81-8B666E4927DE}"/>
              </a:ext>
            </a:extLst>
          </p:cNvPr>
          <p:cNvSpPr>
            <a:spLocks noGrp="1"/>
          </p:cNvSpPr>
          <p:nvPr>
            <p:ph type="subTitle" idx="13"/>
          </p:nvPr>
        </p:nvSpPr>
        <p:spPr>
          <a:xfrm>
            <a:off x="8731250" y="609600"/>
            <a:ext cx="3048000" cy="528319"/>
          </a:xfrm>
          <a:prstGeom prst="rect">
            <a:avLst/>
          </a:prstGeom>
        </p:spPr>
        <p:txBody>
          <a:bodyPr anchor="ctr" anchorCtr="0">
            <a:noAutofit/>
          </a:bodyPr>
          <a:lstStyle>
            <a:lvl1pPr marL="0" indent="0" algn="r">
              <a:lnSpc>
                <a:spcPct val="100000"/>
              </a:lnSpc>
              <a:spcBef>
                <a:spcPts val="0"/>
              </a:spcBef>
              <a:buNone/>
              <a:defRPr sz="1400" b="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Content Placeholder 2">
            <a:extLst>
              <a:ext uri="{FF2B5EF4-FFF2-40B4-BE49-F238E27FC236}">
                <a16:creationId xmlns:a16="http://schemas.microsoft.com/office/drawing/2014/main" id="{19FCCB7A-5CC8-476C-B911-D94E2238C3D6}"/>
              </a:ext>
            </a:extLst>
          </p:cNvPr>
          <p:cNvSpPr>
            <a:spLocks noGrp="1"/>
          </p:cNvSpPr>
          <p:nvPr>
            <p:ph idx="1"/>
          </p:nvPr>
        </p:nvSpPr>
        <p:spPr>
          <a:xfrm>
            <a:off x="304800" y="1598609"/>
            <a:ext cx="11474450" cy="4409125"/>
          </a:xfrm>
          <a:prstGeom prst="rect">
            <a:avLst/>
          </a:prstGeom>
        </p:spPr>
        <p:txBody>
          <a:bodyPr>
            <a:normAutofit/>
          </a:bodyPr>
          <a:lstStyle>
            <a:lvl1pPr marL="177800" indent="-177800">
              <a:defRPr sz="1600">
                <a:solidFill>
                  <a:srgbClr val="082349"/>
                </a:solidFill>
              </a:defRPr>
            </a:lvl1pPr>
            <a:lvl2pPr marL="622300" indent="-165100">
              <a:defRPr sz="1400">
                <a:solidFill>
                  <a:srgbClr val="082349"/>
                </a:solidFill>
              </a:defRPr>
            </a:lvl2pPr>
            <a:lvl3pPr marL="1079500" indent="-165100">
              <a:defRPr sz="1200">
                <a:solidFill>
                  <a:srgbClr val="082349"/>
                </a:solidFill>
              </a:defRPr>
            </a:lvl3pPr>
            <a:lvl4pPr>
              <a:defRPr sz="1100">
                <a:solidFill>
                  <a:srgbClr val="082349"/>
                </a:solidFill>
              </a:defRPr>
            </a:lvl4pPr>
            <a:lvl5pPr>
              <a:defRPr sz="1100">
                <a:solidFill>
                  <a:srgbClr val="08234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1C7147FC-7D50-4822-A259-2AC548BF50F0}"/>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F3E2E2"/>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2" name="Rectangle 1">
            <a:extLst>
              <a:ext uri="{FF2B5EF4-FFF2-40B4-BE49-F238E27FC236}">
                <a16:creationId xmlns:a16="http://schemas.microsoft.com/office/drawing/2014/main" id="{96CD1395-5922-47BE-98BA-6D7D2489FC68}"/>
              </a:ext>
            </a:extLst>
          </p:cNvPr>
          <p:cNvSpPr/>
          <p:nvPr userDrawn="1"/>
        </p:nvSpPr>
        <p:spPr>
          <a:xfrm>
            <a:off x="0" y="6235700"/>
            <a:ext cx="10515600" cy="457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CCE5376-2ACD-4E95-B799-90EB05ED2B05}"/>
              </a:ext>
            </a:extLst>
          </p:cNvPr>
          <p:cNvSpPr/>
          <p:nvPr userDrawn="1"/>
        </p:nvSpPr>
        <p:spPr>
          <a:xfrm>
            <a:off x="10515601" y="6235699"/>
            <a:ext cx="1676400" cy="45719"/>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3CF435C-3C08-4C5D-A56E-A932E4903E1C}"/>
              </a:ext>
            </a:extLst>
          </p:cNvPr>
          <p:cNvSpPr/>
          <p:nvPr userDrawn="1"/>
        </p:nvSpPr>
        <p:spPr>
          <a:xfrm>
            <a:off x="11887200" y="609600"/>
            <a:ext cx="304800" cy="5283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Placeholder 1">
            <a:extLst>
              <a:ext uri="{FF2B5EF4-FFF2-40B4-BE49-F238E27FC236}">
                <a16:creationId xmlns:a16="http://schemas.microsoft.com/office/drawing/2014/main" id="{87D83A31-6E03-42B7-B09E-2CCC7F8FB75E}"/>
              </a:ext>
            </a:extLst>
          </p:cNvPr>
          <p:cNvSpPr>
            <a:spLocks noGrp="1"/>
          </p:cNvSpPr>
          <p:nvPr>
            <p:ph type="title"/>
          </p:nvPr>
        </p:nvSpPr>
        <p:spPr>
          <a:xfrm>
            <a:off x="304800" y="609599"/>
            <a:ext cx="8318500" cy="528319"/>
          </a:xfrm>
          <a:prstGeom prst="rect">
            <a:avLst/>
          </a:prstGeom>
        </p:spPr>
        <p:txBody>
          <a:bodyPr vert="horz" lIns="91440" tIns="45720" rIns="91440" bIns="45720" rtlCol="0" anchor="t" anchorCtr="0">
            <a:normAutofit/>
          </a:bodyPr>
          <a:lstStyle>
            <a:lvl1pPr>
              <a:defRPr>
                <a:solidFill>
                  <a:srgbClr val="082349"/>
                </a:solidFill>
              </a:defRPr>
            </a:lvl1pPr>
          </a:lstStyle>
          <a:p>
            <a:r>
              <a:rPr lang="en-US" dirty="0"/>
              <a:t>Click to edit Master title style</a:t>
            </a:r>
          </a:p>
        </p:txBody>
      </p:sp>
      <p:pic>
        <p:nvPicPr>
          <p:cNvPr id="13" name="Graphic 12">
            <a:extLst>
              <a:ext uri="{FF2B5EF4-FFF2-40B4-BE49-F238E27FC236}">
                <a16:creationId xmlns:a16="http://schemas.microsoft.com/office/drawing/2014/main" id="{302071D6-71C8-415D-A898-64D5A358A8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3689330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7B94E2-0F78-364B-B199-6F6D8F4FEC6F}"/>
              </a:ext>
            </a:extLst>
          </p:cNvPr>
          <p:cNvSpPr>
            <a:spLocks noGrp="1"/>
          </p:cNvSpPr>
          <p:nvPr>
            <p:ph type="pic" sz="quarter" idx="10"/>
          </p:nvPr>
        </p:nvSpPr>
        <p:spPr>
          <a:xfrm>
            <a:off x="0" y="0"/>
            <a:ext cx="6094412" cy="3429000"/>
          </a:xfrm>
        </p:spPr>
        <p:txBody>
          <a:bodyPr/>
          <a:lstStyle/>
          <a:p>
            <a:endParaRPr lang="en-MX"/>
          </a:p>
        </p:txBody>
      </p:sp>
      <p:sp>
        <p:nvSpPr>
          <p:cNvPr id="8" name="Picture Placeholder 4">
            <a:extLst>
              <a:ext uri="{FF2B5EF4-FFF2-40B4-BE49-F238E27FC236}">
                <a16:creationId xmlns:a16="http://schemas.microsoft.com/office/drawing/2014/main" id="{72349B34-C5B0-994C-A1FE-27EDC80CCF50}"/>
              </a:ext>
            </a:extLst>
          </p:cNvPr>
          <p:cNvSpPr>
            <a:spLocks noGrp="1"/>
          </p:cNvSpPr>
          <p:nvPr>
            <p:ph type="pic" sz="quarter" idx="11"/>
          </p:nvPr>
        </p:nvSpPr>
        <p:spPr>
          <a:xfrm>
            <a:off x="0" y="3429000"/>
            <a:ext cx="6096000" cy="3429000"/>
          </a:xfrm>
        </p:spPr>
        <p:txBody>
          <a:bodyPr/>
          <a:lstStyle/>
          <a:p>
            <a:endParaRPr lang="en-MX"/>
          </a:p>
        </p:txBody>
      </p:sp>
      <p:sp>
        <p:nvSpPr>
          <p:cNvPr id="9" name="Picture Placeholder 4">
            <a:extLst>
              <a:ext uri="{FF2B5EF4-FFF2-40B4-BE49-F238E27FC236}">
                <a16:creationId xmlns:a16="http://schemas.microsoft.com/office/drawing/2014/main" id="{B28DEF05-5337-B948-9C27-C6097F650237}"/>
              </a:ext>
            </a:extLst>
          </p:cNvPr>
          <p:cNvSpPr>
            <a:spLocks noGrp="1"/>
          </p:cNvSpPr>
          <p:nvPr>
            <p:ph type="pic" sz="quarter" idx="12"/>
          </p:nvPr>
        </p:nvSpPr>
        <p:spPr>
          <a:xfrm>
            <a:off x="6094412" y="3471864"/>
            <a:ext cx="6110288" cy="3411536"/>
          </a:xfrm>
        </p:spPr>
        <p:txBody>
          <a:bodyPr/>
          <a:lstStyle/>
          <a:p>
            <a:endParaRPr lang="en-MX"/>
          </a:p>
        </p:txBody>
      </p:sp>
      <p:sp>
        <p:nvSpPr>
          <p:cNvPr id="10" name="Picture Placeholder 4">
            <a:extLst>
              <a:ext uri="{FF2B5EF4-FFF2-40B4-BE49-F238E27FC236}">
                <a16:creationId xmlns:a16="http://schemas.microsoft.com/office/drawing/2014/main" id="{0F937491-BD40-3241-91AC-CA3B86F28160}"/>
              </a:ext>
            </a:extLst>
          </p:cNvPr>
          <p:cNvSpPr>
            <a:spLocks noGrp="1"/>
          </p:cNvSpPr>
          <p:nvPr>
            <p:ph type="pic" sz="quarter" idx="13"/>
          </p:nvPr>
        </p:nvSpPr>
        <p:spPr>
          <a:xfrm>
            <a:off x="6108700" y="-12700"/>
            <a:ext cx="6096000" cy="3467100"/>
          </a:xfrm>
        </p:spPr>
        <p:txBody>
          <a:bodyPr/>
          <a:lstStyle/>
          <a:p>
            <a:endParaRPr lang="en-MX"/>
          </a:p>
        </p:txBody>
      </p:sp>
      <p:sp>
        <p:nvSpPr>
          <p:cNvPr id="6" name="Oval 5">
            <a:extLst>
              <a:ext uri="{FF2B5EF4-FFF2-40B4-BE49-F238E27FC236}">
                <a16:creationId xmlns:a16="http://schemas.microsoft.com/office/drawing/2014/main" id="{64C10E09-CBA1-A246-9AEC-CD96A68F1CB5}"/>
              </a:ext>
            </a:extLst>
          </p:cNvPr>
          <p:cNvSpPr/>
          <p:nvPr userDrawn="1"/>
        </p:nvSpPr>
        <p:spPr>
          <a:xfrm>
            <a:off x="3949700" y="1295400"/>
            <a:ext cx="4305300" cy="43053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 name="Title 1">
            <a:extLst>
              <a:ext uri="{FF2B5EF4-FFF2-40B4-BE49-F238E27FC236}">
                <a16:creationId xmlns:a16="http://schemas.microsoft.com/office/drawing/2014/main" id="{43627AB4-456A-41ED-AD1C-27CBF1DC2863}"/>
              </a:ext>
            </a:extLst>
          </p:cNvPr>
          <p:cNvSpPr>
            <a:spLocks noGrp="1"/>
          </p:cNvSpPr>
          <p:nvPr>
            <p:ph type="ctrTitle"/>
          </p:nvPr>
        </p:nvSpPr>
        <p:spPr>
          <a:xfrm>
            <a:off x="4184988" y="2066132"/>
            <a:ext cx="3885861" cy="2120900"/>
          </a:xfrm>
        </p:spPr>
        <p:txBody>
          <a:bodyPr anchor="ctr" anchorCtr="0">
            <a:normAutofit/>
          </a:bodyPr>
          <a:lstStyle>
            <a:lvl1pPr algn="ctr">
              <a:defRPr sz="4000" b="1" i="0">
                <a:solidFill>
                  <a:schemeClr val="bg1"/>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Subtitle 2">
            <a:extLst>
              <a:ext uri="{FF2B5EF4-FFF2-40B4-BE49-F238E27FC236}">
                <a16:creationId xmlns:a16="http://schemas.microsoft.com/office/drawing/2014/main" id="{1FA8F170-4296-47DB-AD9D-7A000C1ABDBE}"/>
              </a:ext>
            </a:extLst>
          </p:cNvPr>
          <p:cNvSpPr>
            <a:spLocks noGrp="1"/>
          </p:cNvSpPr>
          <p:nvPr>
            <p:ph type="subTitle" idx="1"/>
          </p:nvPr>
        </p:nvSpPr>
        <p:spPr>
          <a:xfrm>
            <a:off x="4184988" y="4252120"/>
            <a:ext cx="3885861" cy="563562"/>
          </a:xfrm>
          <a:prstGeom prst="rect">
            <a:avLst/>
          </a:prstGeo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730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Tex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61391B8-5D40-D34D-9910-6F6E5137B396}"/>
              </a:ext>
            </a:extLst>
          </p:cNvPr>
          <p:cNvSpPr/>
          <p:nvPr userDrawn="1"/>
        </p:nvSpPr>
        <p:spPr>
          <a:xfrm>
            <a:off x="0" y="2353456"/>
            <a:ext cx="12192000" cy="4504544"/>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 name="Title 1">
            <a:extLst>
              <a:ext uri="{FF2B5EF4-FFF2-40B4-BE49-F238E27FC236}">
                <a16:creationId xmlns:a16="http://schemas.microsoft.com/office/drawing/2014/main" id="{E4AC52E7-61D6-4BF5-836A-789807AABA14}"/>
              </a:ext>
            </a:extLst>
          </p:cNvPr>
          <p:cNvSpPr>
            <a:spLocks noGrp="1"/>
          </p:cNvSpPr>
          <p:nvPr>
            <p:ph type="title"/>
          </p:nvPr>
        </p:nvSpPr>
        <p:spPr>
          <a:xfrm>
            <a:off x="838200" y="365126"/>
            <a:ext cx="10515600" cy="992188"/>
          </a:xfrm>
        </p:spPr>
        <p:txBody>
          <a:bodyPr anchor="b"/>
          <a:lstStyle>
            <a:lvl1pPr>
              <a:defRPr b="1" i="0">
                <a:solidFill>
                  <a:srgbClr val="FF555E"/>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Content Placeholder 2">
            <a:extLst>
              <a:ext uri="{FF2B5EF4-FFF2-40B4-BE49-F238E27FC236}">
                <a16:creationId xmlns:a16="http://schemas.microsoft.com/office/drawing/2014/main" id="{D9C2CA03-06A6-4509-A68E-C6BF498CBA40}"/>
              </a:ext>
            </a:extLst>
          </p:cNvPr>
          <p:cNvSpPr>
            <a:spLocks noGrp="1"/>
          </p:cNvSpPr>
          <p:nvPr>
            <p:ph sz="half" idx="1"/>
          </p:nvPr>
        </p:nvSpPr>
        <p:spPr>
          <a:xfrm>
            <a:off x="838200" y="4241800"/>
            <a:ext cx="4984376" cy="1935162"/>
          </a:xfrm>
          <a:prstGeom prst="rect">
            <a:avLst/>
          </a:prstGeom>
        </p:spPr>
        <p:txBody>
          <a:bodyPr/>
          <a:lstStyle>
            <a:lvl1pPr marL="0" indent="0" algn="ctr">
              <a:buFontTx/>
              <a:buNone/>
              <a:defRPr b="0" i="0">
                <a:latin typeface="Noto Sans JP" panose="020B0500000000000000" pitchFamily="34" charset="-128"/>
                <a:ea typeface="Noto Sans JP" panose="020B0500000000000000" pitchFamily="34" charset="-128"/>
              </a:defRPr>
            </a:lvl1pPr>
            <a:lvl2pPr marL="457200" indent="0" algn="ctr">
              <a:buFontTx/>
              <a:buNone/>
              <a:defRPr b="0" i="0">
                <a:latin typeface="Noto Sans JP" panose="020B0500000000000000" pitchFamily="34" charset="-128"/>
                <a:ea typeface="Noto Sans JP" panose="020B0500000000000000" pitchFamily="34" charset="-128"/>
              </a:defRPr>
            </a:lvl2pPr>
            <a:lvl3pPr marL="914400" indent="0" algn="ctr">
              <a:buFontTx/>
              <a:buNone/>
              <a:defRPr b="0" i="0">
                <a:latin typeface="Noto Sans JP" panose="020B0500000000000000" pitchFamily="34" charset="-128"/>
                <a:ea typeface="Noto Sans JP" panose="020B0500000000000000" pitchFamily="34" charset="-128"/>
              </a:defRPr>
            </a:lvl3pPr>
            <a:lvl4pPr marL="1371600" indent="0" algn="ctr">
              <a:buFontTx/>
              <a:buNone/>
              <a:defRPr b="0" i="0">
                <a:latin typeface="Noto Sans JP" panose="020B0500000000000000" pitchFamily="34" charset="-128"/>
                <a:ea typeface="Noto Sans JP" panose="020B0500000000000000" pitchFamily="34" charset="-128"/>
              </a:defRPr>
            </a:lvl4pPr>
            <a:lvl5pPr marL="1828800" indent="0" algn="ctr">
              <a:buFontTx/>
              <a:buNone/>
              <a:defRPr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C8360D-6EAD-46CF-8D04-D97B56579F05}"/>
              </a:ext>
            </a:extLst>
          </p:cNvPr>
          <p:cNvSpPr>
            <a:spLocks noGrp="1"/>
          </p:cNvSpPr>
          <p:nvPr>
            <p:ph sz="half" idx="2"/>
          </p:nvPr>
        </p:nvSpPr>
        <p:spPr>
          <a:xfrm>
            <a:off x="6369422" y="4241800"/>
            <a:ext cx="4984377" cy="1935162"/>
          </a:xfrm>
          <a:prstGeom prst="rect">
            <a:avLst/>
          </a:prstGeom>
        </p:spPr>
        <p:txBody>
          <a:bodyPr/>
          <a:lstStyle>
            <a:lvl1pPr marL="0" indent="0" algn="ctr">
              <a:buFontTx/>
              <a:buNone/>
              <a:defRPr b="0" i="0">
                <a:latin typeface="Noto Sans JP" panose="020B0500000000000000" pitchFamily="34" charset="-128"/>
                <a:ea typeface="Noto Sans JP" panose="020B0500000000000000" pitchFamily="34" charset="-128"/>
              </a:defRPr>
            </a:lvl1pPr>
            <a:lvl2pPr marL="457200" indent="0" algn="ctr">
              <a:buFontTx/>
              <a:buNone/>
              <a:defRPr b="0" i="0">
                <a:latin typeface="Noto Sans JP" panose="020B0500000000000000" pitchFamily="34" charset="-128"/>
                <a:ea typeface="Noto Sans JP" panose="020B0500000000000000" pitchFamily="34" charset="-128"/>
              </a:defRPr>
            </a:lvl2pPr>
            <a:lvl3pPr marL="914400" indent="0" algn="ctr">
              <a:buFontTx/>
              <a:buNone/>
              <a:defRPr b="0" i="0">
                <a:latin typeface="Noto Sans JP" panose="020B0500000000000000" pitchFamily="34" charset="-128"/>
                <a:ea typeface="Noto Sans JP" panose="020B0500000000000000" pitchFamily="34" charset="-128"/>
              </a:defRPr>
            </a:lvl3pPr>
            <a:lvl4pPr marL="1371600" indent="0" algn="ctr">
              <a:buFontTx/>
              <a:buNone/>
              <a:defRPr b="0" i="0">
                <a:latin typeface="Noto Sans JP" panose="020B0500000000000000" pitchFamily="34" charset="-128"/>
                <a:ea typeface="Noto Sans JP" panose="020B0500000000000000" pitchFamily="34" charset="-128"/>
              </a:defRPr>
            </a:lvl4pPr>
            <a:lvl5pPr marL="1828800" indent="0" algn="ctr">
              <a:buFontTx/>
              <a:buNone/>
              <a:defRPr b="0" i="0">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Subtitle 2">
            <a:extLst>
              <a:ext uri="{FF2B5EF4-FFF2-40B4-BE49-F238E27FC236}">
                <a16:creationId xmlns:a16="http://schemas.microsoft.com/office/drawing/2014/main" id="{505B03BF-F96F-4C72-919A-628841DB7162}"/>
              </a:ext>
            </a:extLst>
          </p:cNvPr>
          <p:cNvSpPr>
            <a:spLocks noGrp="1"/>
          </p:cNvSpPr>
          <p:nvPr>
            <p:ph type="subTitle" idx="13"/>
          </p:nvPr>
        </p:nvSpPr>
        <p:spPr>
          <a:xfrm>
            <a:off x="838200" y="1462868"/>
            <a:ext cx="10515600" cy="419100"/>
          </a:xfrm>
          <a:prstGeom prst="rect">
            <a:avLst/>
          </a:prstGeom>
        </p:spPr>
        <p:txBody>
          <a:bodyPr>
            <a:noAutofit/>
          </a:bodyPr>
          <a:lstStyle>
            <a:lvl1pPr marL="0" indent="0" algn="l">
              <a:lnSpc>
                <a:spcPct val="100000"/>
              </a:lnSpc>
              <a:buNone/>
              <a:defRPr sz="2000" b="1">
                <a:solidFill>
                  <a:srgbClr val="08234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3587E3D9-5776-0A4D-8BDA-08BB89DE32F6}"/>
              </a:ext>
            </a:extLst>
          </p:cNvPr>
          <p:cNvSpPr>
            <a:spLocks noGrp="1"/>
          </p:cNvSpPr>
          <p:nvPr>
            <p:ph type="pic" sz="quarter" idx="14"/>
          </p:nvPr>
        </p:nvSpPr>
        <p:spPr>
          <a:xfrm>
            <a:off x="838200" y="2547938"/>
            <a:ext cx="4984376" cy="1514475"/>
          </a:xfrm>
        </p:spPr>
        <p:txBody>
          <a:bodyPr/>
          <a:lstStyle/>
          <a:p>
            <a:endParaRPr lang="en-MX"/>
          </a:p>
        </p:txBody>
      </p:sp>
      <p:sp>
        <p:nvSpPr>
          <p:cNvPr id="10" name="Picture Placeholder 5">
            <a:extLst>
              <a:ext uri="{FF2B5EF4-FFF2-40B4-BE49-F238E27FC236}">
                <a16:creationId xmlns:a16="http://schemas.microsoft.com/office/drawing/2014/main" id="{34F29ECE-4EBE-AA49-AD19-547646A4142F}"/>
              </a:ext>
            </a:extLst>
          </p:cNvPr>
          <p:cNvSpPr>
            <a:spLocks noGrp="1"/>
          </p:cNvSpPr>
          <p:nvPr>
            <p:ph type="pic" sz="quarter" idx="15"/>
          </p:nvPr>
        </p:nvSpPr>
        <p:spPr>
          <a:xfrm>
            <a:off x="6391836" y="2547938"/>
            <a:ext cx="4984376" cy="1514475"/>
          </a:xfrm>
        </p:spPr>
        <p:txBody>
          <a:bodyPr/>
          <a:lstStyle/>
          <a:p>
            <a:endParaRPr lang="en-MX"/>
          </a:p>
        </p:txBody>
      </p:sp>
      <p:pic>
        <p:nvPicPr>
          <p:cNvPr id="9" name="Graphic 8">
            <a:extLst>
              <a:ext uri="{FF2B5EF4-FFF2-40B4-BE49-F238E27FC236}">
                <a16:creationId xmlns:a16="http://schemas.microsoft.com/office/drawing/2014/main" id="{4596664C-A837-401C-914D-E6D9E10CDDB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0" y="6358228"/>
            <a:ext cx="578605" cy="365125"/>
          </a:xfrm>
          <a:prstGeom prst="rect">
            <a:avLst/>
          </a:prstGeom>
        </p:spPr>
      </p:pic>
    </p:spTree>
    <p:extLst>
      <p:ext uri="{BB962C8B-B14F-4D97-AF65-F5344CB8AC3E}">
        <p14:creationId xmlns:p14="http://schemas.microsoft.com/office/powerpoint/2010/main" val="789054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Multiple Columns B">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D5905D56-627F-FD45-AC5A-9FED68CD7A34}"/>
              </a:ext>
            </a:extLst>
          </p:cNvPr>
          <p:cNvSpPr/>
          <p:nvPr userDrawn="1"/>
        </p:nvSpPr>
        <p:spPr>
          <a:xfrm>
            <a:off x="0" y="2040906"/>
            <a:ext cx="11037758" cy="1256592"/>
          </a:xfrm>
          <a:custGeom>
            <a:avLst/>
            <a:gdLst>
              <a:gd name="connsiteX0" fmla="*/ 0 w 11037758"/>
              <a:gd name="connsiteY0" fmla="*/ 0 h 1256592"/>
              <a:gd name="connsiteX1" fmla="*/ 10409463 w 11037758"/>
              <a:gd name="connsiteY1" fmla="*/ 0 h 1256592"/>
              <a:gd name="connsiteX2" fmla="*/ 11024994 w 11037758"/>
              <a:gd name="connsiteY2" fmla="*/ 501673 h 1256592"/>
              <a:gd name="connsiteX3" fmla="*/ 11037758 w 11037758"/>
              <a:gd name="connsiteY3" fmla="*/ 628285 h 1256592"/>
              <a:gd name="connsiteX4" fmla="*/ 11037758 w 11037758"/>
              <a:gd name="connsiteY4" fmla="*/ 628296 h 1256592"/>
              <a:gd name="connsiteX5" fmla="*/ 10409462 w 11037758"/>
              <a:gd name="connsiteY5" fmla="*/ 1256592 h 1256592"/>
              <a:gd name="connsiteX6" fmla="*/ 0 w 11037758"/>
              <a:gd name="connsiteY6" fmla="*/ 1256591 h 12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7758" h="1256592">
                <a:moveTo>
                  <a:pt x="0" y="0"/>
                </a:moveTo>
                <a:lnTo>
                  <a:pt x="10409463" y="0"/>
                </a:lnTo>
                <a:cubicBezTo>
                  <a:pt x="10713086" y="0"/>
                  <a:pt x="10966408" y="215369"/>
                  <a:pt x="11024994" y="501673"/>
                </a:cubicBezTo>
                <a:lnTo>
                  <a:pt x="11037758" y="628285"/>
                </a:lnTo>
                <a:lnTo>
                  <a:pt x="11037758" y="628296"/>
                </a:lnTo>
                <a:cubicBezTo>
                  <a:pt x="11037758" y="975294"/>
                  <a:pt x="10756460" y="1256592"/>
                  <a:pt x="10409462" y="1256592"/>
                </a:cubicBezTo>
                <a:lnTo>
                  <a:pt x="0" y="1256591"/>
                </a:lnTo>
                <a:close/>
              </a:path>
            </a:pathLst>
          </a:cu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19" name="Freeform 18">
            <a:extLst>
              <a:ext uri="{FF2B5EF4-FFF2-40B4-BE49-F238E27FC236}">
                <a16:creationId xmlns:a16="http://schemas.microsoft.com/office/drawing/2014/main" id="{82BA5FD9-833C-DE47-A67C-90B919C1F1D5}"/>
              </a:ext>
            </a:extLst>
          </p:cNvPr>
          <p:cNvSpPr/>
          <p:nvPr userDrawn="1"/>
        </p:nvSpPr>
        <p:spPr>
          <a:xfrm>
            <a:off x="0" y="4793719"/>
            <a:ext cx="11037758" cy="1256592"/>
          </a:xfrm>
          <a:custGeom>
            <a:avLst/>
            <a:gdLst>
              <a:gd name="connsiteX0" fmla="*/ 0 w 11037758"/>
              <a:gd name="connsiteY0" fmla="*/ 0 h 1256592"/>
              <a:gd name="connsiteX1" fmla="*/ 10409463 w 11037758"/>
              <a:gd name="connsiteY1" fmla="*/ 0 h 1256592"/>
              <a:gd name="connsiteX2" fmla="*/ 11024994 w 11037758"/>
              <a:gd name="connsiteY2" fmla="*/ 501673 h 1256592"/>
              <a:gd name="connsiteX3" fmla="*/ 11037758 w 11037758"/>
              <a:gd name="connsiteY3" fmla="*/ 628285 h 1256592"/>
              <a:gd name="connsiteX4" fmla="*/ 11037758 w 11037758"/>
              <a:gd name="connsiteY4" fmla="*/ 628296 h 1256592"/>
              <a:gd name="connsiteX5" fmla="*/ 10409462 w 11037758"/>
              <a:gd name="connsiteY5" fmla="*/ 1256592 h 1256592"/>
              <a:gd name="connsiteX6" fmla="*/ 0 w 11037758"/>
              <a:gd name="connsiteY6" fmla="*/ 1256591 h 12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7758" h="1256592">
                <a:moveTo>
                  <a:pt x="0" y="0"/>
                </a:moveTo>
                <a:lnTo>
                  <a:pt x="10409463" y="0"/>
                </a:lnTo>
                <a:cubicBezTo>
                  <a:pt x="10713086" y="0"/>
                  <a:pt x="10966408" y="215369"/>
                  <a:pt x="11024994" y="501673"/>
                </a:cubicBezTo>
                <a:lnTo>
                  <a:pt x="11037758" y="628285"/>
                </a:lnTo>
                <a:lnTo>
                  <a:pt x="11037758" y="628296"/>
                </a:lnTo>
                <a:cubicBezTo>
                  <a:pt x="11037758" y="975294"/>
                  <a:pt x="10756460" y="1256592"/>
                  <a:pt x="10409462" y="1256592"/>
                </a:cubicBezTo>
                <a:lnTo>
                  <a:pt x="0" y="1256591"/>
                </a:lnTo>
                <a:close/>
              </a:path>
            </a:pathLst>
          </a:cu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22" name="Freeform 21">
            <a:extLst>
              <a:ext uri="{FF2B5EF4-FFF2-40B4-BE49-F238E27FC236}">
                <a16:creationId xmlns:a16="http://schemas.microsoft.com/office/drawing/2014/main" id="{F4F47A3B-1610-534C-AB1E-48043BAF398B}"/>
              </a:ext>
            </a:extLst>
          </p:cNvPr>
          <p:cNvSpPr/>
          <p:nvPr userDrawn="1"/>
        </p:nvSpPr>
        <p:spPr>
          <a:xfrm>
            <a:off x="912636" y="3427498"/>
            <a:ext cx="11297293" cy="1236222"/>
          </a:xfrm>
          <a:custGeom>
            <a:avLst/>
            <a:gdLst>
              <a:gd name="connsiteX0" fmla="*/ 0 w 10902846"/>
              <a:gd name="connsiteY0" fmla="*/ 607925 h 1236222"/>
              <a:gd name="connsiteX1" fmla="*/ 0 w 10902846"/>
              <a:gd name="connsiteY1" fmla="*/ 607926 h 1236222"/>
              <a:gd name="connsiteX2" fmla="*/ 0 w 10902846"/>
              <a:gd name="connsiteY2" fmla="*/ 607926 h 1236222"/>
              <a:gd name="connsiteX3" fmla="*/ 477173 w 10902846"/>
              <a:gd name="connsiteY3" fmla="*/ 0 h 1236222"/>
              <a:gd name="connsiteX4" fmla="*/ 10902846 w 10902846"/>
              <a:gd name="connsiteY4" fmla="*/ 0 h 1236222"/>
              <a:gd name="connsiteX5" fmla="*/ 10902846 w 10902846"/>
              <a:gd name="connsiteY5" fmla="*/ 1236222 h 1236222"/>
              <a:gd name="connsiteX6" fmla="*/ 628296 w 10902846"/>
              <a:gd name="connsiteY6" fmla="*/ 1236221 h 1236222"/>
              <a:gd name="connsiteX7" fmla="*/ 12765 w 10902846"/>
              <a:gd name="connsiteY7" fmla="*/ 734549 h 1236222"/>
              <a:gd name="connsiteX8" fmla="*/ 0 w 10902846"/>
              <a:gd name="connsiteY8" fmla="*/ 607926 h 1236222"/>
              <a:gd name="connsiteX9" fmla="*/ 12765 w 10902846"/>
              <a:gd name="connsiteY9" fmla="*/ 481303 h 1236222"/>
              <a:gd name="connsiteX10" fmla="*/ 383735 w 10902846"/>
              <a:gd name="connsiteY10" fmla="*/ 29005 h 1236222"/>
              <a:gd name="connsiteX0" fmla="*/ 0 w 11297293"/>
              <a:gd name="connsiteY0" fmla="*/ 607925 h 1236222"/>
              <a:gd name="connsiteX1" fmla="*/ 0 w 11297293"/>
              <a:gd name="connsiteY1" fmla="*/ 607926 h 1236222"/>
              <a:gd name="connsiteX2" fmla="*/ 0 w 11297293"/>
              <a:gd name="connsiteY2" fmla="*/ 607926 h 1236222"/>
              <a:gd name="connsiteX3" fmla="*/ 0 w 11297293"/>
              <a:gd name="connsiteY3" fmla="*/ 607925 h 1236222"/>
              <a:gd name="connsiteX4" fmla="*/ 477173 w 11297293"/>
              <a:gd name="connsiteY4" fmla="*/ 0 h 1236222"/>
              <a:gd name="connsiteX5" fmla="*/ 11297293 w 11297293"/>
              <a:gd name="connsiteY5" fmla="*/ 8965 h 1236222"/>
              <a:gd name="connsiteX6" fmla="*/ 10902846 w 11297293"/>
              <a:gd name="connsiteY6" fmla="*/ 1236222 h 1236222"/>
              <a:gd name="connsiteX7" fmla="*/ 628296 w 11297293"/>
              <a:gd name="connsiteY7" fmla="*/ 1236221 h 1236222"/>
              <a:gd name="connsiteX8" fmla="*/ 12765 w 11297293"/>
              <a:gd name="connsiteY8" fmla="*/ 734549 h 1236222"/>
              <a:gd name="connsiteX9" fmla="*/ 0 w 11297293"/>
              <a:gd name="connsiteY9" fmla="*/ 607926 h 1236222"/>
              <a:gd name="connsiteX10" fmla="*/ 12765 w 11297293"/>
              <a:gd name="connsiteY10" fmla="*/ 481303 h 1236222"/>
              <a:gd name="connsiteX11" fmla="*/ 383735 w 11297293"/>
              <a:gd name="connsiteY11" fmla="*/ 29005 h 1236222"/>
              <a:gd name="connsiteX12" fmla="*/ 477173 w 11297293"/>
              <a:gd name="connsiteY12" fmla="*/ 0 h 1236222"/>
              <a:gd name="connsiteX0" fmla="*/ 0 w 11297293"/>
              <a:gd name="connsiteY0" fmla="*/ 607925 h 1236222"/>
              <a:gd name="connsiteX1" fmla="*/ 0 w 11297293"/>
              <a:gd name="connsiteY1" fmla="*/ 607926 h 1236222"/>
              <a:gd name="connsiteX2" fmla="*/ 0 w 11297293"/>
              <a:gd name="connsiteY2" fmla="*/ 607926 h 1236222"/>
              <a:gd name="connsiteX3" fmla="*/ 0 w 11297293"/>
              <a:gd name="connsiteY3" fmla="*/ 607925 h 1236222"/>
              <a:gd name="connsiteX4" fmla="*/ 477173 w 11297293"/>
              <a:gd name="connsiteY4" fmla="*/ 0 h 1236222"/>
              <a:gd name="connsiteX5" fmla="*/ 11297293 w 11297293"/>
              <a:gd name="connsiteY5" fmla="*/ 8965 h 1236222"/>
              <a:gd name="connsiteX6" fmla="*/ 11279364 w 11297293"/>
              <a:gd name="connsiteY6" fmla="*/ 1236222 h 1236222"/>
              <a:gd name="connsiteX7" fmla="*/ 628296 w 11297293"/>
              <a:gd name="connsiteY7" fmla="*/ 1236221 h 1236222"/>
              <a:gd name="connsiteX8" fmla="*/ 12765 w 11297293"/>
              <a:gd name="connsiteY8" fmla="*/ 734549 h 1236222"/>
              <a:gd name="connsiteX9" fmla="*/ 0 w 11297293"/>
              <a:gd name="connsiteY9" fmla="*/ 607926 h 1236222"/>
              <a:gd name="connsiteX10" fmla="*/ 12765 w 11297293"/>
              <a:gd name="connsiteY10" fmla="*/ 481303 h 1236222"/>
              <a:gd name="connsiteX11" fmla="*/ 383735 w 11297293"/>
              <a:gd name="connsiteY11" fmla="*/ 29005 h 1236222"/>
              <a:gd name="connsiteX12" fmla="*/ 477173 w 11297293"/>
              <a:gd name="connsiteY12" fmla="*/ 0 h 123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7293" h="1236222">
                <a:moveTo>
                  <a:pt x="0" y="607925"/>
                </a:moveTo>
                <a:lnTo>
                  <a:pt x="0" y="607926"/>
                </a:lnTo>
                <a:lnTo>
                  <a:pt x="0" y="607926"/>
                </a:lnTo>
                <a:lnTo>
                  <a:pt x="0" y="607925"/>
                </a:lnTo>
                <a:close/>
                <a:moveTo>
                  <a:pt x="477173" y="0"/>
                </a:moveTo>
                <a:lnTo>
                  <a:pt x="11297293" y="8965"/>
                </a:lnTo>
                <a:lnTo>
                  <a:pt x="11279364" y="1236222"/>
                </a:lnTo>
                <a:lnTo>
                  <a:pt x="628296" y="1236221"/>
                </a:lnTo>
                <a:cubicBezTo>
                  <a:pt x="324673" y="1236221"/>
                  <a:pt x="71351" y="1020852"/>
                  <a:pt x="12765" y="734549"/>
                </a:cubicBezTo>
                <a:lnTo>
                  <a:pt x="0" y="607926"/>
                </a:lnTo>
                <a:lnTo>
                  <a:pt x="12765" y="481303"/>
                </a:lnTo>
                <a:cubicBezTo>
                  <a:pt x="54612" y="276800"/>
                  <a:pt x="195815" y="108489"/>
                  <a:pt x="383735" y="29005"/>
                </a:cubicBezTo>
                <a:lnTo>
                  <a:pt x="477173" y="0"/>
                </a:lnTo>
                <a:close/>
              </a:path>
            </a:pathLst>
          </a:cu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MX"/>
          </a:p>
        </p:txBody>
      </p:sp>
      <p:sp>
        <p:nvSpPr>
          <p:cNvPr id="2" name="Title 1">
            <a:extLst>
              <a:ext uri="{FF2B5EF4-FFF2-40B4-BE49-F238E27FC236}">
                <a16:creationId xmlns:a16="http://schemas.microsoft.com/office/drawing/2014/main" id="{E4AC52E7-61D6-4BF5-836A-789807AABA14}"/>
              </a:ext>
            </a:extLst>
          </p:cNvPr>
          <p:cNvSpPr>
            <a:spLocks noGrp="1"/>
          </p:cNvSpPr>
          <p:nvPr>
            <p:ph type="title"/>
          </p:nvPr>
        </p:nvSpPr>
        <p:spPr>
          <a:xfrm>
            <a:off x="838200" y="365126"/>
            <a:ext cx="10515600" cy="638166"/>
          </a:xfrm>
        </p:spPr>
        <p:txBody>
          <a:bodyPr/>
          <a:lstStyle>
            <a:lvl1pPr algn="ctr">
              <a:defRPr b="1" i="0">
                <a:solidFill>
                  <a:srgbClr val="082349"/>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42" name="Subtitle 2">
            <a:extLst>
              <a:ext uri="{FF2B5EF4-FFF2-40B4-BE49-F238E27FC236}">
                <a16:creationId xmlns:a16="http://schemas.microsoft.com/office/drawing/2014/main" id="{784E8803-33E7-4730-A2CB-EA0D85824CCE}"/>
              </a:ext>
            </a:extLst>
          </p:cNvPr>
          <p:cNvSpPr>
            <a:spLocks noGrp="1"/>
          </p:cNvSpPr>
          <p:nvPr>
            <p:ph type="subTitle" idx="13"/>
          </p:nvPr>
        </p:nvSpPr>
        <p:spPr>
          <a:xfrm>
            <a:off x="838200" y="1014158"/>
            <a:ext cx="10515600" cy="419100"/>
          </a:xfrm>
          <a:prstGeom prst="rect">
            <a:avLst/>
          </a:prstGeom>
        </p:spPr>
        <p:txBody>
          <a:bodyPr>
            <a:noAutofit/>
          </a:bodyPr>
          <a:lstStyle>
            <a:lvl1pPr marL="0" indent="0" algn="ctr">
              <a:buNone/>
              <a:defRPr sz="2000" b="0">
                <a:solidFill>
                  <a:srgbClr val="FF6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9" name="Content Placeholder 2">
            <a:extLst>
              <a:ext uri="{FF2B5EF4-FFF2-40B4-BE49-F238E27FC236}">
                <a16:creationId xmlns:a16="http://schemas.microsoft.com/office/drawing/2014/main" id="{E76CBF12-91A6-43EA-AD84-83C1EBE993F8}"/>
              </a:ext>
            </a:extLst>
          </p:cNvPr>
          <p:cNvSpPr>
            <a:spLocks noGrp="1"/>
          </p:cNvSpPr>
          <p:nvPr>
            <p:ph sz="half" idx="19" hasCustomPrompt="1"/>
          </p:nvPr>
        </p:nvSpPr>
        <p:spPr>
          <a:xfrm>
            <a:off x="4754402" y="2283876"/>
            <a:ext cx="6106697" cy="811045"/>
          </a:xfrm>
        </p:spPr>
        <p:txBody>
          <a:bodyPr anchor="ctr">
            <a:normAutofit lnSpcReduction="10000"/>
          </a:bodyPr>
          <a:lstStyle>
            <a:lvl1pPr marL="228600" indent="-228600">
              <a:lnSpc>
                <a:spcPct val="100000"/>
              </a:lnSpc>
              <a:defRPr b="0" i="0">
                <a:solidFill>
                  <a:schemeClr val="bg1"/>
                </a:solidFill>
                <a:latin typeface="Noto Sans JP" panose="020B0500000000000000" pitchFamily="34" charset="-128"/>
                <a:ea typeface="Noto Sans JP" panose="020B0500000000000000" pitchFamily="34" charset="-128"/>
              </a:defRPr>
            </a:lvl1pPr>
          </a:lstStyle>
          <a:p>
            <a:pPr marL="0" indent="0">
              <a:lnSpc>
                <a:spcPct val="100000"/>
              </a:lnSpc>
              <a:buNone/>
            </a:pPr>
            <a:r>
              <a:rPr lang="en-US" sz="1200" dirty="0"/>
              <a:t>Lorem ipsum dolor sit amet, consectetur adipiscing elit, sed do eiusmod tempor incididunt ut labore et dolore magna aliqua. Ut enim ad minim veniam, quis nostrud exercitation ullamco laboris nisi ut aliquip ex ea commodo consequat. </a:t>
            </a:r>
          </a:p>
        </p:txBody>
      </p:sp>
      <p:sp>
        <p:nvSpPr>
          <p:cNvPr id="52" name="Content Placeholder 2">
            <a:extLst>
              <a:ext uri="{FF2B5EF4-FFF2-40B4-BE49-F238E27FC236}">
                <a16:creationId xmlns:a16="http://schemas.microsoft.com/office/drawing/2014/main" id="{223E7784-514B-4F59-B87A-A5021697F58D}"/>
              </a:ext>
            </a:extLst>
          </p:cNvPr>
          <p:cNvSpPr>
            <a:spLocks noGrp="1"/>
          </p:cNvSpPr>
          <p:nvPr>
            <p:ph sz="half" idx="21" hasCustomPrompt="1"/>
          </p:nvPr>
        </p:nvSpPr>
        <p:spPr>
          <a:xfrm>
            <a:off x="4754402" y="3626389"/>
            <a:ext cx="6106697" cy="811045"/>
          </a:xfrm>
        </p:spPr>
        <p:txBody>
          <a:bodyPr anchor="ctr">
            <a:normAutofit lnSpcReduction="10000"/>
          </a:bodyPr>
          <a:lstStyle>
            <a:lvl1pPr marL="228600" indent="-228600">
              <a:lnSpc>
                <a:spcPct val="100000"/>
              </a:lnSpc>
              <a:defRPr b="0" i="0">
                <a:solidFill>
                  <a:schemeClr val="bg1"/>
                </a:solidFill>
                <a:latin typeface="Noto Sans JP" panose="020B0500000000000000" pitchFamily="34" charset="-128"/>
                <a:ea typeface="Noto Sans JP" panose="020B0500000000000000" pitchFamily="34" charset="-128"/>
              </a:defRPr>
            </a:lvl1pPr>
          </a:lstStyle>
          <a:p>
            <a:pPr marL="0" indent="0">
              <a:lnSpc>
                <a:spcPct val="100000"/>
              </a:lnSpc>
              <a:buNone/>
            </a:pPr>
            <a:r>
              <a:rPr lang="en-US" sz="1200" dirty="0"/>
              <a:t>Lorem ipsum dolor sit amet, consectetur adipiscing elit, sed do eiusmod tempor incididunt ut labore et dolore magna aliqua. Ut enim ad minim veniam, quis nostrud exercitation ullamco laboris nisi ut aliquip ex ea commodo consequat. </a:t>
            </a:r>
          </a:p>
        </p:txBody>
      </p:sp>
      <p:sp>
        <p:nvSpPr>
          <p:cNvPr id="54" name="Content Placeholder 2">
            <a:extLst>
              <a:ext uri="{FF2B5EF4-FFF2-40B4-BE49-F238E27FC236}">
                <a16:creationId xmlns:a16="http://schemas.microsoft.com/office/drawing/2014/main" id="{7E5DEC64-74DB-45AD-A98B-713B360D1395}"/>
              </a:ext>
            </a:extLst>
          </p:cNvPr>
          <p:cNvSpPr>
            <a:spLocks noGrp="1"/>
          </p:cNvSpPr>
          <p:nvPr>
            <p:ph sz="half" idx="23" hasCustomPrompt="1"/>
          </p:nvPr>
        </p:nvSpPr>
        <p:spPr>
          <a:xfrm>
            <a:off x="4754402" y="5009617"/>
            <a:ext cx="6106697" cy="811045"/>
          </a:xfrm>
        </p:spPr>
        <p:txBody>
          <a:bodyPr anchor="ctr">
            <a:normAutofit lnSpcReduction="10000"/>
          </a:bodyPr>
          <a:lstStyle>
            <a:lvl1pPr marL="228600" indent="-228600">
              <a:lnSpc>
                <a:spcPct val="100000"/>
              </a:lnSpc>
              <a:defRPr b="0" i="0">
                <a:solidFill>
                  <a:srgbClr val="082349"/>
                </a:solidFill>
                <a:latin typeface="Noto Sans JP" panose="020B0500000000000000" pitchFamily="34" charset="-128"/>
                <a:ea typeface="Noto Sans JP" panose="020B0500000000000000" pitchFamily="34" charset="-128"/>
              </a:defRPr>
            </a:lvl1pPr>
          </a:lstStyle>
          <a:p>
            <a:pPr marL="0" indent="0">
              <a:lnSpc>
                <a:spcPct val="100000"/>
              </a:lnSpc>
              <a:buNone/>
            </a:pPr>
            <a:r>
              <a:rPr lang="en-US" sz="1200" dirty="0"/>
              <a:t>Lorem ipsum dolor sit amet, consectetur adipiscing elit, sed do eiusmod tempor incididunt ut labore et dolore magna aliqua. Ut enim ad minim veniam, quis nostrud exercitation ullamco laboris nisi ut aliquip ex ea commodo consequat. </a:t>
            </a:r>
          </a:p>
        </p:txBody>
      </p:sp>
      <p:sp>
        <p:nvSpPr>
          <p:cNvPr id="5" name="Text Placeholder 4">
            <a:extLst>
              <a:ext uri="{FF2B5EF4-FFF2-40B4-BE49-F238E27FC236}">
                <a16:creationId xmlns:a16="http://schemas.microsoft.com/office/drawing/2014/main" id="{8C85ED9B-7ABA-4C28-9561-1232128582BB}"/>
              </a:ext>
            </a:extLst>
          </p:cNvPr>
          <p:cNvSpPr>
            <a:spLocks noGrp="1"/>
          </p:cNvSpPr>
          <p:nvPr>
            <p:ph type="body" sz="quarter" idx="24"/>
          </p:nvPr>
        </p:nvSpPr>
        <p:spPr>
          <a:xfrm>
            <a:off x="1433513" y="2296576"/>
            <a:ext cx="2994025" cy="810503"/>
          </a:xfrm>
        </p:spPr>
        <p:txBody>
          <a:bodyPr anchor="ctr" anchorCtr="0"/>
          <a:lstStyle>
            <a:lvl1pPr algn="ctr">
              <a:spcBef>
                <a:spcPts val="0"/>
              </a:spcBef>
              <a:buNone/>
              <a:defRPr b="1">
                <a:solidFill>
                  <a:schemeClr val="bg1"/>
                </a:solidFill>
              </a:defRPr>
            </a:lvl1pPr>
            <a:lvl2pPr algn="ctr">
              <a:buNone/>
              <a:defRPr b="1">
                <a:solidFill>
                  <a:srgbClr val="67AA3A"/>
                </a:solidFill>
              </a:defRPr>
            </a:lvl2pPr>
            <a:lvl3pPr algn="ctr">
              <a:buNone/>
              <a:defRPr b="1">
                <a:solidFill>
                  <a:srgbClr val="67AA3A"/>
                </a:solidFill>
              </a:defRPr>
            </a:lvl3pPr>
            <a:lvl4pPr algn="ctr">
              <a:buNone/>
              <a:defRPr b="1">
                <a:solidFill>
                  <a:srgbClr val="67AA3A"/>
                </a:solidFill>
              </a:defRPr>
            </a:lvl4pPr>
            <a:lvl5pPr algn="ctr">
              <a:buNone/>
              <a:defRPr b="1">
                <a:solidFill>
                  <a:srgbClr val="67AA3A"/>
                </a:solidFill>
              </a:defRPr>
            </a:lvl5pPr>
          </a:lstStyle>
          <a:p>
            <a:pPr lvl="0"/>
            <a:r>
              <a:rPr lang="en-US" dirty="0"/>
              <a:t>Click to edit Master</a:t>
            </a:r>
          </a:p>
        </p:txBody>
      </p:sp>
      <p:sp>
        <p:nvSpPr>
          <p:cNvPr id="57" name="Text Placeholder 4">
            <a:extLst>
              <a:ext uri="{FF2B5EF4-FFF2-40B4-BE49-F238E27FC236}">
                <a16:creationId xmlns:a16="http://schemas.microsoft.com/office/drawing/2014/main" id="{3762F950-522E-41BB-9BD5-402C888EA96B}"/>
              </a:ext>
            </a:extLst>
          </p:cNvPr>
          <p:cNvSpPr>
            <a:spLocks noGrp="1"/>
          </p:cNvSpPr>
          <p:nvPr>
            <p:ph type="body" sz="quarter" idx="25"/>
          </p:nvPr>
        </p:nvSpPr>
        <p:spPr>
          <a:xfrm>
            <a:off x="1433513" y="3626389"/>
            <a:ext cx="2994025" cy="810503"/>
          </a:xfrm>
        </p:spPr>
        <p:txBody>
          <a:bodyPr anchor="ctr" anchorCtr="0"/>
          <a:lstStyle>
            <a:lvl1pPr algn="ctr">
              <a:spcBef>
                <a:spcPts val="0"/>
              </a:spcBef>
              <a:buNone/>
              <a:defRPr b="1">
                <a:solidFill>
                  <a:schemeClr val="bg1"/>
                </a:solidFill>
              </a:defRPr>
            </a:lvl1pPr>
            <a:lvl2pPr algn="ctr">
              <a:buNone/>
              <a:defRPr b="1">
                <a:solidFill>
                  <a:srgbClr val="67AA3A"/>
                </a:solidFill>
              </a:defRPr>
            </a:lvl2pPr>
            <a:lvl3pPr algn="ctr">
              <a:buNone/>
              <a:defRPr b="1">
                <a:solidFill>
                  <a:srgbClr val="67AA3A"/>
                </a:solidFill>
              </a:defRPr>
            </a:lvl3pPr>
            <a:lvl4pPr algn="ctr">
              <a:buNone/>
              <a:defRPr b="1">
                <a:solidFill>
                  <a:srgbClr val="67AA3A"/>
                </a:solidFill>
              </a:defRPr>
            </a:lvl4pPr>
            <a:lvl5pPr algn="ctr">
              <a:buNone/>
              <a:defRPr b="1">
                <a:solidFill>
                  <a:srgbClr val="67AA3A"/>
                </a:solidFill>
              </a:defRPr>
            </a:lvl5pPr>
          </a:lstStyle>
          <a:p>
            <a:pPr lvl="0"/>
            <a:r>
              <a:rPr lang="en-US" dirty="0"/>
              <a:t>Click to edit Master</a:t>
            </a:r>
          </a:p>
        </p:txBody>
      </p:sp>
      <p:sp>
        <p:nvSpPr>
          <p:cNvPr id="58" name="Text Placeholder 4">
            <a:extLst>
              <a:ext uri="{FF2B5EF4-FFF2-40B4-BE49-F238E27FC236}">
                <a16:creationId xmlns:a16="http://schemas.microsoft.com/office/drawing/2014/main" id="{D3567AF6-EB22-4DDC-908F-4146645543DA}"/>
              </a:ext>
            </a:extLst>
          </p:cNvPr>
          <p:cNvSpPr>
            <a:spLocks noGrp="1"/>
          </p:cNvSpPr>
          <p:nvPr>
            <p:ph type="body" sz="quarter" idx="26"/>
          </p:nvPr>
        </p:nvSpPr>
        <p:spPr>
          <a:xfrm>
            <a:off x="1433513" y="5009617"/>
            <a:ext cx="2994025" cy="810503"/>
          </a:xfrm>
        </p:spPr>
        <p:txBody>
          <a:bodyPr anchor="ctr" anchorCtr="0"/>
          <a:lstStyle>
            <a:lvl1pPr algn="ctr">
              <a:spcBef>
                <a:spcPts val="0"/>
              </a:spcBef>
              <a:buNone/>
              <a:defRPr b="1">
                <a:solidFill>
                  <a:srgbClr val="082349"/>
                </a:solidFill>
              </a:defRPr>
            </a:lvl1pPr>
            <a:lvl2pPr algn="ctr">
              <a:buNone/>
              <a:defRPr b="1">
                <a:solidFill>
                  <a:srgbClr val="67AA3A"/>
                </a:solidFill>
              </a:defRPr>
            </a:lvl2pPr>
            <a:lvl3pPr algn="ctr">
              <a:buNone/>
              <a:defRPr b="1">
                <a:solidFill>
                  <a:srgbClr val="67AA3A"/>
                </a:solidFill>
              </a:defRPr>
            </a:lvl3pPr>
            <a:lvl4pPr algn="ctr">
              <a:buNone/>
              <a:defRPr b="1">
                <a:solidFill>
                  <a:srgbClr val="67AA3A"/>
                </a:solidFill>
              </a:defRPr>
            </a:lvl4pPr>
            <a:lvl5pPr algn="ctr">
              <a:buNone/>
              <a:defRPr b="1">
                <a:solidFill>
                  <a:srgbClr val="67AA3A"/>
                </a:solidFill>
              </a:defRPr>
            </a:lvl5pPr>
          </a:lstStyle>
          <a:p>
            <a:pPr lvl="0"/>
            <a:r>
              <a:rPr lang="en-US" dirty="0"/>
              <a:t>Click to edit Master</a:t>
            </a:r>
          </a:p>
        </p:txBody>
      </p:sp>
      <p:pic>
        <p:nvPicPr>
          <p:cNvPr id="13" name="Graphic 12">
            <a:extLst>
              <a:ext uri="{FF2B5EF4-FFF2-40B4-BE49-F238E27FC236}">
                <a16:creationId xmlns:a16="http://schemas.microsoft.com/office/drawing/2014/main" id="{5FAB3BCF-5CC7-4BD4-A431-7C514093FC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53800" y="6358228"/>
            <a:ext cx="578605" cy="365125"/>
          </a:xfrm>
          <a:prstGeom prst="rect">
            <a:avLst/>
          </a:prstGeom>
        </p:spPr>
      </p:pic>
    </p:spTree>
    <p:extLst>
      <p:ext uri="{BB962C8B-B14F-4D97-AF65-F5344CB8AC3E}">
        <p14:creationId xmlns:p14="http://schemas.microsoft.com/office/powerpoint/2010/main" val="65502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Page Break B">
    <p:bg>
      <p:bgPr>
        <a:solidFill>
          <a:srgbClr val="082349"/>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708C95-8667-42A9-A431-D198E249A848}"/>
              </a:ext>
            </a:extLst>
          </p:cNvPr>
          <p:cNvGrpSpPr/>
          <p:nvPr userDrawn="1"/>
        </p:nvGrpSpPr>
        <p:grpSpPr>
          <a:xfrm>
            <a:off x="335188" y="-204705"/>
            <a:ext cx="12246811" cy="7062705"/>
            <a:chOff x="-54556" y="-210809"/>
            <a:chExt cx="12246811" cy="7062705"/>
          </a:xfrm>
        </p:grpSpPr>
        <p:sp>
          <p:nvSpPr>
            <p:cNvPr id="8" name="Freeform: Shape 7">
              <a:extLst>
                <a:ext uri="{FF2B5EF4-FFF2-40B4-BE49-F238E27FC236}">
                  <a16:creationId xmlns:a16="http://schemas.microsoft.com/office/drawing/2014/main" id="{BCCE37A2-930D-40C3-884D-AE8BC903CA05}"/>
                </a:ext>
              </a:extLst>
            </p:cNvPr>
            <p:cNvSpPr/>
            <p:nvPr/>
          </p:nvSpPr>
          <p:spPr>
            <a:xfrm>
              <a:off x="4351504" y="2827765"/>
              <a:ext cx="6998480" cy="4023876"/>
            </a:xfrm>
            <a:custGeom>
              <a:avLst/>
              <a:gdLst>
                <a:gd name="connsiteX0" fmla="*/ 17037 w 6998480"/>
                <a:gd name="connsiteY0" fmla="*/ 4023896 h 4023876"/>
                <a:gd name="connsiteX1" fmla="*/ 554627 w 6998480"/>
                <a:gd name="connsiteY1" fmla="*/ 2965558 h 4023876"/>
                <a:gd name="connsiteX2" fmla="*/ 1356101 w 6998480"/>
                <a:gd name="connsiteY2" fmla="*/ 1997946 h 4023876"/>
                <a:gd name="connsiteX3" fmla="*/ 2118401 w 6998480"/>
                <a:gd name="connsiteY3" fmla="*/ 1315143 h 4023876"/>
                <a:gd name="connsiteX4" fmla="*/ 2636468 w 6998480"/>
                <a:gd name="connsiteY4" fmla="*/ 1059937 h 4023876"/>
                <a:gd name="connsiteX5" fmla="*/ 3056792 w 6998480"/>
                <a:gd name="connsiteY5" fmla="*/ 991542 h 4023876"/>
                <a:gd name="connsiteX6" fmla="*/ 3750696 w 6998480"/>
                <a:gd name="connsiteY6" fmla="*/ 920977 h 4023876"/>
                <a:gd name="connsiteX7" fmla="*/ 4601042 w 6998480"/>
                <a:gd name="connsiteY7" fmla="*/ 62976 h 4023876"/>
                <a:gd name="connsiteX8" fmla="*/ 5509957 w 6998480"/>
                <a:gd name="connsiteY8" fmla="*/ 374582 h 4023876"/>
                <a:gd name="connsiteX9" fmla="*/ 5627224 w 6998480"/>
                <a:gd name="connsiteY9" fmla="*/ 932845 h 4023876"/>
                <a:gd name="connsiteX10" fmla="*/ 6405601 w 6998480"/>
                <a:gd name="connsiteY10" fmla="*/ 818640 h 4023876"/>
                <a:gd name="connsiteX11" fmla="*/ 6850042 w 6998480"/>
                <a:gd name="connsiteY11" fmla="*/ 880017 h 4023876"/>
                <a:gd name="connsiteX12" fmla="*/ 6995127 w 6998480"/>
                <a:gd name="connsiteY12" fmla="*/ 1288346 h 4023876"/>
                <a:gd name="connsiteX13" fmla="*/ 6778202 w 6998480"/>
                <a:gd name="connsiteY13" fmla="*/ 1702928 h 4023876"/>
                <a:gd name="connsiteX14" fmla="*/ 6570592 w 6998480"/>
                <a:gd name="connsiteY14" fmla="*/ 1959537 h 4023876"/>
                <a:gd name="connsiteX15" fmla="*/ 6152948 w 6998480"/>
                <a:gd name="connsiteY15" fmla="*/ 2687639 h 4023876"/>
                <a:gd name="connsiteX16" fmla="*/ 6152948 w 6998480"/>
                <a:gd name="connsiteY16" fmla="*/ 2933020 h 4023876"/>
                <a:gd name="connsiteX17" fmla="*/ 6317556 w 6998480"/>
                <a:gd name="connsiteY17" fmla="*/ 3155431 h 4023876"/>
                <a:gd name="connsiteX18" fmla="*/ 6677778 w 6998480"/>
                <a:gd name="connsiteY18" fmla="*/ 3446621 h 4023876"/>
                <a:gd name="connsiteX19" fmla="*/ 6892151 w 6998480"/>
                <a:gd name="connsiteY19" fmla="*/ 3640705 h 4023876"/>
                <a:gd name="connsiteX20" fmla="*/ 6900828 w 6998480"/>
                <a:gd name="connsiteY20" fmla="*/ 4023513 h 402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8480" h="4023876">
                  <a:moveTo>
                    <a:pt x="17037" y="4023896"/>
                  </a:moveTo>
                  <a:cubicBezTo>
                    <a:pt x="17037" y="4023896"/>
                    <a:pt x="-148847" y="3337010"/>
                    <a:pt x="554627" y="2965558"/>
                  </a:cubicBezTo>
                  <a:cubicBezTo>
                    <a:pt x="1258102" y="2594106"/>
                    <a:pt x="1248532" y="2545362"/>
                    <a:pt x="1356101" y="1997946"/>
                  </a:cubicBezTo>
                  <a:cubicBezTo>
                    <a:pt x="1463670" y="1450529"/>
                    <a:pt x="1795948" y="1316546"/>
                    <a:pt x="2118401" y="1315143"/>
                  </a:cubicBezTo>
                  <a:cubicBezTo>
                    <a:pt x="2440853" y="1313739"/>
                    <a:pt x="2499678" y="1225821"/>
                    <a:pt x="2636468" y="1059937"/>
                  </a:cubicBezTo>
                  <a:cubicBezTo>
                    <a:pt x="2773259" y="894053"/>
                    <a:pt x="2861304" y="883973"/>
                    <a:pt x="3056792" y="991542"/>
                  </a:cubicBezTo>
                  <a:cubicBezTo>
                    <a:pt x="3252279" y="1099111"/>
                    <a:pt x="3574732" y="1241388"/>
                    <a:pt x="3750696" y="920977"/>
                  </a:cubicBezTo>
                  <a:cubicBezTo>
                    <a:pt x="3926661" y="600567"/>
                    <a:pt x="3780045" y="229242"/>
                    <a:pt x="4601042" y="62976"/>
                  </a:cubicBezTo>
                  <a:cubicBezTo>
                    <a:pt x="5422038" y="-103291"/>
                    <a:pt x="5509957" y="80202"/>
                    <a:pt x="5509957" y="374582"/>
                  </a:cubicBezTo>
                  <a:cubicBezTo>
                    <a:pt x="5509957" y="374582"/>
                    <a:pt x="5422038" y="854752"/>
                    <a:pt x="5627224" y="932845"/>
                  </a:cubicBezTo>
                  <a:cubicBezTo>
                    <a:pt x="5872349" y="1026250"/>
                    <a:pt x="6177193" y="908728"/>
                    <a:pt x="6405601" y="818640"/>
                  </a:cubicBezTo>
                  <a:cubicBezTo>
                    <a:pt x="6562680" y="756880"/>
                    <a:pt x="6722439" y="750245"/>
                    <a:pt x="6850042" y="880017"/>
                  </a:cubicBezTo>
                  <a:cubicBezTo>
                    <a:pt x="6947659" y="979420"/>
                    <a:pt x="7014522" y="1150025"/>
                    <a:pt x="6995127" y="1288346"/>
                  </a:cubicBezTo>
                  <a:cubicBezTo>
                    <a:pt x="6972924" y="1448105"/>
                    <a:pt x="6878497" y="1581067"/>
                    <a:pt x="6778202" y="1702928"/>
                  </a:cubicBezTo>
                  <a:cubicBezTo>
                    <a:pt x="6708403" y="1788039"/>
                    <a:pt x="6637839" y="1872895"/>
                    <a:pt x="6570592" y="1959537"/>
                  </a:cubicBezTo>
                  <a:cubicBezTo>
                    <a:pt x="6400498" y="2176462"/>
                    <a:pt x="6215728" y="2413293"/>
                    <a:pt x="6152948" y="2687639"/>
                  </a:cubicBezTo>
                  <a:cubicBezTo>
                    <a:pt x="6134445" y="2768284"/>
                    <a:pt x="6127427" y="2853523"/>
                    <a:pt x="6152948" y="2933020"/>
                  </a:cubicBezTo>
                  <a:cubicBezTo>
                    <a:pt x="6181148" y="3022342"/>
                    <a:pt x="6246863" y="3094309"/>
                    <a:pt x="6317556" y="3155431"/>
                  </a:cubicBezTo>
                  <a:cubicBezTo>
                    <a:pt x="6434184" y="3256493"/>
                    <a:pt x="6550686" y="3358958"/>
                    <a:pt x="6677778" y="3446621"/>
                  </a:cubicBezTo>
                  <a:cubicBezTo>
                    <a:pt x="6757530" y="3501618"/>
                    <a:pt x="6846342" y="3551383"/>
                    <a:pt x="6892151" y="3640705"/>
                  </a:cubicBezTo>
                  <a:cubicBezTo>
                    <a:pt x="6974710" y="3801485"/>
                    <a:pt x="6900828" y="4023513"/>
                    <a:pt x="6900828" y="4023513"/>
                  </a:cubicBezTo>
                </a:path>
              </a:pathLst>
            </a:custGeom>
            <a:noFill/>
            <a:ln w="12760" cap="flat">
              <a:solidFill>
                <a:srgbClr val="283E60">
                  <a:alpha val="33000"/>
                </a:srgbClr>
              </a:solid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84A23E6B-BFBF-4342-8E49-5C9E7281ED1E}"/>
                </a:ext>
              </a:extLst>
            </p:cNvPr>
            <p:cNvSpPr/>
            <p:nvPr/>
          </p:nvSpPr>
          <p:spPr>
            <a:xfrm>
              <a:off x="5860649" y="4699009"/>
              <a:ext cx="4145172" cy="2152887"/>
            </a:xfrm>
            <a:custGeom>
              <a:avLst/>
              <a:gdLst>
                <a:gd name="connsiteX0" fmla="*/ 1213073 w 4145172"/>
                <a:gd name="connsiteY0" fmla="*/ 2152652 h 2152887"/>
                <a:gd name="connsiteX1" fmla="*/ 487140 w 4145172"/>
                <a:gd name="connsiteY1" fmla="*/ 1700300 h 2152887"/>
                <a:gd name="connsiteX2" fmla="*/ 1101 w 4145172"/>
                <a:gd name="connsiteY2" fmla="*/ 1157350 h 2152887"/>
                <a:gd name="connsiteX3" fmla="*/ 387737 w 4145172"/>
                <a:gd name="connsiteY3" fmla="*/ 736260 h 2152887"/>
                <a:gd name="connsiteX4" fmla="*/ 891641 w 4145172"/>
                <a:gd name="connsiteY4" fmla="*/ 418912 h 2152887"/>
                <a:gd name="connsiteX5" fmla="*/ 1543309 w 4145172"/>
                <a:gd name="connsiteY5" fmla="*/ 219086 h 2152887"/>
                <a:gd name="connsiteX6" fmla="*/ 2029731 w 4145172"/>
                <a:gd name="connsiteY6" fmla="*/ 166896 h 2152887"/>
                <a:gd name="connsiteX7" fmla="*/ 2546650 w 4145172"/>
                <a:gd name="connsiteY7" fmla="*/ 10583 h 2152887"/>
                <a:gd name="connsiteX8" fmla="*/ 3233026 w 4145172"/>
                <a:gd name="connsiteY8" fmla="*/ 79999 h 2152887"/>
                <a:gd name="connsiteX9" fmla="*/ 3845519 w 4145172"/>
                <a:gd name="connsiteY9" fmla="*/ 553533 h 2152887"/>
                <a:gd name="connsiteX10" fmla="*/ 4010638 w 4145172"/>
                <a:gd name="connsiteY10" fmla="*/ 949102 h 2152887"/>
                <a:gd name="connsiteX11" fmla="*/ 4084392 w 4145172"/>
                <a:gd name="connsiteY11" fmla="*/ 1526887 h 2152887"/>
                <a:gd name="connsiteX12" fmla="*/ 3723914 w 4145172"/>
                <a:gd name="connsiteY12" fmla="*/ 2152907 h 215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5172" h="2152887">
                  <a:moveTo>
                    <a:pt x="1213073" y="2152652"/>
                  </a:moveTo>
                  <a:cubicBezTo>
                    <a:pt x="1213073" y="2152652"/>
                    <a:pt x="887302" y="1804551"/>
                    <a:pt x="487140" y="1700300"/>
                  </a:cubicBezTo>
                  <a:cubicBezTo>
                    <a:pt x="86977" y="1596048"/>
                    <a:pt x="-11915" y="1300648"/>
                    <a:pt x="1101" y="1157350"/>
                  </a:cubicBezTo>
                  <a:cubicBezTo>
                    <a:pt x="14116" y="1014051"/>
                    <a:pt x="144526" y="883641"/>
                    <a:pt x="387737" y="736260"/>
                  </a:cubicBezTo>
                  <a:cubicBezTo>
                    <a:pt x="630948" y="588879"/>
                    <a:pt x="678544" y="479651"/>
                    <a:pt x="891641" y="418912"/>
                  </a:cubicBezTo>
                  <a:cubicBezTo>
                    <a:pt x="1104738" y="358173"/>
                    <a:pt x="1425914" y="275486"/>
                    <a:pt x="1543309" y="219086"/>
                  </a:cubicBezTo>
                  <a:cubicBezTo>
                    <a:pt x="1660703" y="162685"/>
                    <a:pt x="1899448" y="193565"/>
                    <a:pt x="2029731" y="166896"/>
                  </a:cubicBezTo>
                  <a:cubicBezTo>
                    <a:pt x="2160013" y="140227"/>
                    <a:pt x="2333808" y="36614"/>
                    <a:pt x="2546650" y="10583"/>
                  </a:cubicBezTo>
                  <a:cubicBezTo>
                    <a:pt x="2759492" y="-15448"/>
                    <a:pt x="3128774" y="6244"/>
                    <a:pt x="3233026" y="79999"/>
                  </a:cubicBezTo>
                  <a:cubicBezTo>
                    <a:pt x="3337277" y="153753"/>
                    <a:pt x="3736929" y="479651"/>
                    <a:pt x="3845519" y="553533"/>
                  </a:cubicBezTo>
                  <a:cubicBezTo>
                    <a:pt x="3954110" y="627415"/>
                    <a:pt x="4001961" y="749020"/>
                    <a:pt x="4010638" y="949102"/>
                  </a:cubicBezTo>
                  <a:cubicBezTo>
                    <a:pt x="4019314" y="1149183"/>
                    <a:pt x="4001961" y="1361769"/>
                    <a:pt x="4084392" y="1526887"/>
                  </a:cubicBezTo>
                  <a:cubicBezTo>
                    <a:pt x="4166823" y="1692005"/>
                    <a:pt x="4249510" y="1931899"/>
                    <a:pt x="3723914" y="2152907"/>
                  </a:cubicBezTo>
                </a:path>
              </a:pathLst>
            </a:custGeom>
            <a:noFill/>
            <a:ln w="12760" cap="flat">
              <a:solidFill>
                <a:srgbClr val="283E60">
                  <a:alpha val="33000"/>
                </a:srgbClr>
              </a:solid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B8F5504C-DFCE-4BD9-80E3-210C750CE786}"/>
                </a:ext>
              </a:extLst>
            </p:cNvPr>
            <p:cNvSpPr/>
            <p:nvPr/>
          </p:nvSpPr>
          <p:spPr>
            <a:xfrm>
              <a:off x="7089159" y="5231085"/>
              <a:ext cx="2075318" cy="1465355"/>
            </a:xfrm>
            <a:custGeom>
              <a:avLst/>
              <a:gdLst>
                <a:gd name="connsiteX0" fmla="*/ 323476 w 2075318"/>
                <a:gd name="connsiteY0" fmla="*/ 255991 h 1465355"/>
                <a:gd name="connsiteX1" fmla="*/ 19398 w 2075318"/>
                <a:gd name="connsiteY1" fmla="*/ 633951 h 1465355"/>
                <a:gd name="connsiteX2" fmla="*/ 501482 w 2075318"/>
                <a:gd name="connsiteY2" fmla="*/ 1011911 h 1465355"/>
                <a:gd name="connsiteX3" fmla="*/ 844095 w 2075318"/>
                <a:gd name="connsiteY3" fmla="*/ 1437593 h 1465355"/>
                <a:gd name="connsiteX4" fmla="*/ 1296448 w 2075318"/>
                <a:gd name="connsiteY4" fmla="*/ 1320327 h 1465355"/>
                <a:gd name="connsiteX5" fmla="*/ 2000177 w 2075318"/>
                <a:gd name="connsiteY5" fmla="*/ 1076988 h 1465355"/>
                <a:gd name="connsiteX6" fmla="*/ 1796012 w 2075318"/>
                <a:gd name="connsiteY6" fmla="*/ 316858 h 1465355"/>
                <a:gd name="connsiteX7" fmla="*/ 896795 w 2075318"/>
                <a:gd name="connsiteY7" fmla="*/ 20 h 146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318" h="1465355">
                  <a:moveTo>
                    <a:pt x="323476" y="255991"/>
                  </a:moveTo>
                  <a:cubicBezTo>
                    <a:pt x="323476" y="255991"/>
                    <a:pt x="-93530" y="421109"/>
                    <a:pt x="19398" y="633951"/>
                  </a:cubicBezTo>
                  <a:cubicBezTo>
                    <a:pt x="132326" y="846792"/>
                    <a:pt x="375538" y="850876"/>
                    <a:pt x="501482" y="1011911"/>
                  </a:cubicBezTo>
                  <a:cubicBezTo>
                    <a:pt x="627426" y="1172946"/>
                    <a:pt x="682933" y="1376727"/>
                    <a:pt x="844095" y="1437593"/>
                  </a:cubicBezTo>
                  <a:cubicBezTo>
                    <a:pt x="1005258" y="1498460"/>
                    <a:pt x="1066252" y="1459286"/>
                    <a:pt x="1296448" y="1320327"/>
                  </a:cubicBezTo>
                  <a:cubicBezTo>
                    <a:pt x="1526643" y="1181367"/>
                    <a:pt x="1913279" y="1198721"/>
                    <a:pt x="2000177" y="1076988"/>
                  </a:cubicBezTo>
                  <a:cubicBezTo>
                    <a:pt x="2087074" y="955255"/>
                    <a:pt x="2173972" y="625274"/>
                    <a:pt x="1796012" y="316858"/>
                  </a:cubicBezTo>
                  <a:cubicBezTo>
                    <a:pt x="1418053" y="8442"/>
                    <a:pt x="896795" y="20"/>
                    <a:pt x="896795" y="20"/>
                  </a:cubicBezTo>
                  <a:close/>
                </a:path>
              </a:pathLst>
            </a:custGeom>
            <a:noFill/>
            <a:ln w="12760" cap="flat">
              <a:solidFill>
                <a:srgbClr val="283E60">
                  <a:alpha val="33000"/>
                </a:srgbClr>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6BD80205-E692-4BBF-A155-2E9B60C28452}"/>
                </a:ext>
              </a:extLst>
            </p:cNvPr>
            <p:cNvSpPr/>
            <p:nvPr/>
          </p:nvSpPr>
          <p:spPr>
            <a:xfrm>
              <a:off x="2608260" y="691358"/>
              <a:ext cx="9583995" cy="6160283"/>
            </a:xfrm>
            <a:custGeom>
              <a:avLst/>
              <a:gdLst>
                <a:gd name="connsiteX0" fmla="*/ 0 w 9583995"/>
                <a:gd name="connsiteY0" fmla="*/ 6160303 h 6160283"/>
                <a:gd name="connsiteX1" fmla="*/ 868465 w 9583995"/>
                <a:gd name="connsiteY1" fmla="*/ 4843569 h 6160283"/>
                <a:gd name="connsiteX2" fmla="*/ 1824083 w 9583995"/>
                <a:gd name="connsiteY2" fmla="*/ 3575069 h 6160283"/>
                <a:gd name="connsiteX3" fmla="*/ 2397530 w 9583995"/>
                <a:gd name="connsiteY3" fmla="*/ 2414904 h 6160283"/>
                <a:gd name="connsiteX4" fmla="*/ 3596997 w 9583995"/>
                <a:gd name="connsiteY4" fmla="*/ 1885352 h 6160283"/>
                <a:gd name="connsiteX5" fmla="*/ 4752441 w 9583995"/>
                <a:gd name="connsiteY5" fmla="*/ 929734 h 6160283"/>
                <a:gd name="connsiteX6" fmla="*/ 4995780 w 9583995"/>
                <a:gd name="connsiteY6" fmla="*/ 252036 h 6160283"/>
                <a:gd name="connsiteX7" fmla="*/ 5534391 w 9583995"/>
                <a:gd name="connsiteY7" fmla="*/ 212862 h 6160283"/>
                <a:gd name="connsiteX8" fmla="*/ 6155562 w 9583995"/>
                <a:gd name="connsiteY8" fmla="*/ 486570 h 6160283"/>
                <a:gd name="connsiteX9" fmla="*/ 6859292 w 9583995"/>
                <a:gd name="connsiteY9" fmla="*/ 20 h 6160283"/>
                <a:gd name="connsiteX10" fmla="*/ 7671612 w 9583995"/>
                <a:gd name="connsiteY10" fmla="*/ 747262 h 6160283"/>
                <a:gd name="connsiteX11" fmla="*/ 8783670 w 9583995"/>
                <a:gd name="connsiteY11" fmla="*/ 764616 h 6160283"/>
                <a:gd name="connsiteX12" fmla="*/ 9079325 w 9583995"/>
                <a:gd name="connsiteY12" fmla="*/ 1138748 h 6160283"/>
                <a:gd name="connsiteX13" fmla="*/ 9099105 w 9583995"/>
                <a:gd name="connsiteY13" fmla="*/ 1464135 h 6160283"/>
                <a:gd name="connsiteX14" fmla="*/ 9221858 w 9583995"/>
                <a:gd name="connsiteY14" fmla="*/ 1749838 h 6160283"/>
                <a:gd name="connsiteX15" fmla="*/ 9583995 w 9583995"/>
                <a:gd name="connsiteY15" fmla="*/ 2136220 h 61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83995" h="6160283">
                  <a:moveTo>
                    <a:pt x="0" y="6160303"/>
                  </a:moveTo>
                  <a:cubicBezTo>
                    <a:pt x="0" y="6160303"/>
                    <a:pt x="277919" y="5495110"/>
                    <a:pt x="868465" y="4843569"/>
                  </a:cubicBezTo>
                  <a:cubicBezTo>
                    <a:pt x="1459011" y="4192029"/>
                    <a:pt x="1720980" y="3982888"/>
                    <a:pt x="1824083" y="3575069"/>
                  </a:cubicBezTo>
                  <a:cubicBezTo>
                    <a:pt x="1927186" y="3167251"/>
                    <a:pt x="1785036" y="2771171"/>
                    <a:pt x="2397530" y="2414904"/>
                  </a:cubicBezTo>
                  <a:cubicBezTo>
                    <a:pt x="2397530" y="2414904"/>
                    <a:pt x="2923126" y="2163399"/>
                    <a:pt x="3596997" y="1885352"/>
                  </a:cubicBezTo>
                  <a:cubicBezTo>
                    <a:pt x="4270868" y="1607306"/>
                    <a:pt x="4617820" y="1311905"/>
                    <a:pt x="4752441" y="929734"/>
                  </a:cubicBezTo>
                  <a:cubicBezTo>
                    <a:pt x="4887062" y="547564"/>
                    <a:pt x="4777962" y="412688"/>
                    <a:pt x="4995780" y="252036"/>
                  </a:cubicBezTo>
                  <a:cubicBezTo>
                    <a:pt x="5213598" y="91384"/>
                    <a:pt x="5477863" y="165138"/>
                    <a:pt x="5534391" y="212862"/>
                  </a:cubicBezTo>
                  <a:cubicBezTo>
                    <a:pt x="5590920" y="260585"/>
                    <a:pt x="5716864" y="686396"/>
                    <a:pt x="6155562" y="486570"/>
                  </a:cubicBezTo>
                  <a:cubicBezTo>
                    <a:pt x="6594260" y="286744"/>
                    <a:pt x="6859292" y="20"/>
                    <a:pt x="6859292" y="20"/>
                  </a:cubicBezTo>
                  <a:cubicBezTo>
                    <a:pt x="6859292" y="20"/>
                    <a:pt x="7271959" y="608175"/>
                    <a:pt x="7671612" y="747262"/>
                  </a:cubicBezTo>
                  <a:cubicBezTo>
                    <a:pt x="8071263" y="886349"/>
                    <a:pt x="8392695" y="651688"/>
                    <a:pt x="8783670" y="764616"/>
                  </a:cubicBezTo>
                  <a:cubicBezTo>
                    <a:pt x="8962314" y="815657"/>
                    <a:pt x="9050743" y="963932"/>
                    <a:pt x="9079325" y="1138748"/>
                  </a:cubicBezTo>
                  <a:cubicBezTo>
                    <a:pt x="9096935" y="1246572"/>
                    <a:pt x="9082133" y="1356949"/>
                    <a:pt x="9099105" y="1464135"/>
                  </a:cubicBezTo>
                  <a:cubicBezTo>
                    <a:pt x="9115310" y="1567621"/>
                    <a:pt x="9162906" y="1664599"/>
                    <a:pt x="9221858" y="1749838"/>
                  </a:cubicBezTo>
                  <a:cubicBezTo>
                    <a:pt x="9321771" y="1892626"/>
                    <a:pt x="9455627" y="2019463"/>
                    <a:pt x="9583995" y="2136220"/>
                  </a:cubicBezTo>
                </a:path>
              </a:pathLst>
            </a:custGeom>
            <a:noFill/>
            <a:ln w="12760" cap="flat">
              <a:solidFill>
                <a:srgbClr val="283E60">
                  <a:alpha val="33000"/>
                </a:srgbClr>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A67C1108-BD3A-4055-84D2-9EC047C8F3B2}"/>
                </a:ext>
              </a:extLst>
            </p:cNvPr>
            <p:cNvSpPr/>
            <p:nvPr/>
          </p:nvSpPr>
          <p:spPr>
            <a:xfrm>
              <a:off x="2121710" y="37648"/>
              <a:ext cx="10070289" cy="6813992"/>
            </a:xfrm>
            <a:custGeom>
              <a:avLst/>
              <a:gdLst>
                <a:gd name="connsiteX0" fmla="*/ 0 w 10070289"/>
                <a:gd name="connsiteY0" fmla="*/ 6814013 h 6813992"/>
                <a:gd name="connsiteX1" fmla="*/ 695053 w 10070289"/>
                <a:gd name="connsiteY1" fmla="*/ 5362658 h 6813992"/>
                <a:gd name="connsiteX2" fmla="*/ 1681040 w 10070289"/>
                <a:gd name="connsiteY2" fmla="*/ 3972552 h 6813992"/>
                <a:gd name="connsiteX3" fmla="*/ 2575919 w 10070289"/>
                <a:gd name="connsiteY3" fmla="*/ 2608605 h 6813992"/>
                <a:gd name="connsiteX4" fmla="*/ 4487282 w 10070289"/>
                <a:gd name="connsiteY4" fmla="*/ 1400972 h 6813992"/>
                <a:gd name="connsiteX5" fmla="*/ 5312618 w 10070289"/>
                <a:gd name="connsiteY5" fmla="*/ 497671 h 6813992"/>
                <a:gd name="connsiteX6" fmla="*/ 5868583 w 10070289"/>
                <a:gd name="connsiteY6" fmla="*/ 202271 h 6813992"/>
                <a:gd name="connsiteX7" fmla="*/ 6376825 w 10070289"/>
                <a:gd name="connsiteY7" fmla="*/ 493333 h 6813992"/>
                <a:gd name="connsiteX8" fmla="*/ 6993658 w 10070289"/>
                <a:gd name="connsiteY8" fmla="*/ 475979 h 6813992"/>
                <a:gd name="connsiteX9" fmla="*/ 7719080 w 10070289"/>
                <a:gd name="connsiteY9" fmla="*/ 20 h 6813992"/>
                <a:gd name="connsiteX10" fmla="*/ 8466322 w 10070289"/>
                <a:gd name="connsiteY10" fmla="*/ 684227 h 6813992"/>
                <a:gd name="connsiteX11" fmla="*/ 9517514 w 10070289"/>
                <a:gd name="connsiteY11" fmla="*/ 740627 h 6813992"/>
                <a:gd name="connsiteX12" fmla="*/ 9925843 w 10070289"/>
                <a:gd name="connsiteY12" fmla="*/ 1269413 h 6813992"/>
                <a:gd name="connsiteX13" fmla="*/ 10070290 w 10070289"/>
                <a:gd name="connsiteY13" fmla="*/ 2056851 h 68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0289" h="6813992">
                  <a:moveTo>
                    <a:pt x="0" y="6814013"/>
                  </a:moveTo>
                  <a:cubicBezTo>
                    <a:pt x="0" y="6814013"/>
                    <a:pt x="351801" y="5793190"/>
                    <a:pt x="695053" y="5362658"/>
                  </a:cubicBezTo>
                  <a:cubicBezTo>
                    <a:pt x="1038304" y="4932126"/>
                    <a:pt x="1420475" y="4580963"/>
                    <a:pt x="1681040" y="3972552"/>
                  </a:cubicBezTo>
                  <a:cubicBezTo>
                    <a:pt x="1941605" y="3364142"/>
                    <a:pt x="1893882" y="3016934"/>
                    <a:pt x="2575919" y="2608605"/>
                  </a:cubicBezTo>
                  <a:cubicBezTo>
                    <a:pt x="3257956" y="2200276"/>
                    <a:pt x="3935528" y="1939583"/>
                    <a:pt x="4487282" y="1400972"/>
                  </a:cubicBezTo>
                  <a:cubicBezTo>
                    <a:pt x="5039037" y="862360"/>
                    <a:pt x="5147500" y="827525"/>
                    <a:pt x="5312618" y="497671"/>
                  </a:cubicBezTo>
                  <a:cubicBezTo>
                    <a:pt x="5477736" y="167818"/>
                    <a:pt x="5634049" y="176240"/>
                    <a:pt x="5868583" y="202271"/>
                  </a:cubicBezTo>
                  <a:cubicBezTo>
                    <a:pt x="6103117" y="228301"/>
                    <a:pt x="6203158" y="410774"/>
                    <a:pt x="6376825" y="493333"/>
                  </a:cubicBezTo>
                  <a:cubicBezTo>
                    <a:pt x="6550492" y="575892"/>
                    <a:pt x="6737431" y="632292"/>
                    <a:pt x="6993658" y="475979"/>
                  </a:cubicBezTo>
                  <a:cubicBezTo>
                    <a:pt x="7249884" y="319665"/>
                    <a:pt x="7719080" y="20"/>
                    <a:pt x="7719080" y="20"/>
                  </a:cubicBezTo>
                  <a:cubicBezTo>
                    <a:pt x="7719080" y="20"/>
                    <a:pt x="8001465" y="510431"/>
                    <a:pt x="8466322" y="684227"/>
                  </a:cubicBezTo>
                  <a:cubicBezTo>
                    <a:pt x="8931179" y="858022"/>
                    <a:pt x="9187406" y="671466"/>
                    <a:pt x="9517514" y="740627"/>
                  </a:cubicBezTo>
                  <a:cubicBezTo>
                    <a:pt x="9847623" y="809788"/>
                    <a:pt x="9938603" y="1142193"/>
                    <a:pt x="9925843" y="1269413"/>
                  </a:cubicBezTo>
                  <a:cubicBezTo>
                    <a:pt x="9913083" y="1396633"/>
                    <a:pt x="9893305" y="1909214"/>
                    <a:pt x="10070290" y="2056851"/>
                  </a:cubicBezTo>
                </a:path>
              </a:pathLst>
            </a:custGeom>
            <a:noFill/>
            <a:ln w="12760" cap="flat">
              <a:solidFill>
                <a:srgbClr val="283E60">
                  <a:alpha val="33000"/>
                </a:srgbClr>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ECA9422D-67B7-473E-9989-096161618C11}"/>
                </a:ext>
              </a:extLst>
            </p:cNvPr>
            <p:cNvSpPr/>
            <p:nvPr/>
          </p:nvSpPr>
          <p:spPr>
            <a:xfrm>
              <a:off x="1882837" y="-210809"/>
              <a:ext cx="10309162" cy="7062450"/>
            </a:xfrm>
            <a:custGeom>
              <a:avLst/>
              <a:gdLst>
                <a:gd name="connsiteX0" fmla="*/ 0 w 10309162"/>
                <a:gd name="connsiteY0" fmla="*/ 7062471 h 7062450"/>
                <a:gd name="connsiteX1" fmla="*/ 356140 w 10309162"/>
                <a:gd name="connsiteY1" fmla="*/ 6114892 h 7062450"/>
                <a:gd name="connsiteX2" fmla="*/ 842689 w 10309162"/>
                <a:gd name="connsiteY2" fmla="*/ 5198321 h 7062450"/>
                <a:gd name="connsiteX3" fmla="*/ 1620174 w 10309162"/>
                <a:gd name="connsiteY3" fmla="*/ 3951641 h 7062450"/>
                <a:gd name="connsiteX4" fmla="*/ 2519391 w 10309162"/>
                <a:gd name="connsiteY4" fmla="*/ 2726653 h 7062450"/>
                <a:gd name="connsiteX5" fmla="*/ 4361211 w 10309162"/>
                <a:gd name="connsiteY5" fmla="*/ 1436588 h 7062450"/>
                <a:gd name="connsiteX6" fmla="*/ 5686111 w 10309162"/>
                <a:gd name="connsiteY6" fmla="*/ 325040 h 7062450"/>
                <a:gd name="connsiteX7" fmla="*/ 6481077 w 10309162"/>
                <a:gd name="connsiteY7" fmla="*/ 385268 h 7062450"/>
                <a:gd name="connsiteX8" fmla="*/ 7697387 w 10309162"/>
                <a:gd name="connsiteY8" fmla="*/ 237632 h 7062450"/>
                <a:gd name="connsiteX9" fmla="*/ 8566108 w 10309162"/>
                <a:gd name="connsiteY9" fmla="*/ 268001 h 7062450"/>
                <a:gd name="connsiteX10" fmla="*/ 9330704 w 10309162"/>
                <a:gd name="connsiteY10" fmla="*/ 637284 h 7062450"/>
                <a:gd name="connsiteX11" fmla="*/ 10242936 w 10309162"/>
                <a:gd name="connsiteY11" fmla="*/ 988575 h 7062450"/>
                <a:gd name="connsiteX12" fmla="*/ 10309162 w 10309162"/>
                <a:gd name="connsiteY12" fmla="*/ 1267132 h 70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9162" h="7062450">
                  <a:moveTo>
                    <a:pt x="0" y="7062471"/>
                  </a:moveTo>
                  <a:cubicBezTo>
                    <a:pt x="0" y="7062471"/>
                    <a:pt x="273581" y="6410293"/>
                    <a:pt x="356140" y="6114892"/>
                  </a:cubicBezTo>
                  <a:cubicBezTo>
                    <a:pt x="438699" y="5819491"/>
                    <a:pt x="495099" y="5576280"/>
                    <a:pt x="842689" y="5198321"/>
                  </a:cubicBezTo>
                  <a:cubicBezTo>
                    <a:pt x="1190279" y="4820361"/>
                    <a:pt x="1424686" y="4333939"/>
                    <a:pt x="1620174" y="3951641"/>
                  </a:cubicBezTo>
                  <a:cubicBezTo>
                    <a:pt x="1815661" y="3569343"/>
                    <a:pt x="1924251" y="3109462"/>
                    <a:pt x="2519391" y="2726653"/>
                  </a:cubicBezTo>
                  <a:cubicBezTo>
                    <a:pt x="3114531" y="2343845"/>
                    <a:pt x="3644465" y="2040405"/>
                    <a:pt x="4361211" y="1436588"/>
                  </a:cubicBezTo>
                  <a:cubicBezTo>
                    <a:pt x="5077956" y="832772"/>
                    <a:pt x="5408064" y="667653"/>
                    <a:pt x="5686111" y="325040"/>
                  </a:cubicBezTo>
                  <a:cubicBezTo>
                    <a:pt x="5964158" y="-17574"/>
                    <a:pt x="6229189" y="254986"/>
                    <a:pt x="6481077" y="385268"/>
                  </a:cubicBezTo>
                  <a:cubicBezTo>
                    <a:pt x="6732965" y="515551"/>
                    <a:pt x="6945934" y="724181"/>
                    <a:pt x="7697387" y="237632"/>
                  </a:cubicBezTo>
                  <a:cubicBezTo>
                    <a:pt x="8448841" y="-248918"/>
                    <a:pt x="8396778" y="142057"/>
                    <a:pt x="8566108" y="268001"/>
                  </a:cubicBezTo>
                  <a:cubicBezTo>
                    <a:pt x="8735436" y="393945"/>
                    <a:pt x="9017949" y="624268"/>
                    <a:pt x="9330704" y="637284"/>
                  </a:cubicBezTo>
                  <a:cubicBezTo>
                    <a:pt x="9643458" y="650299"/>
                    <a:pt x="10116992" y="606914"/>
                    <a:pt x="10242936" y="988575"/>
                  </a:cubicBezTo>
                  <a:lnTo>
                    <a:pt x="10309162" y="1267132"/>
                  </a:lnTo>
                </a:path>
              </a:pathLst>
            </a:custGeom>
            <a:noFill/>
            <a:ln w="12760" cap="flat">
              <a:solidFill>
                <a:srgbClr val="283E60">
                  <a:alpha val="33000"/>
                </a:srgbClr>
              </a:solid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C17B1484-381C-4AB3-A35A-275499F79418}"/>
                </a:ext>
              </a:extLst>
            </p:cNvPr>
            <p:cNvSpPr/>
            <p:nvPr/>
          </p:nvSpPr>
          <p:spPr>
            <a:xfrm>
              <a:off x="1339760" y="30942"/>
              <a:ext cx="4960816" cy="6820698"/>
            </a:xfrm>
            <a:custGeom>
              <a:avLst/>
              <a:gdLst>
                <a:gd name="connsiteX0" fmla="*/ 0 w 4960816"/>
                <a:gd name="connsiteY0" fmla="*/ 6820719 h 6820698"/>
                <a:gd name="connsiteX1" fmla="*/ 338913 w 4960816"/>
                <a:gd name="connsiteY1" fmla="*/ 5920991 h 6820698"/>
                <a:gd name="connsiteX2" fmla="*/ 595140 w 4960816"/>
                <a:gd name="connsiteY2" fmla="*/ 4735050 h 6820698"/>
                <a:gd name="connsiteX3" fmla="*/ 1207633 w 4960816"/>
                <a:gd name="connsiteY3" fmla="*/ 3792448 h 6820698"/>
                <a:gd name="connsiteX4" fmla="*/ 1885332 w 4960816"/>
                <a:gd name="connsiteY4" fmla="*/ 2511060 h 6820698"/>
                <a:gd name="connsiteX5" fmla="*/ 3627239 w 4960816"/>
                <a:gd name="connsiteY5" fmla="*/ 1390324 h 6820698"/>
                <a:gd name="connsiteX6" fmla="*/ 4530795 w 4960816"/>
                <a:gd name="connsiteY6" fmla="*/ 269588 h 6820698"/>
                <a:gd name="connsiteX7" fmla="*/ 4960816 w 4960816"/>
                <a:gd name="connsiteY7" fmla="*/ 218 h 68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16" h="6820698">
                  <a:moveTo>
                    <a:pt x="0" y="6820719"/>
                  </a:moveTo>
                  <a:cubicBezTo>
                    <a:pt x="0" y="6820719"/>
                    <a:pt x="291062" y="6333659"/>
                    <a:pt x="338913" y="5920991"/>
                  </a:cubicBezTo>
                  <a:cubicBezTo>
                    <a:pt x="386764" y="5508323"/>
                    <a:pt x="308416" y="5147718"/>
                    <a:pt x="595140" y="4735050"/>
                  </a:cubicBezTo>
                  <a:cubicBezTo>
                    <a:pt x="881863" y="4322382"/>
                    <a:pt x="951407" y="4474485"/>
                    <a:pt x="1207633" y="3792448"/>
                  </a:cubicBezTo>
                  <a:cubicBezTo>
                    <a:pt x="1463860" y="3110410"/>
                    <a:pt x="1364074" y="2919389"/>
                    <a:pt x="1885332" y="2511060"/>
                  </a:cubicBezTo>
                  <a:cubicBezTo>
                    <a:pt x="2406590" y="2102731"/>
                    <a:pt x="3270972" y="1754885"/>
                    <a:pt x="3627239" y="1390324"/>
                  </a:cubicBezTo>
                  <a:cubicBezTo>
                    <a:pt x="3983506" y="1025763"/>
                    <a:pt x="4200559" y="556184"/>
                    <a:pt x="4530795" y="269588"/>
                  </a:cubicBezTo>
                  <a:cubicBezTo>
                    <a:pt x="4861031" y="-17008"/>
                    <a:pt x="4960816" y="218"/>
                    <a:pt x="4960816" y="218"/>
                  </a:cubicBezTo>
                </a:path>
              </a:pathLst>
            </a:custGeom>
            <a:noFill/>
            <a:ln w="12760" cap="flat">
              <a:solidFill>
                <a:srgbClr val="283E60">
                  <a:alpha val="33000"/>
                </a:srgbClr>
              </a:solid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75AD710C-D295-40F3-B19E-48FB99191D5A}"/>
                </a:ext>
              </a:extLst>
            </p:cNvPr>
            <p:cNvSpPr/>
            <p:nvPr/>
          </p:nvSpPr>
          <p:spPr>
            <a:xfrm>
              <a:off x="-24186" y="31396"/>
              <a:ext cx="3926594" cy="6820245"/>
            </a:xfrm>
            <a:custGeom>
              <a:avLst/>
              <a:gdLst>
                <a:gd name="connsiteX0" fmla="*/ 0 w 3926594"/>
                <a:gd name="connsiteY0" fmla="*/ 6820265 h 6820245"/>
                <a:gd name="connsiteX1" fmla="*/ 208758 w 3926594"/>
                <a:gd name="connsiteY1" fmla="*/ 5629475 h 6820245"/>
                <a:gd name="connsiteX2" fmla="*/ 106676 w 3926594"/>
                <a:gd name="connsiteY2" fmla="*/ 3878892 h 6820245"/>
                <a:gd name="connsiteX3" fmla="*/ 1688951 w 3926594"/>
                <a:gd name="connsiteY3" fmla="*/ 1858938 h 6820245"/>
                <a:gd name="connsiteX4" fmla="*/ 3097177 w 3926594"/>
                <a:gd name="connsiteY4" fmla="*/ 695328 h 6820245"/>
                <a:gd name="connsiteX5" fmla="*/ 3926595 w 3926594"/>
                <a:gd name="connsiteY5" fmla="*/ 20 h 68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594" h="6820245">
                  <a:moveTo>
                    <a:pt x="0" y="6820265"/>
                  </a:moveTo>
                  <a:cubicBezTo>
                    <a:pt x="0" y="6820265"/>
                    <a:pt x="256227" y="6363575"/>
                    <a:pt x="208758" y="5629475"/>
                  </a:cubicBezTo>
                  <a:cubicBezTo>
                    <a:pt x="161290" y="4895376"/>
                    <a:pt x="-67885" y="4370290"/>
                    <a:pt x="106676" y="3878892"/>
                  </a:cubicBezTo>
                  <a:cubicBezTo>
                    <a:pt x="281237" y="3387493"/>
                    <a:pt x="1007297" y="2593038"/>
                    <a:pt x="1688951" y="1858938"/>
                  </a:cubicBezTo>
                  <a:cubicBezTo>
                    <a:pt x="2370606" y="1124839"/>
                    <a:pt x="2745375" y="950534"/>
                    <a:pt x="3097177" y="695328"/>
                  </a:cubicBezTo>
                  <a:cubicBezTo>
                    <a:pt x="3448978" y="440122"/>
                    <a:pt x="3926595" y="20"/>
                    <a:pt x="3926595" y="20"/>
                  </a:cubicBezTo>
                </a:path>
              </a:pathLst>
            </a:custGeom>
            <a:noFill/>
            <a:ln w="12760" cap="flat">
              <a:solidFill>
                <a:srgbClr val="283E60">
                  <a:alpha val="33000"/>
                </a:srgbClr>
              </a:solid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EFCCF7B9-0014-4BD9-B05A-4539C277CD98}"/>
                </a:ext>
              </a:extLst>
            </p:cNvPr>
            <p:cNvSpPr/>
            <p:nvPr/>
          </p:nvSpPr>
          <p:spPr>
            <a:xfrm>
              <a:off x="-54556" y="37648"/>
              <a:ext cx="1542080" cy="1279346"/>
            </a:xfrm>
            <a:custGeom>
              <a:avLst/>
              <a:gdLst>
                <a:gd name="connsiteX0" fmla="*/ 0 w 1542080"/>
                <a:gd name="connsiteY0" fmla="*/ 1279366 h 1279346"/>
                <a:gd name="connsiteX1" fmla="*/ 1542081 w 1542080"/>
                <a:gd name="connsiteY1" fmla="*/ 20 h 1279346"/>
              </a:gdLst>
              <a:ahLst/>
              <a:cxnLst>
                <a:cxn ang="0">
                  <a:pos x="connsiteX0" y="connsiteY0"/>
                </a:cxn>
                <a:cxn ang="0">
                  <a:pos x="connsiteX1" y="connsiteY1"/>
                </a:cxn>
              </a:cxnLst>
              <a:rect l="l" t="t" r="r" b="b"/>
              <a:pathLst>
                <a:path w="1542080" h="1279346">
                  <a:moveTo>
                    <a:pt x="0" y="1279366"/>
                  </a:moveTo>
                  <a:cubicBezTo>
                    <a:pt x="0" y="1279366"/>
                    <a:pt x="834012" y="927438"/>
                    <a:pt x="1542081" y="20"/>
                  </a:cubicBezTo>
                </a:path>
              </a:pathLst>
            </a:custGeom>
            <a:noFill/>
            <a:ln w="12760" cap="flat">
              <a:solidFill>
                <a:srgbClr val="283E60">
                  <a:alpha val="33000"/>
                </a:srgbClr>
              </a:solidFill>
              <a:prstDash val="solid"/>
              <a:miter/>
            </a:ln>
          </p:spPr>
          <p:txBody>
            <a:bodyPr rtlCol="0" anchor="ctr"/>
            <a:lstStyle/>
            <a:p>
              <a:endParaRPr lang="en-US" dirty="0"/>
            </a:p>
          </p:txBody>
        </p:sp>
      </p:grpSp>
      <p:pic>
        <p:nvPicPr>
          <p:cNvPr id="20" name="Graphic 19">
            <a:extLst>
              <a:ext uri="{FF2B5EF4-FFF2-40B4-BE49-F238E27FC236}">
                <a16:creationId xmlns:a16="http://schemas.microsoft.com/office/drawing/2014/main" id="{16261DFB-AABA-4DC5-B5D4-B2C2E869D5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9290" y="3174510"/>
            <a:ext cx="5548132" cy="4697124"/>
          </a:xfrm>
          <a:prstGeom prst="rect">
            <a:avLst/>
          </a:prstGeom>
        </p:spPr>
      </p:pic>
      <p:sp>
        <p:nvSpPr>
          <p:cNvPr id="21" name="Título 1">
            <a:extLst>
              <a:ext uri="{FF2B5EF4-FFF2-40B4-BE49-F238E27FC236}">
                <a16:creationId xmlns:a16="http://schemas.microsoft.com/office/drawing/2014/main" id="{D88FA301-DB8D-4C53-B84A-7FAD15D37478}"/>
              </a:ext>
            </a:extLst>
          </p:cNvPr>
          <p:cNvSpPr>
            <a:spLocks noGrp="1"/>
          </p:cNvSpPr>
          <p:nvPr>
            <p:ph type="ctrTitle" hasCustomPrompt="1"/>
          </p:nvPr>
        </p:nvSpPr>
        <p:spPr>
          <a:xfrm>
            <a:off x="882856" y="2262886"/>
            <a:ext cx="5446143" cy="1528606"/>
          </a:xfrm>
        </p:spPr>
        <p:txBody>
          <a:bodyPr anchor="b">
            <a:normAutofit/>
          </a:bodyPr>
          <a:lstStyle>
            <a:lvl1pPr algn="l">
              <a:defRPr sz="4400" b="0">
                <a:solidFill>
                  <a:schemeClr val="bg1"/>
                </a:solidFill>
                <a:latin typeface="+mj-lt"/>
                <a:cs typeface="Poppins" pitchFamily="2" charset="77"/>
              </a:defRPr>
            </a:lvl1pPr>
          </a:lstStyle>
          <a:p>
            <a:r>
              <a:rPr lang="en-US" noProof="0" dirty="0"/>
              <a:t>Click to modify</a:t>
            </a:r>
            <a:br>
              <a:rPr lang="en-US" noProof="0" dirty="0"/>
            </a:br>
            <a:r>
              <a:rPr lang="en-US" noProof="0" dirty="0"/>
              <a:t>the title</a:t>
            </a:r>
          </a:p>
        </p:txBody>
      </p:sp>
      <p:sp>
        <p:nvSpPr>
          <p:cNvPr id="22" name="Subtítulo 2">
            <a:extLst>
              <a:ext uri="{FF2B5EF4-FFF2-40B4-BE49-F238E27FC236}">
                <a16:creationId xmlns:a16="http://schemas.microsoft.com/office/drawing/2014/main" id="{9719B6AF-7FE7-43A6-AB5C-8740625C2DD9}"/>
              </a:ext>
            </a:extLst>
          </p:cNvPr>
          <p:cNvSpPr>
            <a:spLocks noGrp="1"/>
          </p:cNvSpPr>
          <p:nvPr>
            <p:ph type="subTitle" idx="1" hasCustomPrompt="1"/>
          </p:nvPr>
        </p:nvSpPr>
        <p:spPr>
          <a:xfrm>
            <a:off x="882856" y="3798023"/>
            <a:ext cx="5446143" cy="901460"/>
          </a:xfrm>
        </p:spPr>
        <p:txBody>
          <a:bodyPr/>
          <a:lstStyle>
            <a:lvl1pPr marL="0" indent="0" algn="l">
              <a:buNone/>
              <a:defRPr sz="2000" b="1">
                <a:solidFill>
                  <a:srgbClr val="FF555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modify the subtitle 
</a:t>
            </a:r>
          </a:p>
        </p:txBody>
      </p:sp>
      <p:pic>
        <p:nvPicPr>
          <p:cNvPr id="16" name="Imagen 15">
            <a:extLst>
              <a:ext uri="{FF2B5EF4-FFF2-40B4-BE49-F238E27FC236}">
                <a16:creationId xmlns:a16="http://schemas.microsoft.com/office/drawing/2014/main" id="{B7CB7733-75D6-094D-9852-5623EF1512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55714" y="325946"/>
            <a:ext cx="852205" cy="537778"/>
          </a:xfrm>
          <a:prstGeom prst="rect">
            <a:avLst/>
          </a:prstGeom>
        </p:spPr>
      </p:pic>
    </p:spTree>
    <p:extLst>
      <p:ext uri="{BB962C8B-B14F-4D97-AF65-F5344CB8AC3E}">
        <p14:creationId xmlns:p14="http://schemas.microsoft.com/office/powerpoint/2010/main" val="3830639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D">
    <p:bg>
      <p:bgPr>
        <a:solidFill>
          <a:schemeClr val="bg1"/>
        </a:solidFill>
        <a:effectLst/>
      </p:bgPr>
    </p:bg>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E3A435EF-8A54-4492-9520-2B4902E18CDA}"/>
              </a:ext>
            </a:extLst>
          </p:cNvPr>
          <p:cNvSpPr>
            <a:spLocks noGrp="1"/>
          </p:cNvSpPr>
          <p:nvPr>
            <p:ph type="sldNum" sz="quarter" idx="4"/>
          </p:nvPr>
        </p:nvSpPr>
        <p:spPr>
          <a:xfrm>
            <a:off x="8909672" y="6356350"/>
            <a:ext cx="2743200" cy="365125"/>
          </a:xfrm>
          <a:prstGeom prst="rect">
            <a:avLst/>
          </a:prstGeom>
        </p:spPr>
        <p:txBody>
          <a:bodyPr vert="horz" lIns="91440" tIns="45720" rIns="91440" bIns="45720" rtlCol="0" anchor="b"/>
          <a:lstStyle>
            <a:lvl1pPr algn="r">
              <a:defRPr sz="800">
                <a:solidFill>
                  <a:srgbClr val="283E60"/>
                </a:solidFill>
              </a:defRPr>
            </a:lvl1pPr>
          </a:lstStyle>
          <a:p>
            <a:fld id="{BFF60B3E-423C-4C13-853A-F3A14B82CBE9}" type="slidenum">
              <a:rPr lang="en-US" smtClean="0"/>
              <a:pPr/>
              <a:t>‹#›</a:t>
            </a:fld>
            <a:endParaRPr lang="en-US" dirty="0"/>
          </a:p>
        </p:txBody>
      </p:sp>
      <p:grpSp>
        <p:nvGrpSpPr>
          <p:cNvPr id="10" name="Group 6">
            <a:extLst>
              <a:ext uri="{FF2B5EF4-FFF2-40B4-BE49-F238E27FC236}">
                <a16:creationId xmlns:a16="http://schemas.microsoft.com/office/drawing/2014/main" id="{732D1376-0425-F64C-8B49-31DC01C12F63}"/>
              </a:ext>
            </a:extLst>
          </p:cNvPr>
          <p:cNvGrpSpPr/>
          <p:nvPr userDrawn="1"/>
        </p:nvGrpSpPr>
        <p:grpSpPr>
          <a:xfrm>
            <a:off x="-54811" y="-204705"/>
            <a:ext cx="12246811" cy="7062705"/>
            <a:chOff x="-54556" y="-210809"/>
            <a:chExt cx="12246811" cy="7062705"/>
          </a:xfrm>
        </p:grpSpPr>
        <p:sp>
          <p:nvSpPr>
            <p:cNvPr id="11" name="Freeform: Shape 7">
              <a:extLst>
                <a:ext uri="{FF2B5EF4-FFF2-40B4-BE49-F238E27FC236}">
                  <a16:creationId xmlns:a16="http://schemas.microsoft.com/office/drawing/2014/main" id="{CF32E5CC-07AC-794F-824C-E4A8B66D8ADD}"/>
                </a:ext>
              </a:extLst>
            </p:cNvPr>
            <p:cNvSpPr/>
            <p:nvPr/>
          </p:nvSpPr>
          <p:spPr>
            <a:xfrm>
              <a:off x="4351504" y="2827765"/>
              <a:ext cx="6998480" cy="4023876"/>
            </a:xfrm>
            <a:custGeom>
              <a:avLst/>
              <a:gdLst>
                <a:gd name="connsiteX0" fmla="*/ 17037 w 6998480"/>
                <a:gd name="connsiteY0" fmla="*/ 4023896 h 4023876"/>
                <a:gd name="connsiteX1" fmla="*/ 554627 w 6998480"/>
                <a:gd name="connsiteY1" fmla="*/ 2965558 h 4023876"/>
                <a:gd name="connsiteX2" fmla="*/ 1356101 w 6998480"/>
                <a:gd name="connsiteY2" fmla="*/ 1997946 h 4023876"/>
                <a:gd name="connsiteX3" fmla="*/ 2118401 w 6998480"/>
                <a:gd name="connsiteY3" fmla="*/ 1315143 h 4023876"/>
                <a:gd name="connsiteX4" fmla="*/ 2636468 w 6998480"/>
                <a:gd name="connsiteY4" fmla="*/ 1059937 h 4023876"/>
                <a:gd name="connsiteX5" fmla="*/ 3056792 w 6998480"/>
                <a:gd name="connsiteY5" fmla="*/ 991542 h 4023876"/>
                <a:gd name="connsiteX6" fmla="*/ 3750696 w 6998480"/>
                <a:gd name="connsiteY6" fmla="*/ 920977 h 4023876"/>
                <a:gd name="connsiteX7" fmla="*/ 4601042 w 6998480"/>
                <a:gd name="connsiteY7" fmla="*/ 62976 h 4023876"/>
                <a:gd name="connsiteX8" fmla="*/ 5509957 w 6998480"/>
                <a:gd name="connsiteY8" fmla="*/ 374582 h 4023876"/>
                <a:gd name="connsiteX9" fmla="*/ 5627224 w 6998480"/>
                <a:gd name="connsiteY9" fmla="*/ 932845 h 4023876"/>
                <a:gd name="connsiteX10" fmla="*/ 6405601 w 6998480"/>
                <a:gd name="connsiteY10" fmla="*/ 818640 h 4023876"/>
                <a:gd name="connsiteX11" fmla="*/ 6850042 w 6998480"/>
                <a:gd name="connsiteY11" fmla="*/ 880017 h 4023876"/>
                <a:gd name="connsiteX12" fmla="*/ 6995127 w 6998480"/>
                <a:gd name="connsiteY12" fmla="*/ 1288346 h 4023876"/>
                <a:gd name="connsiteX13" fmla="*/ 6778202 w 6998480"/>
                <a:gd name="connsiteY13" fmla="*/ 1702928 h 4023876"/>
                <a:gd name="connsiteX14" fmla="*/ 6570592 w 6998480"/>
                <a:gd name="connsiteY14" fmla="*/ 1959537 h 4023876"/>
                <a:gd name="connsiteX15" fmla="*/ 6152948 w 6998480"/>
                <a:gd name="connsiteY15" fmla="*/ 2687639 h 4023876"/>
                <a:gd name="connsiteX16" fmla="*/ 6152948 w 6998480"/>
                <a:gd name="connsiteY16" fmla="*/ 2933020 h 4023876"/>
                <a:gd name="connsiteX17" fmla="*/ 6317556 w 6998480"/>
                <a:gd name="connsiteY17" fmla="*/ 3155431 h 4023876"/>
                <a:gd name="connsiteX18" fmla="*/ 6677778 w 6998480"/>
                <a:gd name="connsiteY18" fmla="*/ 3446621 h 4023876"/>
                <a:gd name="connsiteX19" fmla="*/ 6892151 w 6998480"/>
                <a:gd name="connsiteY19" fmla="*/ 3640705 h 4023876"/>
                <a:gd name="connsiteX20" fmla="*/ 6900828 w 6998480"/>
                <a:gd name="connsiteY20" fmla="*/ 4023513 h 402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8480" h="4023876">
                  <a:moveTo>
                    <a:pt x="17037" y="4023896"/>
                  </a:moveTo>
                  <a:cubicBezTo>
                    <a:pt x="17037" y="4023896"/>
                    <a:pt x="-148847" y="3337010"/>
                    <a:pt x="554627" y="2965558"/>
                  </a:cubicBezTo>
                  <a:cubicBezTo>
                    <a:pt x="1258102" y="2594106"/>
                    <a:pt x="1248532" y="2545362"/>
                    <a:pt x="1356101" y="1997946"/>
                  </a:cubicBezTo>
                  <a:cubicBezTo>
                    <a:pt x="1463670" y="1450529"/>
                    <a:pt x="1795948" y="1316546"/>
                    <a:pt x="2118401" y="1315143"/>
                  </a:cubicBezTo>
                  <a:cubicBezTo>
                    <a:pt x="2440853" y="1313739"/>
                    <a:pt x="2499678" y="1225821"/>
                    <a:pt x="2636468" y="1059937"/>
                  </a:cubicBezTo>
                  <a:cubicBezTo>
                    <a:pt x="2773259" y="894053"/>
                    <a:pt x="2861304" y="883973"/>
                    <a:pt x="3056792" y="991542"/>
                  </a:cubicBezTo>
                  <a:cubicBezTo>
                    <a:pt x="3252279" y="1099111"/>
                    <a:pt x="3574732" y="1241388"/>
                    <a:pt x="3750696" y="920977"/>
                  </a:cubicBezTo>
                  <a:cubicBezTo>
                    <a:pt x="3926661" y="600567"/>
                    <a:pt x="3780045" y="229242"/>
                    <a:pt x="4601042" y="62976"/>
                  </a:cubicBezTo>
                  <a:cubicBezTo>
                    <a:pt x="5422038" y="-103291"/>
                    <a:pt x="5509957" y="80202"/>
                    <a:pt x="5509957" y="374582"/>
                  </a:cubicBezTo>
                  <a:cubicBezTo>
                    <a:pt x="5509957" y="374582"/>
                    <a:pt x="5422038" y="854752"/>
                    <a:pt x="5627224" y="932845"/>
                  </a:cubicBezTo>
                  <a:cubicBezTo>
                    <a:pt x="5872349" y="1026250"/>
                    <a:pt x="6177193" y="908728"/>
                    <a:pt x="6405601" y="818640"/>
                  </a:cubicBezTo>
                  <a:cubicBezTo>
                    <a:pt x="6562680" y="756880"/>
                    <a:pt x="6722439" y="750245"/>
                    <a:pt x="6850042" y="880017"/>
                  </a:cubicBezTo>
                  <a:cubicBezTo>
                    <a:pt x="6947659" y="979420"/>
                    <a:pt x="7014522" y="1150025"/>
                    <a:pt x="6995127" y="1288346"/>
                  </a:cubicBezTo>
                  <a:cubicBezTo>
                    <a:pt x="6972924" y="1448105"/>
                    <a:pt x="6878497" y="1581067"/>
                    <a:pt x="6778202" y="1702928"/>
                  </a:cubicBezTo>
                  <a:cubicBezTo>
                    <a:pt x="6708403" y="1788039"/>
                    <a:pt x="6637839" y="1872895"/>
                    <a:pt x="6570592" y="1959537"/>
                  </a:cubicBezTo>
                  <a:cubicBezTo>
                    <a:pt x="6400498" y="2176462"/>
                    <a:pt x="6215728" y="2413293"/>
                    <a:pt x="6152948" y="2687639"/>
                  </a:cubicBezTo>
                  <a:cubicBezTo>
                    <a:pt x="6134445" y="2768284"/>
                    <a:pt x="6127427" y="2853523"/>
                    <a:pt x="6152948" y="2933020"/>
                  </a:cubicBezTo>
                  <a:cubicBezTo>
                    <a:pt x="6181148" y="3022342"/>
                    <a:pt x="6246863" y="3094309"/>
                    <a:pt x="6317556" y="3155431"/>
                  </a:cubicBezTo>
                  <a:cubicBezTo>
                    <a:pt x="6434184" y="3256493"/>
                    <a:pt x="6550686" y="3358958"/>
                    <a:pt x="6677778" y="3446621"/>
                  </a:cubicBezTo>
                  <a:cubicBezTo>
                    <a:pt x="6757530" y="3501618"/>
                    <a:pt x="6846342" y="3551383"/>
                    <a:pt x="6892151" y="3640705"/>
                  </a:cubicBezTo>
                  <a:cubicBezTo>
                    <a:pt x="6974710" y="3801485"/>
                    <a:pt x="6900828" y="4023513"/>
                    <a:pt x="6900828" y="4023513"/>
                  </a:cubicBezTo>
                </a:path>
              </a:pathLst>
            </a:custGeom>
            <a:noFill/>
            <a:ln w="12760" cap="flat">
              <a:solidFill>
                <a:srgbClr val="FFA9AD">
                  <a:alpha val="13000"/>
                </a:srgbClr>
              </a:solidFill>
              <a:prstDash val="solid"/>
              <a:miter/>
            </a:ln>
          </p:spPr>
          <p:txBody>
            <a:bodyPr rtlCol="0" anchor="ctr"/>
            <a:lstStyle/>
            <a:p>
              <a:endParaRPr lang="en-US" dirty="0"/>
            </a:p>
          </p:txBody>
        </p:sp>
        <p:sp>
          <p:nvSpPr>
            <p:cNvPr id="12" name="Freeform: Shape 9">
              <a:extLst>
                <a:ext uri="{FF2B5EF4-FFF2-40B4-BE49-F238E27FC236}">
                  <a16:creationId xmlns:a16="http://schemas.microsoft.com/office/drawing/2014/main" id="{DCE89885-1314-5A46-B31C-64C6942654D5}"/>
                </a:ext>
              </a:extLst>
            </p:cNvPr>
            <p:cNvSpPr/>
            <p:nvPr/>
          </p:nvSpPr>
          <p:spPr>
            <a:xfrm>
              <a:off x="5860649" y="4699009"/>
              <a:ext cx="4145172" cy="2152887"/>
            </a:xfrm>
            <a:custGeom>
              <a:avLst/>
              <a:gdLst>
                <a:gd name="connsiteX0" fmla="*/ 1213073 w 4145172"/>
                <a:gd name="connsiteY0" fmla="*/ 2152652 h 2152887"/>
                <a:gd name="connsiteX1" fmla="*/ 487140 w 4145172"/>
                <a:gd name="connsiteY1" fmla="*/ 1700300 h 2152887"/>
                <a:gd name="connsiteX2" fmla="*/ 1101 w 4145172"/>
                <a:gd name="connsiteY2" fmla="*/ 1157350 h 2152887"/>
                <a:gd name="connsiteX3" fmla="*/ 387737 w 4145172"/>
                <a:gd name="connsiteY3" fmla="*/ 736260 h 2152887"/>
                <a:gd name="connsiteX4" fmla="*/ 891641 w 4145172"/>
                <a:gd name="connsiteY4" fmla="*/ 418912 h 2152887"/>
                <a:gd name="connsiteX5" fmla="*/ 1543309 w 4145172"/>
                <a:gd name="connsiteY5" fmla="*/ 219086 h 2152887"/>
                <a:gd name="connsiteX6" fmla="*/ 2029731 w 4145172"/>
                <a:gd name="connsiteY6" fmla="*/ 166896 h 2152887"/>
                <a:gd name="connsiteX7" fmla="*/ 2546650 w 4145172"/>
                <a:gd name="connsiteY7" fmla="*/ 10583 h 2152887"/>
                <a:gd name="connsiteX8" fmla="*/ 3233026 w 4145172"/>
                <a:gd name="connsiteY8" fmla="*/ 79999 h 2152887"/>
                <a:gd name="connsiteX9" fmla="*/ 3845519 w 4145172"/>
                <a:gd name="connsiteY9" fmla="*/ 553533 h 2152887"/>
                <a:gd name="connsiteX10" fmla="*/ 4010638 w 4145172"/>
                <a:gd name="connsiteY10" fmla="*/ 949102 h 2152887"/>
                <a:gd name="connsiteX11" fmla="*/ 4084392 w 4145172"/>
                <a:gd name="connsiteY11" fmla="*/ 1526887 h 2152887"/>
                <a:gd name="connsiteX12" fmla="*/ 3723914 w 4145172"/>
                <a:gd name="connsiteY12" fmla="*/ 2152907 h 215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5172" h="2152887">
                  <a:moveTo>
                    <a:pt x="1213073" y="2152652"/>
                  </a:moveTo>
                  <a:cubicBezTo>
                    <a:pt x="1213073" y="2152652"/>
                    <a:pt x="887302" y="1804551"/>
                    <a:pt x="487140" y="1700300"/>
                  </a:cubicBezTo>
                  <a:cubicBezTo>
                    <a:pt x="86977" y="1596048"/>
                    <a:pt x="-11915" y="1300648"/>
                    <a:pt x="1101" y="1157350"/>
                  </a:cubicBezTo>
                  <a:cubicBezTo>
                    <a:pt x="14116" y="1014051"/>
                    <a:pt x="144526" y="883641"/>
                    <a:pt x="387737" y="736260"/>
                  </a:cubicBezTo>
                  <a:cubicBezTo>
                    <a:pt x="630948" y="588879"/>
                    <a:pt x="678544" y="479651"/>
                    <a:pt x="891641" y="418912"/>
                  </a:cubicBezTo>
                  <a:cubicBezTo>
                    <a:pt x="1104738" y="358173"/>
                    <a:pt x="1425914" y="275486"/>
                    <a:pt x="1543309" y="219086"/>
                  </a:cubicBezTo>
                  <a:cubicBezTo>
                    <a:pt x="1660703" y="162685"/>
                    <a:pt x="1899448" y="193565"/>
                    <a:pt x="2029731" y="166896"/>
                  </a:cubicBezTo>
                  <a:cubicBezTo>
                    <a:pt x="2160013" y="140227"/>
                    <a:pt x="2333808" y="36614"/>
                    <a:pt x="2546650" y="10583"/>
                  </a:cubicBezTo>
                  <a:cubicBezTo>
                    <a:pt x="2759492" y="-15448"/>
                    <a:pt x="3128774" y="6244"/>
                    <a:pt x="3233026" y="79999"/>
                  </a:cubicBezTo>
                  <a:cubicBezTo>
                    <a:pt x="3337277" y="153753"/>
                    <a:pt x="3736929" y="479651"/>
                    <a:pt x="3845519" y="553533"/>
                  </a:cubicBezTo>
                  <a:cubicBezTo>
                    <a:pt x="3954110" y="627415"/>
                    <a:pt x="4001961" y="749020"/>
                    <a:pt x="4010638" y="949102"/>
                  </a:cubicBezTo>
                  <a:cubicBezTo>
                    <a:pt x="4019314" y="1149183"/>
                    <a:pt x="4001961" y="1361769"/>
                    <a:pt x="4084392" y="1526887"/>
                  </a:cubicBezTo>
                  <a:cubicBezTo>
                    <a:pt x="4166823" y="1692005"/>
                    <a:pt x="4249510" y="1931899"/>
                    <a:pt x="3723914" y="2152907"/>
                  </a:cubicBezTo>
                </a:path>
              </a:pathLst>
            </a:custGeom>
            <a:noFill/>
            <a:ln w="12760" cap="flat">
              <a:solidFill>
                <a:srgbClr val="FFA9AD">
                  <a:alpha val="13000"/>
                </a:srgbClr>
              </a:solidFill>
              <a:prstDash val="solid"/>
              <a:miter/>
            </a:ln>
          </p:spPr>
          <p:txBody>
            <a:bodyPr rtlCol="0" anchor="ctr"/>
            <a:lstStyle/>
            <a:p>
              <a:endParaRPr lang="en-US" dirty="0"/>
            </a:p>
          </p:txBody>
        </p:sp>
        <p:sp>
          <p:nvSpPr>
            <p:cNvPr id="14" name="Freeform: Shape 10">
              <a:extLst>
                <a:ext uri="{FF2B5EF4-FFF2-40B4-BE49-F238E27FC236}">
                  <a16:creationId xmlns:a16="http://schemas.microsoft.com/office/drawing/2014/main" id="{0A08AD2B-8C14-2041-B3F0-9CD142127C44}"/>
                </a:ext>
              </a:extLst>
            </p:cNvPr>
            <p:cNvSpPr/>
            <p:nvPr/>
          </p:nvSpPr>
          <p:spPr>
            <a:xfrm>
              <a:off x="7089159" y="5231085"/>
              <a:ext cx="2075318" cy="1465355"/>
            </a:xfrm>
            <a:custGeom>
              <a:avLst/>
              <a:gdLst>
                <a:gd name="connsiteX0" fmla="*/ 323476 w 2075318"/>
                <a:gd name="connsiteY0" fmla="*/ 255991 h 1465355"/>
                <a:gd name="connsiteX1" fmla="*/ 19398 w 2075318"/>
                <a:gd name="connsiteY1" fmla="*/ 633951 h 1465355"/>
                <a:gd name="connsiteX2" fmla="*/ 501482 w 2075318"/>
                <a:gd name="connsiteY2" fmla="*/ 1011911 h 1465355"/>
                <a:gd name="connsiteX3" fmla="*/ 844095 w 2075318"/>
                <a:gd name="connsiteY3" fmla="*/ 1437593 h 1465355"/>
                <a:gd name="connsiteX4" fmla="*/ 1296448 w 2075318"/>
                <a:gd name="connsiteY4" fmla="*/ 1320327 h 1465355"/>
                <a:gd name="connsiteX5" fmla="*/ 2000177 w 2075318"/>
                <a:gd name="connsiteY5" fmla="*/ 1076988 h 1465355"/>
                <a:gd name="connsiteX6" fmla="*/ 1796012 w 2075318"/>
                <a:gd name="connsiteY6" fmla="*/ 316858 h 1465355"/>
                <a:gd name="connsiteX7" fmla="*/ 896795 w 2075318"/>
                <a:gd name="connsiteY7" fmla="*/ 20 h 146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318" h="1465355">
                  <a:moveTo>
                    <a:pt x="323476" y="255991"/>
                  </a:moveTo>
                  <a:cubicBezTo>
                    <a:pt x="323476" y="255991"/>
                    <a:pt x="-93530" y="421109"/>
                    <a:pt x="19398" y="633951"/>
                  </a:cubicBezTo>
                  <a:cubicBezTo>
                    <a:pt x="132326" y="846792"/>
                    <a:pt x="375538" y="850876"/>
                    <a:pt x="501482" y="1011911"/>
                  </a:cubicBezTo>
                  <a:cubicBezTo>
                    <a:pt x="627426" y="1172946"/>
                    <a:pt x="682933" y="1376727"/>
                    <a:pt x="844095" y="1437593"/>
                  </a:cubicBezTo>
                  <a:cubicBezTo>
                    <a:pt x="1005258" y="1498460"/>
                    <a:pt x="1066252" y="1459286"/>
                    <a:pt x="1296448" y="1320327"/>
                  </a:cubicBezTo>
                  <a:cubicBezTo>
                    <a:pt x="1526643" y="1181367"/>
                    <a:pt x="1913279" y="1198721"/>
                    <a:pt x="2000177" y="1076988"/>
                  </a:cubicBezTo>
                  <a:cubicBezTo>
                    <a:pt x="2087074" y="955255"/>
                    <a:pt x="2173972" y="625274"/>
                    <a:pt x="1796012" y="316858"/>
                  </a:cubicBezTo>
                  <a:cubicBezTo>
                    <a:pt x="1418053" y="8442"/>
                    <a:pt x="896795" y="20"/>
                    <a:pt x="896795" y="20"/>
                  </a:cubicBezTo>
                  <a:close/>
                </a:path>
              </a:pathLst>
            </a:custGeom>
            <a:noFill/>
            <a:ln w="12760" cap="flat">
              <a:solidFill>
                <a:srgbClr val="FFA9AD">
                  <a:alpha val="13000"/>
                </a:srgbClr>
              </a:solidFill>
              <a:prstDash val="solid"/>
              <a:miter/>
            </a:ln>
          </p:spPr>
          <p:txBody>
            <a:bodyPr rtlCol="0" anchor="ctr"/>
            <a:lstStyle/>
            <a:p>
              <a:endParaRPr lang="en-US" dirty="0"/>
            </a:p>
          </p:txBody>
        </p:sp>
        <p:sp>
          <p:nvSpPr>
            <p:cNvPr id="15" name="Freeform: Shape 12">
              <a:extLst>
                <a:ext uri="{FF2B5EF4-FFF2-40B4-BE49-F238E27FC236}">
                  <a16:creationId xmlns:a16="http://schemas.microsoft.com/office/drawing/2014/main" id="{EBC949EA-8EE9-C94E-9185-AF21278110BB}"/>
                </a:ext>
              </a:extLst>
            </p:cNvPr>
            <p:cNvSpPr/>
            <p:nvPr/>
          </p:nvSpPr>
          <p:spPr>
            <a:xfrm>
              <a:off x="2608260" y="691358"/>
              <a:ext cx="9583995" cy="6160283"/>
            </a:xfrm>
            <a:custGeom>
              <a:avLst/>
              <a:gdLst>
                <a:gd name="connsiteX0" fmla="*/ 0 w 9583995"/>
                <a:gd name="connsiteY0" fmla="*/ 6160303 h 6160283"/>
                <a:gd name="connsiteX1" fmla="*/ 868465 w 9583995"/>
                <a:gd name="connsiteY1" fmla="*/ 4843569 h 6160283"/>
                <a:gd name="connsiteX2" fmla="*/ 1824083 w 9583995"/>
                <a:gd name="connsiteY2" fmla="*/ 3575069 h 6160283"/>
                <a:gd name="connsiteX3" fmla="*/ 2397530 w 9583995"/>
                <a:gd name="connsiteY3" fmla="*/ 2414904 h 6160283"/>
                <a:gd name="connsiteX4" fmla="*/ 3596997 w 9583995"/>
                <a:gd name="connsiteY4" fmla="*/ 1885352 h 6160283"/>
                <a:gd name="connsiteX5" fmla="*/ 4752441 w 9583995"/>
                <a:gd name="connsiteY5" fmla="*/ 929734 h 6160283"/>
                <a:gd name="connsiteX6" fmla="*/ 4995780 w 9583995"/>
                <a:gd name="connsiteY6" fmla="*/ 252036 h 6160283"/>
                <a:gd name="connsiteX7" fmla="*/ 5534391 w 9583995"/>
                <a:gd name="connsiteY7" fmla="*/ 212862 h 6160283"/>
                <a:gd name="connsiteX8" fmla="*/ 6155562 w 9583995"/>
                <a:gd name="connsiteY8" fmla="*/ 486570 h 6160283"/>
                <a:gd name="connsiteX9" fmla="*/ 6859292 w 9583995"/>
                <a:gd name="connsiteY9" fmla="*/ 20 h 6160283"/>
                <a:gd name="connsiteX10" fmla="*/ 7671612 w 9583995"/>
                <a:gd name="connsiteY10" fmla="*/ 747262 h 6160283"/>
                <a:gd name="connsiteX11" fmla="*/ 8783670 w 9583995"/>
                <a:gd name="connsiteY11" fmla="*/ 764616 h 6160283"/>
                <a:gd name="connsiteX12" fmla="*/ 9079325 w 9583995"/>
                <a:gd name="connsiteY12" fmla="*/ 1138748 h 6160283"/>
                <a:gd name="connsiteX13" fmla="*/ 9099105 w 9583995"/>
                <a:gd name="connsiteY13" fmla="*/ 1464135 h 6160283"/>
                <a:gd name="connsiteX14" fmla="*/ 9221858 w 9583995"/>
                <a:gd name="connsiteY14" fmla="*/ 1749838 h 6160283"/>
                <a:gd name="connsiteX15" fmla="*/ 9583995 w 9583995"/>
                <a:gd name="connsiteY15" fmla="*/ 2136220 h 61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83995" h="6160283">
                  <a:moveTo>
                    <a:pt x="0" y="6160303"/>
                  </a:moveTo>
                  <a:cubicBezTo>
                    <a:pt x="0" y="6160303"/>
                    <a:pt x="277919" y="5495110"/>
                    <a:pt x="868465" y="4843569"/>
                  </a:cubicBezTo>
                  <a:cubicBezTo>
                    <a:pt x="1459011" y="4192029"/>
                    <a:pt x="1720980" y="3982888"/>
                    <a:pt x="1824083" y="3575069"/>
                  </a:cubicBezTo>
                  <a:cubicBezTo>
                    <a:pt x="1927186" y="3167251"/>
                    <a:pt x="1785036" y="2771171"/>
                    <a:pt x="2397530" y="2414904"/>
                  </a:cubicBezTo>
                  <a:cubicBezTo>
                    <a:pt x="2397530" y="2414904"/>
                    <a:pt x="2923126" y="2163399"/>
                    <a:pt x="3596997" y="1885352"/>
                  </a:cubicBezTo>
                  <a:cubicBezTo>
                    <a:pt x="4270868" y="1607306"/>
                    <a:pt x="4617820" y="1311905"/>
                    <a:pt x="4752441" y="929734"/>
                  </a:cubicBezTo>
                  <a:cubicBezTo>
                    <a:pt x="4887062" y="547564"/>
                    <a:pt x="4777962" y="412688"/>
                    <a:pt x="4995780" y="252036"/>
                  </a:cubicBezTo>
                  <a:cubicBezTo>
                    <a:pt x="5213598" y="91384"/>
                    <a:pt x="5477863" y="165138"/>
                    <a:pt x="5534391" y="212862"/>
                  </a:cubicBezTo>
                  <a:cubicBezTo>
                    <a:pt x="5590920" y="260585"/>
                    <a:pt x="5716864" y="686396"/>
                    <a:pt x="6155562" y="486570"/>
                  </a:cubicBezTo>
                  <a:cubicBezTo>
                    <a:pt x="6594260" y="286744"/>
                    <a:pt x="6859292" y="20"/>
                    <a:pt x="6859292" y="20"/>
                  </a:cubicBezTo>
                  <a:cubicBezTo>
                    <a:pt x="6859292" y="20"/>
                    <a:pt x="7271959" y="608175"/>
                    <a:pt x="7671612" y="747262"/>
                  </a:cubicBezTo>
                  <a:cubicBezTo>
                    <a:pt x="8071263" y="886349"/>
                    <a:pt x="8392695" y="651688"/>
                    <a:pt x="8783670" y="764616"/>
                  </a:cubicBezTo>
                  <a:cubicBezTo>
                    <a:pt x="8962314" y="815657"/>
                    <a:pt x="9050743" y="963932"/>
                    <a:pt x="9079325" y="1138748"/>
                  </a:cubicBezTo>
                  <a:cubicBezTo>
                    <a:pt x="9096935" y="1246572"/>
                    <a:pt x="9082133" y="1356949"/>
                    <a:pt x="9099105" y="1464135"/>
                  </a:cubicBezTo>
                  <a:cubicBezTo>
                    <a:pt x="9115310" y="1567621"/>
                    <a:pt x="9162906" y="1664599"/>
                    <a:pt x="9221858" y="1749838"/>
                  </a:cubicBezTo>
                  <a:cubicBezTo>
                    <a:pt x="9321771" y="1892626"/>
                    <a:pt x="9455627" y="2019463"/>
                    <a:pt x="9583995" y="2136220"/>
                  </a:cubicBezTo>
                </a:path>
              </a:pathLst>
            </a:custGeom>
            <a:noFill/>
            <a:ln w="12760" cap="flat">
              <a:solidFill>
                <a:srgbClr val="FFA9AD">
                  <a:alpha val="13000"/>
                </a:srgbClr>
              </a:solidFill>
              <a:prstDash val="solid"/>
              <a:miter/>
            </a:ln>
          </p:spPr>
          <p:txBody>
            <a:bodyPr rtlCol="0" anchor="ctr"/>
            <a:lstStyle/>
            <a:p>
              <a:endParaRPr lang="en-US" dirty="0"/>
            </a:p>
          </p:txBody>
        </p:sp>
        <p:sp>
          <p:nvSpPr>
            <p:cNvPr id="17" name="Freeform: Shape 13">
              <a:extLst>
                <a:ext uri="{FF2B5EF4-FFF2-40B4-BE49-F238E27FC236}">
                  <a16:creationId xmlns:a16="http://schemas.microsoft.com/office/drawing/2014/main" id="{BF75D620-59F2-1F45-B36B-6FCE2A701041}"/>
                </a:ext>
              </a:extLst>
            </p:cNvPr>
            <p:cNvSpPr/>
            <p:nvPr/>
          </p:nvSpPr>
          <p:spPr>
            <a:xfrm>
              <a:off x="2121710" y="37648"/>
              <a:ext cx="10070289" cy="6813992"/>
            </a:xfrm>
            <a:custGeom>
              <a:avLst/>
              <a:gdLst>
                <a:gd name="connsiteX0" fmla="*/ 0 w 10070289"/>
                <a:gd name="connsiteY0" fmla="*/ 6814013 h 6813992"/>
                <a:gd name="connsiteX1" fmla="*/ 695053 w 10070289"/>
                <a:gd name="connsiteY1" fmla="*/ 5362658 h 6813992"/>
                <a:gd name="connsiteX2" fmla="*/ 1681040 w 10070289"/>
                <a:gd name="connsiteY2" fmla="*/ 3972552 h 6813992"/>
                <a:gd name="connsiteX3" fmla="*/ 2575919 w 10070289"/>
                <a:gd name="connsiteY3" fmla="*/ 2608605 h 6813992"/>
                <a:gd name="connsiteX4" fmla="*/ 4487282 w 10070289"/>
                <a:gd name="connsiteY4" fmla="*/ 1400972 h 6813992"/>
                <a:gd name="connsiteX5" fmla="*/ 5312618 w 10070289"/>
                <a:gd name="connsiteY5" fmla="*/ 497671 h 6813992"/>
                <a:gd name="connsiteX6" fmla="*/ 5868583 w 10070289"/>
                <a:gd name="connsiteY6" fmla="*/ 202271 h 6813992"/>
                <a:gd name="connsiteX7" fmla="*/ 6376825 w 10070289"/>
                <a:gd name="connsiteY7" fmla="*/ 493333 h 6813992"/>
                <a:gd name="connsiteX8" fmla="*/ 6993658 w 10070289"/>
                <a:gd name="connsiteY8" fmla="*/ 475979 h 6813992"/>
                <a:gd name="connsiteX9" fmla="*/ 7719080 w 10070289"/>
                <a:gd name="connsiteY9" fmla="*/ 20 h 6813992"/>
                <a:gd name="connsiteX10" fmla="*/ 8466322 w 10070289"/>
                <a:gd name="connsiteY10" fmla="*/ 684227 h 6813992"/>
                <a:gd name="connsiteX11" fmla="*/ 9517514 w 10070289"/>
                <a:gd name="connsiteY11" fmla="*/ 740627 h 6813992"/>
                <a:gd name="connsiteX12" fmla="*/ 9925843 w 10070289"/>
                <a:gd name="connsiteY12" fmla="*/ 1269413 h 6813992"/>
                <a:gd name="connsiteX13" fmla="*/ 10070290 w 10070289"/>
                <a:gd name="connsiteY13" fmla="*/ 2056851 h 68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0289" h="6813992">
                  <a:moveTo>
                    <a:pt x="0" y="6814013"/>
                  </a:moveTo>
                  <a:cubicBezTo>
                    <a:pt x="0" y="6814013"/>
                    <a:pt x="351801" y="5793190"/>
                    <a:pt x="695053" y="5362658"/>
                  </a:cubicBezTo>
                  <a:cubicBezTo>
                    <a:pt x="1038304" y="4932126"/>
                    <a:pt x="1420475" y="4580963"/>
                    <a:pt x="1681040" y="3972552"/>
                  </a:cubicBezTo>
                  <a:cubicBezTo>
                    <a:pt x="1941605" y="3364142"/>
                    <a:pt x="1893882" y="3016934"/>
                    <a:pt x="2575919" y="2608605"/>
                  </a:cubicBezTo>
                  <a:cubicBezTo>
                    <a:pt x="3257956" y="2200276"/>
                    <a:pt x="3935528" y="1939583"/>
                    <a:pt x="4487282" y="1400972"/>
                  </a:cubicBezTo>
                  <a:cubicBezTo>
                    <a:pt x="5039037" y="862360"/>
                    <a:pt x="5147500" y="827525"/>
                    <a:pt x="5312618" y="497671"/>
                  </a:cubicBezTo>
                  <a:cubicBezTo>
                    <a:pt x="5477736" y="167818"/>
                    <a:pt x="5634049" y="176240"/>
                    <a:pt x="5868583" y="202271"/>
                  </a:cubicBezTo>
                  <a:cubicBezTo>
                    <a:pt x="6103117" y="228301"/>
                    <a:pt x="6203158" y="410774"/>
                    <a:pt x="6376825" y="493333"/>
                  </a:cubicBezTo>
                  <a:cubicBezTo>
                    <a:pt x="6550492" y="575892"/>
                    <a:pt x="6737431" y="632292"/>
                    <a:pt x="6993658" y="475979"/>
                  </a:cubicBezTo>
                  <a:cubicBezTo>
                    <a:pt x="7249884" y="319665"/>
                    <a:pt x="7719080" y="20"/>
                    <a:pt x="7719080" y="20"/>
                  </a:cubicBezTo>
                  <a:cubicBezTo>
                    <a:pt x="7719080" y="20"/>
                    <a:pt x="8001465" y="510431"/>
                    <a:pt x="8466322" y="684227"/>
                  </a:cubicBezTo>
                  <a:cubicBezTo>
                    <a:pt x="8931179" y="858022"/>
                    <a:pt x="9187406" y="671466"/>
                    <a:pt x="9517514" y="740627"/>
                  </a:cubicBezTo>
                  <a:cubicBezTo>
                    <a:pt x="9847623" y="809788"/>
                    <a:pt x="9938603" y="1142193"/>
                    <a:pt x="9925843" y="1269413"/>
                  </a:cubicBezTo>
                  <a:cubicBezTo>
                    <a:pt x="9913083" y="1396633"/>
                    <a:pt x="9893305" y="1909214"/>
                    <a:pt x="10070290" y="2056851"/>
                  </a:cubicBezTo>
                </a:path>
              </a:pathLst>
            </a:custGeom>
            <a:noFill/>
            <a:ln w="12760" cap="flat">
              <a:solidFill>
                <a:srgbClr val="FFA9AD">
                  <a:alpha val="13000"/>
                </a:srgbClr>
              </a:solidFill>
              <a:prstDash val="solid"/>
              <a:miter/>
            </a:ln>
          </p:spPr>
          <p:txBody>
            <a:bodyPr rtlCol="0" anchor="ctr"/>
            <a:lstStyle/>
            <a:p>
              <a:endParaRPr lang="en-US" dirty="0"/>
            </a:p>
          </p:txBody>
        </p:sp>
        <p:sp>
          <p:nvSpPr>
            <p:cNvPr id="18" name="Freeform: Shape 14">
              <a:extLst>
                <a:ext uri="{FF2B5EF4-FFF2-40B4-BE49-F238E27FC236}">
                  <a16:creationId xmlns:a16="http://schemas.microsoft.com/office/drawing/2014/main" id="{0943ABBF-D6A5-7C40-8809-D6E0EC2E867D}"/>
                </a:ext>
              </a:extLst>
            </p:cNvPr>
            <p:cNvSpPr/>
            <p:nvPr/>
          </p:nvSpPr>
          <p:spPr>
            <a:xfrm>
              <a:off x="1882837" y="-210809"/>
              <a:ext cx="10309162" cy="7062450"/>
            </a:xfrm>
            <a:custGeom>
              <a:avLst/>
              <a:gdLst>
                <a:gd name="connsiteX0" fmla="*/ 0 w 10309162"/>
                <a:gd name="connsiteY0" fmla="*/ 7062471 h 7062450"/>
                <a:gd name="connsiteX1" fmla="*/ 356140 w 10309162"/>
                <a:gd name="connsiteY1" fmla="*/ 6114892 h 7062450"/>
                <a:gd name="connsiteX2" fmla="*/ 842689 w 10309162"/>
                <a:gd name="connsiteY2" fmla="*/ 5198321 h 7062450"/>
                <a:gd name="connsiteX3" fmla="*/ 1620174 w 10309162"/>
                <a:gd name="connsiteY3" fmla="*/ 3951641 h 7062450"/>
                <a:gd name="connsiteX4" fmla="*/ 2519391 w 10309162"/>
                <a:gd name="connsiteY4" fmla="*/ 2726653 h 7062450"/>
                <a:gd name="connsiteX5" fmla="*/ 4361211 w 10309162"/>
                <a:gd name="connsiteY5" fmla="*/ 1436588 h 7062450"/>
                <a:gd name="connsiteX6" fmla="*/ 5686111 w 10309162"/>
                <a:gd name="connsiteY6" fmla="*/ 325040 h 7062450"/>
                <a:gd name="connsiteX7" fmla="*/ 6481077 w 10309162"/>
                <a:gd name="connsiteY7" fmla="*/ 385268 h 7062450"/>
                <a:gd name="connsiteX8" fmla="*/ 7697387 w 10309162"/>
                <a:gd name="connsiteY8" fmla="*/ 237632 h 7062450"/>
                <a:gd name="connsiteX9" fmla="*/ 8566108 w 10309162"/>
                <a:gd name="connsiteY9" fmla="*/ 268001 h 7062450"/>
                <a:gd name="connsiteX10" fmla="*/ 9330704 w 10309162"/>
                <a:gd name="connsiteY10" fmla="*/ 637284 h 7062450"/>
                <a:gd name="connsiteX11" fmla="*/ 10242936 w 10309162"/>
                <a:gd name="connsiteY11" fmla="*/ 988575 h 7062450"/>
                <a:gd name="connsiteX12" fmla="*/ 10309162 w 10309162"/>
                <a:gd name="connsiteY12" fmla="*/ 1267132 h 70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9162" h="7062450">
                  <a:moveTo>
                    <a:pt x="0" y="7062471"/>
                  </a:moveTo>
                  <a:cubicBezTo>
                    <a:pt x="0" y="7062471"/>
                    <a:pt x="273581" y="6410293"/>
                    <a:pt x="356140" y="6114892"/>
                  </a:cubicBezTo>
                  <a:cubicBezTo>
                    <a:pt x="438699" y="5819491"/>
                    <a:pt x="495099" y="5576280"/>
                    <a:pt x="842689" y="5198321"/>
                  </a:cubicBezTo>
                  <a:cubicBezTo>
                    <a:pt x="1190279" y="4820361"/>
                    <a:pt x="1424686" y="4333939"/>
                    <a:pt x="1620174" y="3951641"/>
                  </a:cubicBezTo>
                  <a:cubicBezTo>
                    <a:pt x="1815661" y="3569343"/>
                    <a:pt x="1924251" y="3109462"/>
                    <a:pt x="2519391" y="2726653"/>
                  </a:cubicBezTo>
                  <a:cubicBezTo>
                    <a:pt x="3114531" y="2343845"/>
                    <a:pt x="3644465" y="2040405"/>
                    <a:pt x="4361211" y="1436588"/>
                  </a:cubicBezTo>
                  <a:cubicBezTo>
                    <a:pt x="5077956" y="832772"/>
                    <a:pt x="5408064" y="667653"/>
                    <a:pt x="5686111" y="325040"/>
                  </a:cubicBezTo>
                  <a:cubicBezTo>
                    <a:pt x="5964158" y="-17574"/>
                    <a:pt x="6229189" y="254986"/>
                    <a:pt x="6481077" y="385268"/>
                  </a:cubicBezTo>
                  <a:cubicBezTo>
                    <a:pt x="6732965" y="515551"/>
                    <a:pt x="6945934" y="724181"/>
                    <a:pt x="7697387" y="237632"/>
                  </a:cubicBezTo>
                  <a:cubicBezTo>
                    <a:pt x="8448841" y="-248918"/>
                    <a:pt x="8396778" y="142057"/>
                    <a:pt x="8566108" y="268001"/>
                  </a:cubicBezTo>
                  <a:cubicBezTo>
                    <a:pt x="8735436" y="393945"/>
                    <a:pt x="9017949" y="624268"/>
                    <a:pt x="9330704" y="637284"/>
                  </a:cubicBezTo>
                  <a:cubicBezTo>
                    <a:pt x="9643458" y="650299"/>
                    <a:pt x="10116992" y="606914"/>
                    <a:pt x="10242936" y="988575"/>
                  </a:cubicBezTo>
                  <a:lnTo>
                    <a:pt x="10309162" y="1267132"/>
                  </a:lnTo>
                </a:path>
              </a:pathLst>
            </a:custGeom>
            <a:noFill/>
            <a:ln w="12760" cap="flat">
              <a:solidFill>
                <a:srgbClr val="FFA9AD">
                  <a:alpha val="13000"/>
                </a:srgbClr>
              </a:solidFill>
              <a:prstDash val="solid"/>
              <a:miter/>
            </a:ln>
          </p:spPr>
          <p:txBody>
            <a:bodyPr rtlCol="0" anchor="ctr"/>
            <a:lstStyle/>
            <a:p>
              <a:endParaRPr lang="en-US" dirty="0"/>
            </a:p>
          </p:txBody>
        </p:sp>
        <p:sp>
          <p:nvSpPr>
            <p:cNvPr id="19" name="Freeform: Shape 16">
              <a:extLst>
                <a:ext uri="{FF2B5EF4-FFF2-40B4-BE49-F238E27FC236}">
                  <a16:creationId xmlns:a16="http://schemas.microsoft.com/office/drawing/2014/main" id="{DED900B8-78AE-4146-8648-3760F83F31A3}"/>
                </a:ext>
              </a:extLst>
            </p:cNvPr>
            <p:cNvSpPr/>
            <p:nvPr/>
          </p:nvSpPr>
          <p:spPr>
            <a:xfrm>
              <a:off x="1339760" y="30942"/>
              <a:ext cx="4960816" cy="6820698"/>
            </a:xfrm>
            <a:custGeom>
              <a:avLst/>
              <a:gdLst>
                <a:gd name="connsiteX0" fmla="*/ 0 w 4960816"/>
                <a:gd name="connsiteY0" fmla="*/ 6820719 h 6820698"/>
                <a:gd name="connsiteX1" fmla="*/ 338913 w 4960816"/>
                <a:gd name="connsiteY1" fmla="*/ 5920991 h 6820698"/>
                <a:gd name="connsiteX2" fmla="*/ 595140 w 4960816"/>
                <a:gd name="connsiteY2" fmla="*/ 4735050 h 6820698"/>
                <a:gd name="connsiteX3" fmla="*/ 1207633 w 4960816"/>
                <a:gd name="connsiteY3" fmla="*/ 3792448 h 6820698"/>
                <a:gd name="connsiteX4" fmla="*/ 1885332 w 4960816"/>
                <a:gd name="connsiteY4" fmla="*/ 2511060 h 6820698"/>
                <a:gd name="connsiteX5" fmla="*/ 3627239 w 4960816"/>
                <a:gd name="connsiteY5" fmla="*/ 1390324 h 6820698"/>
                <a:gd name="connsiteX6" fmla="*/ 4530795 w 4960816"/>
                <a:gd name="connsiteY6" fmla="*/ 269588 h 6820698"/>
                <a:gd name="connsiteX7" fmla="*/ 4960816 w 4960816"/>
                <a:gd name="connsiteY7" fmla="*/ 218 h 68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16" h="6820698">
                  <a:moveTo>
                    <a:pt x="0" y="6820719"/>
                  </a:moveTo>
                  <a:cubicBezTo>
                    <a:pt x="0" y="6820719"/>
                    <a:pt x="291062" y="6333659"/>
                    <a:pt x="338913" y="5920991"/>
                  </a:cubicBezTo>
                  <a:cubicBezTo>
                    <a:pt x="386764" y="5508323"/>
                    <a:pt x="308416" y="5147718"/>
                    <a:pt x="595140" y="4735050"/>
                  </a:cubicBezTo>
                  <a:cubicBezTo>
                    <a:pt x="881863" y="4322382"/>
                    <a:pt x="951407" y="4474485"/>
                    <a:pt x="1207633" y="3792448"/>
                  </a:cubicBezTo>
                  <a:cubicBezTo>
                    <a:pt x="1463860" y="3110410"/>
                    <a:pt x="1364074" y="2919389"/>
                    <a:pt x="1885332" y="2511060"/>
                  </a:cubicBezTo>
                  <a:cubicBezTo>
                    <a:pt x="2406590" y="2102731"/>
                    <a:pt x="3270972" y="1754885"/>
                    <a:pt x="3627239" y="1390324"/>
                  </a:cubicBezTo>
                  <a:cubicBezTo>
                    <a:pt x="3983506" y="1025763"/>
                    <a:pt x="4200559" y="556184"/>
                    <a:pt x="4530795" y="269588"/>
                  </a:cubicBezTo>
                  <a:cubicBezTo>
                    <a:pt x="4861031" y="-17008"/>
                    <a:pt x="4960816" y="218"/>
                    <a:pt x="4960816" y="218"/>
                  </a:cubicBezTo>
                </a:path>
              </a:pathLst>
            </a:custGeom>
            <a:noFill/>
            <a:ln w="12760" cap="flat">
              <a:solidFill>
                <a:srgbClr val="FFA9AD">
                  <a:alpha val="13000"/>
                </a:srgbClr>
              </a:solidFill>
              <a:prstDash val="solid"/>
              <a:miter/>
            </a:ln>
          </p:spPr>
          <p:txBody>
            <a:bodyPr rtlCol="0" anchor="ctr"/>
            <a:lstStyle/>
            <a:p>
              <a:endParaRPr lang="en-US" dirty="0"/>
            </a:p>
          </p:txBody>
        </p:sp>
        <p:sp>
          <p:nvSpPr>
            <p:cNvPr id="22" name="Freeform: Shape 17">
              <a:extLst>
                <a:ext uri="{FF2B5EF4-FFF2-40B4-BE49-F238E27FC236}">
                  <a16:creationId xmlns:a16="http://schemas.microsoft.com/office/drawing/2014/main" id="{88C4BB5B-E6FF-6D45-8E26-E70F194F18DE}"/>
                </a:ext>
              </a:extLst>
            </p:cNvPr>
            <p:cNvSpPr/>
            <p:nvPr/>
          </p:nvSpPr>
          <p:spPr>
            <a:xfrm>
              <a:off x="-24186" y="31396"/>
              <a:ext cx="3926594" cy="6820245"/>
            </a:xfrm>
            <a:custGeom>
              <a:avLst/>
              <a:gdLst>
                <a:gd name="connsiteX0" fmla="*/ 0 w 3926594"/>
                <a:gd name="connsiteY0" fmla="*/ 6820265 h 6820245"/>
                <a:gd name="connsiteX1" fmla="*/ 208758 w 3926594"/>
                <a:gd name="connsiteY1" fmla="*/ 5629475 h 6820245"/>
                <a:gd name="connsiteX2" fmla="*/ 106676 w 3926594"/>
                <a:gd name="connsiteY2" fmla="*/ 3878892 h 6820245"/>
                <a:gd name="connsiteX3" fmla="*/ 1688951 w 3926594"/>
                <a:gd name="connsiteY3" fmla="*/ 1858938 h 6820245"/>
                <a:gd name="connsiteX4" fmla="*/ 3097177 w 3926594"/>
                <a:gd name="connsiteY4" fmla="*/ 695328 h 6820245"/>
                <a:gd name="connsiteX5" fmla="*/ 3926595 w 3926594"/>
                <a:gd name="connsiteY5" fmla="*/ 20 h 68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594" h="6820245">
                  <a:moveTo>
                    <a:pt x="0" y="6820265"/>
                  </a:moveTo>
                  <a:cubicBezTo>
                    <a:pt x="0" y="6820265"/>
                    <a:pt x="256227" y="6363575"/>
                    <a:pt x="208758" y="5629475"/>
                  </a:cubicBezTo>
                  <a:cubicBezTo>
                    <a:pt x="161290" y="4895376"/>
                    <a:pt x="-67885" y="4370290"/>
                    <a:pt x="106676" y="3878892"/>
                  </a:cubicBezTo>
                  <a:cubicBezTo>
                    <a:pt x="281237" y="3387493"/>
                    <a:pt x="1007297" y="2593038"/>
                    <a:pt x="1688951" y="1858938"/>
                  </a:cubicBezTo>
                  <a:cubicBezTo>
                    <a:pt x="2370606" y="1124839"/>
                    <a:pt x="2745375" y="950534"/>
                    <a:pt x="3097177" y="695328"/>
                  </a:cubicBezTo>
                  <a:cubicBezTo>
                    <a:pt x="3448978" y="440122"/>
                    <a:pt x="3926595" y="20"/>
                    <a:pt x="3926595" y="20"/>
                  </a:cubicBezTo>
                </a:path>
              </a:pathLst>
            </a:custGeom>
            <a:noFill/>
            <a:ln w="12760" cap="flat">
              <a:solidFill>
                <a:srgbClr val="FFA9AD">
                  <a:alpha val="13000"/>
                </a:srgbClr>
              </a:solidFill>
              <a:prstDash val="solid"/>
              <a:miter/>
            </a:ln>
          </p:spPr>
          <p:txBody>
            <a:bodyPr rtlCol="0" anchor="ctr"/>
            <a:lstStyle/>
            <a:p>
              <a:endParaRPr lang="en-US" dirty="0"/>
            </a:p>
          </p:txBody>
        </p:sp>
        <p:sp>
          <p:nvSpPr>
            <p:cNvPr id="24" name="Freeform: Shape 18">
              <a:extLst>
                <a:ext uri="{FF2B5EF4-FFF2-40B4-BE49-F238E27FC236}">
                  <a16:creationId xmlns:a16="http://schemas.microsoft.com/office/drawing/2014/main" id="{9CF824C2-52EC-FC40-AC62-BA7FC197E1FB}"/>
                </a:ext>
              </a:extLst>
            </p:cNvPr>
            <p:cNvSpPr/>
            <p:nvPr/>
          </p:nvSpPr>
          <p:spPr>
            <a:xfrm>
              <a:off x="-54556" y="37648"/>
              <a:ext cx="1542080" cy="1279346"/>
            </a:xfrm>
            <a:custGeom>
              <a:avLst/>
              <a:gdLst>
                <a:gd name="connsiteX0" fmla="*/ 0 w 1542080"/>
                <a:gd name="connsiteY0" fmla="*/ 1279366 h 1279346"/>
                <a:gd name="connsiteX1" fmla="*/ 1542081 w 1542080"/>
                <a:gd name="connsiteY1" fmla="*/ 20 h 1279346"/>
              </a:gdLst>
              <a:ahLst/>
              <a:cxnLst>
                <a:cxn ang="0">
                  <a:pos x="connsiteX0" y="connsiteY0"/>
                </a:cxn>
                <a:cxn ang="0">
                  <a:pos x="connsiteX1" y="connsiteY1"/>
                </a:cxn>
              </a:cxnLst>
              <a:rect l="l" t="t" r="r" b="b"/>
              <a:pathLst>
                <a:path w="1542080" h="1279346">
                  <a:moveTo>
                    <a:pt x="0" y="1279366"/>
                  </a:moveTo>
                  <a:cubicBezTo>
                    <a:pt x="0" y="1279366"/>
                    <a:pt x="834012" y="927438"/>
                    <a:pt x="1542081" y="20"/>
                  </a:cubicBezTo>
                </a:path>
              </a:pathLst>
            </a:custGeom>
            <a:noFill/>
            <a:ln w="12760" cap="flat">
              <a:solidFill>
                <a:srgbClr val="FFA9AD">
                  <a:alpha val="13000"/>
                </a:srgbClr>
              </a:solidFill>
              <a:prstDash val="solid"/>
              <a:miter/>
            </a:ln>
          </p:spPr>
          <p:txBody>
            <a:bodyPr rtlCol="0" anchor="ctr"/>
            <a:lstStyle/>
            <a:p>
              <a:endParaRPr lang="en-US" dirty="0"/>
            </a:p>
          </p:txBody>
        </p:sp>
      </p:grpSp>
      <p:pic>
        <p:nvPicPr>
          <p:cNvPr id="26" name="Imagen 25">
            <a:extLst>
              <a:ext uri="{FF2B5EF4-FFF2-40B4-BE49-F238E27FC236}">
                <a16:creationId xmlns:a16="http://schemas.microsoft.com/office/drawing/2014/main" id="{885883FE-2C2D-3D44-AD78-EC897199AE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1693" y="326201"/>
            <a:ext cx="866098" cy="546545"/>
          </a:xfrm>
          <a:prstGeom prst="rect">
            <a:avLst/>
          </a:prstGeom>
        </p:spPr>
      </p:pic>
    </p:spTree>
    <p:extLst>
      <p:ext uri="{BB962C8B-B14F-4D97-AF65-F5344CB8AC3E}">
        <p14:creationId xmlns:p14="http://schemas.microsoft.com/office/powerpoint/2010/main" val="2332439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losing Slide A">
    <p:bg>
      <p:bgPr>
        <a:solidFill>
          <a:srgbClr val="082349"/>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6FB53A-2F8B-4744-8D67-DF88DB1CBA95}"/>
              </a:ext>
            </a:extLst>
          </p:cNvPr>
          <p:cNvGrpSpPr/>
          <p:nvPr userDrawn="1"/>
        </p:nvGrpSpPr>
        <p:grpSpPr>
          <a:xfrm>
            <a:off x="-54556" y="-210809"/>
            <a:ext cx="12246811" cy="7062705"/>
            <a:chOff x="-54556" y="-210809"/>
            <a:chExt cx="12246811" cy="7062705"/>
          </a:xfrm>
        </p:grpSpPr>
        <p:sp>
          <p:nvSpPr>
            <p:cNvPr id="8" name="Freeform: Shape 7">
              <a:extLst>
                <a:ext uri="{FF2B5EF4-FFF2-40B4-BE49-F238E27FC236}">
                  <a16:creationId xmlns:a16="http://schemas.microsoft.com/office/drawing/2014/main" id="{893C38D5-E990-407D-9306-9D811D5157D0}"/>
                </a:ext>
              </a:extLst>
            </p:cNvPr>
            <p:cNvSpPr/>
            <p:nvPr/>
          </p:nvSpPr>
          <p:spPr>
            <a:xfrm>
              <a:off x="4351504" y="2827765"/>
              <a:ext cx="6998480" cy="4023876"/>
            </a:xfrm>
            <a:custGeom>
              <a:avLst/>
              <a:gdLst>
                <a:gd name="connsiteX0" fmla="*/ 17037 w 6998480"/>
                <a:gd name="connsiteY0" fmla="*/ 4023896 h 4023876"/>
                <a:gd name="connsiteX1" fmla="*/ 554627 w 6998480"/>
                <a:gd name="connsiteY1" fmla="*/ 2965558 h 4023876"/>
                <a:gd name="connsiteX2" fmla="*/ 1356101 w 6998480"/>
                <a:gd name="connsiteY2" fmla="*/ 1997946 h 4023876"/>
                <a:gd name="connsiteX3" fmla="*/ 2118401 w 6998480"/>
                <a:gd name="connsiteY3" fmla="*/ 1315143 h 4023876"/>
                <a:gd name="connsiteX4" fmla="*/ 2636468 w 6998480"/>
                <a:gd name="connsiteY4" fmla="*/ 1059937 h 4023876"/>
                <a:gd name="connsiteX5" fmla="*/ 3056792 w 6998480"/>
                <a:gd name="connsiteY5" fmla="*/ 991542 h 4023876"/>
                <a:gd name="connsiteX6" fmla="*/ 3750696 w 6998480"/>
                <a:gd name="connsiteY6" fmla="*/ 920977 h 4023876"/>
                <a:gd name="connsiteX7" fmla="*/ 4601042 w 6998480"/>
                <a:gd name="connsiteY7" fmla="*/ 62976 h 4023876"/>
                <a:gd name="connsiteX8" fmla="*/ 5509957 w 6998480"/>
                <a:gd name="connsiteY8" fmla="*/ 374582 h 4023876"/>
                <a:gd name="connsiteX9" fmla="*/ 5627224 w 6998480"/>
                <a:gd name="connsiteY9" fmla="*/ 932845 h 4023876"/>
                <a:gd name="connsiteX10" fmla="*/ 6405601 w 6998480"/>
                <a:gd name="connsiteY10" fmla="*/ 818640 h 4023876"/>
                <a:gd name="connsiteX11" fmla="*/ 6850042 w 6998480"/>
                <a:gd name="connsiteY11" fmla="*/ 880017 h 4023876"/>
                <a:gd name="connsiteX12" fmla="*/ 6995127 w 6998480"/>
                <a:gd name="connsiteY12" fmla="*/ 1288346 h 4023876"/>
                <a:gd name="connsiteX13" fmla="*/ 6778202 w 6998480"/>
                <a:gd name="connsiteY13" fmla="*/ 1702928 h 4023876"/>
                <a:gd name="connsiteX14" fmla="*/ 6570592 w 6998480"/>
                <a:gd name="connsiteY14" fmla="*/ 1959537 h 4023876"/>
                <a:gd name="connsiteX15" fmla="*/ 6152948 w 6998480"/>
                <a:gd name="connsiteY15" fmla="*/ 2687639 h 4023876"/>
                <a:gd name="connsiteX16" fmla="*/ 6152948 w 6998480"/>
                <a:gd name="connsiteY16" fmla="*/ 2933020 h 4023876"/>
                <a:gd name="connsiteX17" fmla="*/ 6317556 w 6998480"/>
                <a:gd name="connsiteY17" fmla="*/ 3155431 h 4023876"/>
                <a:gd name="connsiteX18" fmla="*/ 6677778 w 6998480"/>
                <a:gd name="connsiteY18" fmla="*/ 3446621 h 4023876"/>
                <a:gd name="connsiteX19" fmla="*/ 6892151 w 6998480"/>
                <a:gd name="connsiteY19" fmla="*/ 3640705 h 4023876"/>
                <a:gd name="connsiteX20" fmla="*/ 6900828 w 6998480"/>
                <a:gd name="connsiteY20" fmla="*/ 4023513 h 402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8480" h="4023876">
                  <a:moveTo>
                    <a:pt x="17037" y="4023896"/>
                  </a:moveTo>
                  <a:cubicBezTo>
                    <a:pt x="17037" y="4023896"/>
                    <a:pt x="-148847" y="3337010"/>
                    <a:pt x="554627" y="2965558"/>
                  </a:cubicBezTo>
                  <a:cubicBezTo>
                    <a:pt x="1258102" y="2594106"/>
                    <a:pt x="1248532" y="2545362"/>
                    <a:pt x="1356101" y="1997946"/>
                  </a:cubicBezTo>
                  <a:cubicBezTo>
                    <a:pt x="1463670" y="1450529"/>
                    <a:pt x="1795948" y="1316546"/>
                    <a:pt x="2118401" y="1315143"/>
                  </a:cubicBezTo>
                  <a:cubicBezTo>
                    <a:pt x="2440853" y="1313739"/>
                    <a:pt x="2499678" y="1225821"/>
                    <a:pt x="2636468" y="1059937"/>
                  </a:cubicBezTo>
                  <a:cubicBezTo>
                    <a:pt x="2773259" y="894053"/>
                    <a:pt x="2861304" y="883973"/>
                    <a:pt x="3056792" y="991542"/>
                  </a:cubicBezTo>
                  <a:cubicBezTo>
                    <a:pt x="3252279" y="1099111"/>
                    <a:pt x="3574732" y="1241388"/>
                    <a:pt x="3750696" y="920977"/>
                  </a:cubicBezTo>
                  <a:cubicBezTo>
                    <a:pt x="3926661" y="600567"/>
                    <a:pt x="3780045" y="229242"/>
                    <a:pt x="4601042" y="62976"/>
                  </a:cubicBezTo>
                  <a:cubicBezTo>
                    <a:pt x="5422038" y="-103291"/>
                    <a:pt x="5509957" y="80202"/>
                    <a:pt x="5509957" y="374582"/>
                  </a:cubicBezTo>
                  <a:cubicBezTo>
                    <a:pt x="5509957" y="374582"/>
                    <a:pt x="5422038" y="854752"/>
                    <a:pt x="5627224" y="932845"/>
                  </a:cubicBezTo>
                  <a:cubicBezTo>
                    <a:pt x="5872349" y="1026250"/>
                    <a:pt x="6177193" y="908728"/>
                    <a:pt x="6405601" y="818640"/>
                  </a:cubicBezTo>
                  <a:cubicBezTo>
                    <a:pt x="6562680" y="756880"/>
                    <a:pt x="6722439" y="750245"/>
                    <a:pt x="6850042" y="880017"/>
                  </a:cubicBezTo>
                  <a:cubicBezTo>
                    <a:pt x="6947659" y="979420"/>
                    <a:pt x="7014522" y="1150025"/>
                    <a:pt x="6995127" y="1288346"/>
                  </a:cubicBezTo>
                  <a:cubicBezTo>
                    <a:pt x="6972924" y="1448105"/>
                    <a:pt x="6878497" y="1581067"/>
                    <a:pt x="6778202" y="1702928"/>
                  </a:cubicBezTo>
                  <a:cubicBezTo>
                    <a:pt x="6708403" y="1788039"/>
                    <a:pt x="6637839" y="1872895"/>
                    <a:pt x="6570592" y="1959537"/>
                  </a:cubicBezTo>
                  <a:cubicBezTo>
                    <a:pt x="6400498" y="2176462"/>
                    <a:pt x="6215728" y="2413293"/>
                    <a:pt x="6152948" y="2687639"/>
                  </a:cubicBezTo>
                  <a:cubicBezTo>
                    <a:pt x="6134445" y="2768284"/>
                    <a:pt x="6127427" y="2853523"/>
                    <a:pt x="6152948" y="2933020"/>
                  </a:cubicBezTo>
                  <a:cubicBezTo>
                    <a:pt x="6181148" y="3022342"/>
                    <a:pt x="6246863" y="3094309"/>
                    <a:pt x="6317556" y="3155431"/>
                  </a:cubicBezTo>
                  <a:cubicBezTo>
                    <a:pt x="6434184" y="3256493"/>
                    <a:pt x="6550686" y="3358958"/>
                    <a:pt x="6677778" y="3446621"/>
                  </a:cubicBezTo>
                  <a:cubicBezTo>
                    <a:pt x="6757530" y="3501618"/>
                    <a:pt x="6846342" y="3551383"/>
                    <a:pt x="6892151" y="3640705"/>
                  </a:cubicBezTo>
                  <a:cubicBezTo>
                    <a:pt x="6974710" y="3801485"/>
                    <a:pt x="6900828" y="4023513"/>
                    <a:pt x="6900828" y="4023513"/>
                  </a:cubicBezTo>
                </a:path>
              </a:pathLst>
            </a:custGeom>
            <a:noFill/>
            <a:ln w="12760" cap="flat">
              <a:solidFill>
                <a:srgbClr val="283E60">
                  <a:alpha val="33000"/>
                </a:srgbClr>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732D38-1C84-4884-85B2-2AEB3858740D}"/>
                </a:ext>
              </a:extLst>
            </p:cNvPr>
            <p:cNvSpPr/>
            <p:nvPr/>
          </p:nvSpPr>
          <p:spPr>
            <a:xfrm>
              <a:off x="5860649" y="4699009"/>
              <a:ext cx="4145172" cy="2152887"/>
            </a:xfrm>
            <a:custGeom>
              <a:avLst/>
              <a:gdLst>
                <a:gd name="connsiteX0" fmla="*/ 1213073 w 4145172"/>
                <a:gd name="connsiteY0" fmla="*/ 2152652 h 2152887"/>
                <a:gd name="connsiteX1" fmla="*/ 487140 w 4145172"/>
                <a:gd name="connsiteY1" fmla="*/ 1700300 h 2152887"/>
                <a:gd name="connsiteX2" fmla="*/ 1101 w 4145172"/>
                <a:gd name="connsiteY2" fmla="*/ 1157350 h 2152887"/>
                <a:gd name="connsiteX3" fmla="*/ 387737 w 4145172"/>
                <a:gd name="connsiteY3" fmla="*/ 736260 h 2152887"/>
                <a:gd name="connsiteX4" fmla="*/ 891641 w 4145172"/>
                <a:gd name="connsiteY4" fmla="*/ 418912 h 2152887"/>
                <a:gd name="connsiteX5" fmla="*/ 1543309 w 4145172"/>
                <a:gd name="connsiteY5" fmla="*/ 219086 h 2152887"/>
                <a:gd name="connsiteX6" fmla="*/ 2029731 w 4145172"/>
                <a:gd name="connsiteY6" fmla="*/ 166896 h 2152887"/>
                <a:gd name="connsiteX7" fmla="*/ 2546650 w 4145172"/>
                <a:gd name="connsiteY7" fmla="*/ 10583 h 2152887"/>
                <a:gd name="connsiteX8" fmla="*/ 3233026 w 4145172"/>
                <a:gd name="connsiteY8" fmla="*/ 79999 h 2152887"/>
                <a:gd name="connsiteX9" fmla="*/ 3845519 w 4145172"/>
                <a:gd name="connsiteY9" fmla="*/ 553533 h 2152887"/>
                <a:gd name="connsiteX10" fmla="*/ 4010638 w 4145172"/>
                <a:gd name="connsiteY10" fmla="*/ 949102 h 2152887"/>
                <a:gd name="connsiteX11" fmla="*/ 4084392 w 4145172"/>
                <a:gd name="connsiteY11" fmla="*/ 1526887 h 2152887"/>
                <a:gd name="connsiteX12" fmla="*/ 3723914 w 4145172"/>
                <a:gd name="connsiteY12" fmla="*/ 2152907 h 215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5172" h="2152887">
                  <a:moveTo>
                    <a:pt x="1213073" y="2152652"/>
                  </a:moveTo>
                  <a:cubicBezTo>
                    <a:pt x="1213073" y="2152652"/>
                    <a:pt x="887302" y="1804551"/>
                    <a:pt x="487140" y="1700300"/>
                  </a:cubicBezTo>
                  <a:cubicBezTo>
                    <a:pt x="86977" y="1596048"/>
                    <a:pt x="-11915" y="1300648"/>
                    <a:pt x="1101" y="1157350"/>
                  </a:cubicBezTo>
                  <a:cubicBezTo>
                    <a:pt x="14116" y="1014051"/>
                    <a:pt x="144526" y="883641"/>
                    <a:pt x="387737" y="736260"/>
                  </a:cubicBezTo>
                  <a:cubicBezTo>
                    <a:pt x="630948" y="588879"/>
                    <a:pt x="678544" y="479651"/>
                    <a:pt x="891641" y="418912"/>
                  </a:cubicBezTo>
                  <a:cubicBezTo>
                    <a:pt x="1104738" y="358173"/>
                    <a:pt x="1425914" y="275486"/>
                    <a:pt x="1543309" y="219086"/>
                  </a:cubicBezTo>
                  <a:cubicBezTo>
                    <a:pt x="1660703" y="162685"/>
                    <a:pt x="1899448" y="193565"/>
                    <a:pt x="2029731" y="166896"/>
                  </a:cubicBezTo>
                  <a:cubicBezTo>
                    <a:pt x="2160013" y="140227"/>
                    <a:pt x="2333808" y="36614"/>
                    <a:pt x="2546650" y="10583"/>
                  </a:cubicBezTo>
                  <a:cubicBezTo>
                    <a:pt x="2759492" y="-15448"/>
                    <a:pt x="3128774" y="6244"/>
                    <a:pt x="3233026" y="79999"/>
                  </a:cubicBezTo>
                  <a:cubicBezTo>
                    <a:pt x="3337277" y="153753"/>
                    <a:pt x="3736929" y="479651"/>
                    <a:pt x="3845519" y="553533"/>
                  </a:cubicBezTo>
                  <a:cubicBezTo>
                    <a:pt x="3954110" y="627415"/>
                    <a:pt x="4001961" y="749020"/>
                    <a:pt x="4010638" y="949102"/>
                  </a:cubicBezTo>
                  <a:cubicBezTo>
                    <a:pt x="4019314" y="1149183"/>
                    <a:pt x="4001961" y="1361769"/>
                    <a:pt x="4084392" y="1526887"/>
                  </a:cubicBezTo>
                  <a:cubicBezTo>
                    <a:pt x="4166823" y="1692005"/>
                    <a:pt x="4249510" y="1931899"/>
                    <a:pt x="3723914" y="2152907"/>
                  </a:cubicBezTo>
                </a:path>
              </a:pathLst>
            </a:custGeom>
            <a:noFill/>
            <a:ln w="12760" cap="flat">
              <a:solidFill>
                <a:srgbClr val="283E60">
                  <a:alpha val="33000"/>
                </a:srgbClr>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41C826F-DA05-425B-97D1-A8C58ED7F92E}"/>
                </a:ext>
              </a:extLst>
            </p:cNvPr>
            <p:cNvSpPr/>
            <p:nvPr/>
          </p:nvSpPr>
          <p:spPr>
            <a:xfrm>
              <a:off x="7089159" y="5231085"/>
              <a:ext cx="2075318" cy="1465355"/>
            </a:xfrm>
            <a:custGeom>
              <a:avLst/>
              <a:gdLst>
                <a:gd name="connsiteX0" fmla="*/ 323476 w 2075318"/>
                <a:gd name="connsiteY0" fmla="*/ 255991 h 1465355"/>
                <a:gd name="connsiteX1" fmla="*/ 19398 w 2075318"/>
                <a:gd name="connsiteY1" fmla="*/ 633951 h 1465355"/>
                <a:gd name="connsiteX2" fmla="*/ 501482 w 2075318"/>
                <a:gd name="connsiteY2" fmla="*/ 1011911 h 1465355"/>
                <a:gd name="connsiteX3" fmla="*/ 844095 w 2075318"/>
                <a:gd name="connsiteY3" fmla="*/ 1437593 h 1465355"/>
                <a:gd name="connsiteX4" fmla="*/ 1296448 w 2075318"/>
                <a:gd name="connsiteY4" fmla="*/ 1320327 h 1465355"/>
                <a:gd name="connsiteX5" fmla="*/ 2000177 w 2075318"/>
                <a:gd name="connsiteY5" fmla="*/ 1076988 h 1465355"/>
                <a:gd name="connsiteX6" fmla="*/ 1796012 w 2075318"/>
                <a:gd name="connsiteY6" fmla="*/ 316858 h 1465355"/>
                <a:gd name="connsiteX7" fmla="*/ 896795 w 2075318"/>
                <a:gd name="connsiteY7" fmla="*/ 20 h 146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318" h="1465355">
                  <a:moveTo>
                    <a:pt x="323476" y="255991"/>
                  </a:moveTo>
                  <a:cubicBezTo>
                    <a:pt x="323476" y="255991"/>
                    <a:pt x="-93530" y="421109"/>
                    <a:pt x="19398" y="633951"/>
                  </a:cubicBezTo>
                  <a:cubicBezTo>
                    <a:pt x="132326" y="846792"/>
                    <a:pt x="375538" y="850876"/>
                    <a:pt x="501482" y="1011911"/>
                  </a:cubicBezTo>
                  <a:cubicBezTo>
                    <a:pt x="627426" y="1172946"/>
                    <a:pt x="682933" y="1376727"/>
                    <a:pt x="844095" y="1437593"/>
                  </a:cubicBezTo>
                  <a:cubicBezTo>
                    <a:pt x="1005258" y="1498460"/>
                    <a:pt x="1066252" y="1459286"/>
                    <a:pt x="1296448" y="1320327"/>
                  </a:cubicBezTo>
                  <a:cubicBezTo>
                    <a:pt x="1526643" y="1181367"/>
                    <a:pt x="1913279" y="1198721"/>
                    <a:pt x="2000177" y="1076988"/>
                  </a:cubicBezTo>
                  <a:cubicBezTo>
                    <a:pt x="2087074" y="955255"/>
                    <a:pt x="2173972" y="625274"/>
                    <a:pt x="1796012" y="316858"/>
                  </a:cubicBezTo>
                  <a:cubicBezTo>
                    <a:pt x="1418053" y="8442"/>
                    <a:pt x="896795" y="20"/>
                    <a:pt x="896795" y="20"/>
                  </a:cubicBezTo>
                  <a:close/>
                </a:path>
              </a:pathLst>
            </a:custGeom>
            <a:noFill/>
            <a:ln w="12760" cap="flat">
              <a:solidFill>
                <a:srgbClr val="283E60">
                  <a:alpha val="33000"/>
                </a:srgbClr>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FF74F71-0148-40FA-A046-53A145906315}"/>
                </a:ext>
              </a:extLst>
            </p:cNvPr>
            <p:cNvSpPr/>
            <p:nvPr/>
          </p:nvSpPr>
          <p:spPr>
            <a:xfrm>
              <a:off x="2608260" y="691358"/>
              <a:ext cx="9583995" cy="6160283"/>
            </a:xfrm>
            <a:custGeom>
              <a:avLst/>
              <a:gdLst>
                <a:gd name="connsiteX0" fmla="*/ 0 w 9583995"/>
                <a:gd name="connsiteY0" fmla="*/ 6160303 h 6160283"/>
                <a:gd name="connsiteX1" fmla="*/ 868465 w 9583995"/>
                <a:gd name="connsiteY1" fmla="*/ 4843569 h 6160283"/>
                <a:gd name="connsiteX2" fmla="*/ 1824083 w 9583995"/>
                <a:gd name="connsiteY2" fmla="*/ 3575069 h 6160283"/>
                <a:gd name="connsiteX3" fmla="*/ 2397530 w 9583995"/>
                <a:gd name="connsiteY3" fmla="*/ 2414904 h 6160283"/>
                <a:gd name="connsiteX4" fmla="*/ 3596997 w 9583995"/>
                <a:gd name="connsiteY4" fmla="*/ 1885352 h 6160283"/>
                <a:gd name="connsiteX5" fmla="*/ 4752441 w 9583995"/>
                <a:gd name="connsiteY5" fmla="*/ 929734 h 6160283"/>
                <a:gd name="connsiteX6" fmla="*/ 4995780 w 9583995"/>
                <a:gd name="connsiteY6" fmla="*/ 252036 h 6160283"/>
                <a:gd name="connsiteX7" fmla="*/ 5534391 w 9583995"/>
                <a:gd name="connsiteY7" fmla="*/ 212862 h 6160283"/>
                <a:gd name="connsiteX8" fmla="*/ 6155562 w 9583995"/>
                <a:gd name="connsiteY8" fmla="*/ 486570 h 6160283"/>
                <a:gd name="connsiteX9" fmla="*/ 6859292 w 9583995"/>
                <a:gd name="connsiteY9" fmla="*/ 20 h 6160283"/>
                <a:gd name="connsiteX10" fmla="*/ 7671612 w 9583995"/>
                <a:gd name="connsiteY10" fmla="*/ 747262 h 6160283"/>
                <a:gd name="connsiteX11" fmla="*/ 8783670 w 9583995"/>
                <a:gd name="connsiteY11" fmla="*/ 764616 h 6160283"/>
                <a:gd name="connsiteX12" fmla="*/ 9079325 w 9583995"/>
                <a:gd name="connsiteY12" fmla="*/ 1138748 h 6160283"/>
                <a:gd name="connsiteX13" fmla="*/ 9099105 w 9583995"/>
                <a:gd name="connsiteY13" fmla="*/ 1464135 h 6160283"/>
                <a:gd name="connsiteX14" fmla="*/ 9221858 w 9583995"/>
                <a:gd name="connsiteY14" fmla="*/ 1749838 h 6160283"/>
                <a:gd name="connsiteX15" fmla="*/ 9583995 w 9583995"/>
                <a:gd name="connsiteY15" fmla="*/ 2136220 h 61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83995" h="6160283">
                  <a:moveTo>
                    <a:pt x="0" y="6160303"/>
                  </a:moveTo>
                  <a:cubicBezTo>
                    <a:pt x="0" y="6160303"/>
                    <a:pt x="277919" y="5495110"/>
                    <a:pt x="868465" y="4843569"/>
                  </a:cubicBezTo>
                  <a:cubicBezTo>
                    <a:pt x="1459011" y="4192029"/>
                    <a:pt x="1720980" y="3982888"/>
                    <a:pt x="1824083" y="3575069"/>
                  </a:cubicBezTo>
                  <a:cubicBezTo>
                    <a:pt x="1927186" y="3167251"/>
                    <a:pt x="1785036" y="2771171"/>
                    <a:pt x="2397530" y="2414904"/>
                  </a:cubicBezTo>
                  <a:cubicBezTo>
                    <a:pt x="2397530" y="2414904"/>
                    <a:pt x="2923126" y="2163399"/>
                    <a:pt x="3596997" y="1885352"/>
                  </a:cubicBezTo>
                  <a:cubicBezTo>
                    <a:pt x="4270868" y="1607306"/>
                    <a:pt x="4617820" y="1311905"/>
                    <a:pt x="4752441" y="929734"/>
                  </a:cubicBezTo>
                  <a:cubicBezTo>
                    <a:pt x="4887062" y="547564"/>
                    <a:pt x="4777962" y="412688"/>
                    <a:pt x="4995780" y="252036"/>
                  </a:cubicBezTo>
                  <a:cubicBezTo>
                    <a:pt x="5213598" y="91384"/>
                    <a:pt x="5477863" y="165138"/>
                    <a:pt x="5534391" y="212862"/>
                  </a:cubicBezTo>
                  <a:cubicBezTo>
                    <a:pt x="5590920" y="260585"/>
                    <a:pt x="5716864" y="686396"/>
                    <a:pt x="6155562" y="486570"/>
                  </a:cubicBezTo>
                  <a:cubicBezTo>
                    <a:pt x="6594260" y="286744"/>
                    <a:pt x="6859292" y="20"/>
                    <a:pt x="6859292" y="20"/>
                  </a:cubicBezTo>
                  <a:cubicBezTo>
                    <a:pt x="6859292" y="20"/>
                    <a:pt x="7271959" y="608175"/>
                    <a:pt x="7671612" y="747262"/>
                  </a:cubicBezTo>
                  <a:cubicBezTo>
                    <a:pt x="8071263" y="886349"/>
                    <a:pt x="8392695" y="651688"/>
                    <a:pt x="8783670" y="764616"/>
                  </a:cubicBezTo>
                  <a:cubicBezTo>
                    <a:pt x="8962314" y="815657"/>
                    <a:pt x="9050743" y="963932"/>
                    <a:pt x="9079325" y="1138748"/>
                  </a:cubicBezTo>
                  <a:cubicBezTo>
                    <a:pt x="9096935" y="1246572"/>
                    <a:pt x="9082133" y="1356949"/>
                    <a:pt x="9099105" y="1464135"/>
                  </a:cubicBezTo>
                  <a:cubicBezTo>
                    <a:pt x="9115310" y="1567621"/>
                    <a:pt x="9162906" y="1664599"/>
                    <a:pt x="9221858" y="1749838"/>
                  </a:cubicBezTo>
                  <a:cubicBezTo>
                    <a:pt x="9321771" y="1892626"/>
                    <a:pt x="9455627" y="2019463"/>
                    <a:pt x="9583995" y="2136220"/>
                  </a:cubicBezTo>
                </a:path>
              </a:pathLst>
            </a:custGeom>
            <a:noFill/>
            <a:ln w="12760" cap="flat">
              <a:solidFill>
                <a:srgbClr val="283E60">
                  <a:alpha val="33000"/>
                </a:srgbClr>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6746EE0-6169-4559-B4EA-FAB81D300EF7}"/>
                </a:ext>
              </a:extLst>
            </p:cNvPr>
            <p:cNvSpPr/>
            <p:nvPr/>
          </p:nvSpPr>
          <p:spPr>
            <a:xfrm>
              <a:off x="2121710" y="37648"/>
              <a:ext cx="10070289" cy="6813992"/>
            </a:xfrm>
            <a:custGeom>
              <a:avLst/>
              <a:gdLst>
                <a:gd name="connsiteX0" fmla="*/ 0 w 10070289"/>
                <a:gd name="connsiteY0" fmla="*/ 6814013 h 6813992"/>
                <a:gd name="connsiteX1" fmla="*/ 695053 w 10070289"/>
                <a:gd name="connsiteY1" fmla="*/ 5362658 h 6813992"/>
                <a:gd name="connsiteX2" fmla="*/ 1681040 w 10070289"/>
                <a:gd name="connsiteY2" fmla="*/ 3972552 h 6813992"/>
                <a:gd name="connsiteX3" fmla="*/ 2575919 w 10070289"/>
                <a:gd name="connsiteY3" fmla="*/ 2608605 h 6813992"/>
                <a:gd name="connsiteX4" fmla="*/ 4487282 w 10070289"/>
                <a:gd name="connsiteY4" fmla="*/ 1400972 h 6813992"/>
                <a:gd name="connsiteX5" fmla="*/ 5312618 w 10070289"/>
                <a:gd name="connsiteY5" fmla="*/ 497671 h 6813992"/>
                <a:gd name="connsiteX6" fmla="*/ 5868583 w 10070289"/>
                <a:gd name="connsiteY6" fmla="*/ 202271 h 6813992"/>
                <a:gd name="connsiteX7" fmla="*/ 6376825 w 10070289"/>
                <a:gd name="connsiteY7" fmla="*/ 493333 h 6813992"/>
                <a:gd name="connsiteX8" fmla="*/ 6993658 w 10070289"/>
                <a:gd name="connsiteY8" fmla="*/ 475979 h 6813992"/>
                <a:gd name="connsiteX9" fmla="*/ 7719080 w 10070289"/>
                <a:gd name="connsiteY9" fmla="*/ 20 h 6813992"/>
                <a:gd name="connsiteX10" fmla="*/ 8466322 w 10070289"/>
                <a:gd name="connsiteY10" fmla="*/ 684227 h 6813992"/>
                <a:gd name="connsiteX11" fmla="*/ 9517514 w 10070289"/>
                <a:gd name="connsiteY11" fmla="*/ 740627 h 6813992"/>
                <a:gd name="connsiteX12" fmla="*/ 9925843 w 10070289"/>
                <a:gd name="connsiteY12" fmla="*/ 1269413 h 6813992"/>
                <a:gd name="connsiteX13" fmla="*/ 10070290 w 10070289"/>
                <a:gd name="connsiteY13" fmla="*/ 2056851 h 68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0289" h="6813992">
                  <a:moveTo>
                    <a:pt x="0" y="6814013"/>
                  </a:moveTo>
                  <a:cubicBezTo>
                    <a:pt x="0" y="6814013"/>
                    <a:pt x="351801" y="5793190"/>
                    <a:pt x="695053" y="5362658"/>
                  </a:cubicBezTo>
                  <a:cubicBezTo>
                    <a:pt x="1038304" y="4932126"/>
                    <a:pt x="1420475" y="4580963"/>
                    <a:pt x="1681040" y="3972552"/>
                  </a:cubicBezTo>
                  <a:cubicBezTo>
                    <a:pt x="1941605" y="3364142"/>
                    <a:pt x="1893882" y="3016934"/>
                    <a:pt x="2575919" y="2608605"/>
                  </a:cubicBezTo>
                  <a:cubicBezTo>
                    <a:pt x="3257956" y="2200276"/>
                    <a:pt x="3935528" y="1939583"/>
                    <a:pt x="4487282" y="1400972"/>
                  </a:cubicBezTo>
                  <a:cubicBezTo>
                    <a:pt x="5039037" y="862360"/>
                    <a:pt x="5147500" y="827525"/>
                    <a:pt x="5312618" y="497671"/>
                  </a:cubicBezTo>
                  <a:cubicBezTo>
                    <a:pt x="5477736" y="167818"/>
                    <a:pt x="5634049" y="176240"/>
                    <a:pt x="5868583" y="202271"/>
                  </a:cubicBezTo>
                  <a:cubicBezTo>
                    <a:pt x="6103117" y="228301"/>
                    <a:pt x="6203158" y="410774"/>
                    <a:pt x="6376825" y="493333"/>
                  </a:cubicBezTo>
                  <a:cubicBezTo>
                    <a:pt x="6550492" y="575892"/>
                    <a:pt x="6737431" y="632292"/>
                    <a:pt x="6993658" y="475979"/>
                  </a:cubicBezTo>
                  <a:cubicBezTo>
                    <a:pt x="7249884" y="319665"/>
                    <a:pt x="7719080" y="20"/>
                    <a:pt x="7719080" y="20"/>
                  </a:cubicBezTo>
                  <a:cubicBezTo>
                    <a:pt x="7719080" y="20"/>
                    <a:pt x="8001465" y="510431"/>
                    <a:pt x="8466322" y="684227"/>
                  </a:cubicBezTo>
                  <a:cubicBezTo>
                    <a:pt x="8931179" y="858022"/>
                    <a:pt x="9187406" y="671466"/>
                    <a:pt x="9517514" y="740627"/>
                  </a:cubicBezTo>
                  <a:cubicBezTo>
                    <a:pt x="9847623" y="809788"/>
                    <a:pt x="9938603" y="1142193"/>
                    <a:pt x="9925843" y="1269413"/>
                  </a:cubicBezTo>
                  <a:cubicBezTo>
                    <a:pt x="9913083" y="1396633"/>
                    <a:pt x="9893305" y="1909214"/>
                    <a:pt x="10070290" y="2056851"/>
                  </a:cubicBezTo>
                </a:path>
              </a:pathLst>
            </a:custGeom>
            <a:noFill/>
            <a:ln w="12760" cap="flat">
              <a:solidFill>
                <a:srgbClr val="283E60">
                  <a:alpha val="33000"/>
                </a:srgb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58AA070-BCD1-4589-86E7-60F6E32EC626}"/>
                </a:ext>
              </a:extLst>
            </p:cNvPr>
            <p:cNvSpPr/>
            <p:nvPr/>
          </p:nvSpPr>
          <p:spPr>
            <a:xfrm>
              <a:off x="1882837" y="-210809"/>
              <a:ext cx="10309162" cy="7062450"/>
            </a:xfrm>
            <a:custGeom>
              <a:avLst/>
              <a:gdLst>
                <a:gd name="connsiteX0" fmla="*/ 0 w 10309162"/>
                <a:gd name="connsiteY0" fmla="*/ 7062471 h 7062450"/>
                <a:gd name="connsiteX1" fmla="*/ 356140 w 10309162"/>
                <a:gd name="connsiteY1" fmla="*/ 6114892 h 7062450"/>
                <a:gd name="connsiteX2" fmla="*/ 842689 w 10309162"/>
                <a:gd name="connsiteY2" fmla="*/ 5198321 h 7062450"/>
                <a:gd name="connsiteX3" fmla="*/ 1620174 w 10309162"/>
                <a:gd name="connsiteY3" fmla="*/ 3951641 h 7062450"/>
                <a:gd name="connsiteX4" fmla="*/ 2519391 w 10309162"/>
                <a:gd name="connsiteY4" fmla="*/ 2726653 h 7062450"/>
                <a:gd name="connsiteX5" fmla="*/ 4361211 w 10309162"/>
                <a:gd name="connsiteY5" fmla="*/ 1436588 h 7062450"/>
                <a:gd name="connsiteX6" fmla="*/ 5686111 w 10309162"/>
                <a:gd name="connsiteY6" fmla="*/ 325040 h 7062450"/>
                <a:gd name="connsiteX7" fmla="*/ 6481077 w 10309162"/>
                <a:gd name="connsiteY7" fmla="*/ 385268 h 7062450"/>
                <a:gd name="connsiteX8" fmla="*/ 7697387 w 10309162"/>
                <a:gd name="connsiteY8" fmla="*/ 237632 h 7062450"/>
                <a:gd name="connsiteX9" fmla="*/ 8566108 w 10309162"/>
                <a:gd name="connsiteY9" fmla="*/ 268001 h 7062450"/>
                <a:gd name="connsiteX10" fmla="*/ 9330704 w 10309162"/>
                <a:gd name="connsiteY10" fmla="*/ 637284 h 7062450"/>
                <a:gd name="connsiteX11" fmla="*/ 10242936 w 10309162"/>
                <a:gd name="connsiteY11" fmla="*/ 988575 h 7062450"/>
                <a:gd name="connsiteX12" fmla="*/ 10309162 w 10309162"/>
                <a:gd name="connsiteY12" fmla="*/ 1267132 h 70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9162" h="7062450">
                  <a:moveTo>
                    <a:pt x="0" y="7062471"/>
                  </a:moveTo>
                  <a:cubicBezTo>
                    <a:pt x="0" y="7062471"/>
                    <a:pt x="273581" y="6410293"/>
                    <a:pt x="356140" y="6114892"/>
                  </a:cubicBezTo>
                  <a:cubicBezTo>
                    <a:pt x="438699" y="5819491"/>
                    <a:pt x="495099" y="5576280"/>
                    <a:pt x="842689" y="5198321"/>
                  </a:cubicBezTo>
                  <a:cubicBezTo>
                    <a:pt x="1190279" y="4820361"/>
                    <a:pt x="1424686" y="4333939"/>
                    <a:pt x="1620174" y="3951641"/>
                  </a:cubicBezTo>
                  <a:cubicBezTo>
                    <a:pt x="1815661" y="3569343"/>
                    <a:pt x="1924251" y="3109462"/>
                    <a:pt x="2519391" y="2726653"/>
                  </a:cubicBezTo>
                  <a:cubicBezTo>
                    <a:pt x="3114531" y="2343845"/>
                    <a:pt x="3644465" y="2040405"/>
                    <a:pt x="4361211" y="1436588"/>
                  </a:cubicBezTo>
                  <a:cubicBezTo>
                    <a:pt x="5077956" y="832772"/>
                    <a:pt x="5408064" y="667653"/>
                    <a:pt x="5686111" y="325040"/>
                  </a:cubicBezTo>
                  <a:cubicBezTo>
                    <a:pt x="5964158" y="-17574"/>
                    <a:pt x="6229189" y="254986"/>
                    <a:pt x="6481077" y="385268"/>
                  </a:cubicBezTo>
                  <a:cubicBezTo>
                    <a:pt x="6732965" y="515551"/>
                    <a:pt x="6945934" y="724181"/>
                    <a:pt x="7697387" y="237632"/>
                  </a:cubicBezTo>
                  <a:cubicBezTo>
                    <a:pt x="8448841" y="-248918"/>
                    <a:pt x="8396778" y="142057"/>
                    <a:pt x="8566108" y="268001"/>
                  </a:cubicBezTo>
                  <a:cubicBezTo>
                    <a:pt x="8735436" y="393945"/>
                    <a:pt x="9017949" y="624268"/>
                    <a:pt x="9330704" y="637284"/>
                  </a:cubicBezTo>
                  <a:cubicBezTo>
                    <a:pt x="9643458" y="650299"/>
                    <a:pt x="10116992" y="606914"/>
                    <a:pt x="10242936" y="988575"/>
                  </a:cubicBezTo>
                  <a:lnTo>
                    <a:pt x="10309162" y="1267132"/>
                  </a:lnTo>
                </a:path>
              </a:pathLst>
            </a:custGeom>
            <a:noFill/>
            <a:ln w="12760" cap="flat">
              <a:solidFill>
                <a:srgbClr val="283E60">
                  <a:alpha val="33000"/>
                </a:srgb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A7CCB2-6D7F-4232-A58B-364310FCAB54}"/>
                </a:ext>
              </a:extLst>
            </p:cNvPr>
            <p:cNvSpPr/>
            <p:nvPr/>
          </p:nvSpPr>
          <p:spPr>
            <a:xfrm>
              <a:off x="1339760" y="30942"/>
              <a:ext cx="4960816" cy="6820698"/>
            </a:xfrm>
            <a:custGeom>
              <a:avLst/>
              <a:gdLst>
                <a:gd name="connsiteX0" fmla="*/ 0 w 4960816"/>
                <a:gd name="connsiteY0" fmla="*/ 6820719 h 6820698"/>
                <a:gd name="connsiteX1" fmla="*/ 338913 w 4960816"/>
                <a:gd name="connsiteY1" fmla="*/ 5920991 h 6820698"/>
                <a:gd name="connsiteX2" fmla="*/ 595140 w 4960816"/>
                <a:gd name="connsiteY2" fmla="*/ 4735050 h 6820698"/>
                <a:gd name="connsiteX3" fmla="*/ 1207633 w 4960816"/>
                <a:gd name="connsiteY3" fmla="*/ 3792448 h 6820698"/>
                <a:gd name="connsiteX4" fmla="*/ 1885332 w 4960816"/>
                <a:gd name="connsiteY4" fmla="*/ 2511060 h 6820698"/>
                <a:gd name="connsiteX5" fmla="*/ 3627239 w 4960816"/>
                <a:gd name="connsiteY5" fmla="*/ 1390324 h 6820698"/>
                <a:gd name="connsiteX6" fmla="*/ 4530795 w 4960816"/>
                <a:gd name="connsiteY6" fmla="*/ 269588 h 6820698"/>
                <a:gd name="connsiteX7" fmla="*/ 4960816 w 4960816"/>
                <a:gd name="connsiteY7" fmla="*/ 218 h 68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16" h="6820698">
                  <a:moveTo>
                    <a:pt x="0" y="6820719"/>
                  </a:moveTo>
                  <a:cubicBezTo>
                    <a:pt x="0" y="6820719"/>
                    <a:pt x="291062" y="6333659"/>
                    <a:pt x="338913" y="5920991"/>
                  </a:cubicBezTo>
                  <a:cubicBezTo>
                    <a:pt x="386764" y="5508323"/>
                    <a:pt x="308416" y="5147718"/>
                    <a:pt x="595140" y="4735050"/>
                  </a:cubicBezTo>
                  <a:cubicBezTo>
                    <a:pt x="881863" y="4322382"/>
                    <a:pt x="951407" y="4474485"/>
                    <a:pt x="1207633" y="3792448"/>
                  </a:cubicBezTo>
                  <a:cubicBezTo>
                    <a:pt x="1463860" y="3110410"/>
                    <a:pt x="1364074" y="2919389"/>
                    <a:pt x="1885332" y="2511060"/>
                  </a:cubicBezTo>
                  <a:cubicBezTo>
                    <a:pt x="2406590" y="2102731"/>
                    <a:pt x="3270972" y="1754885"/>
                    <a:pt x="3627239" y="1390324"/>
                  </a:cubicBezTo>
                  <a:cubicBezTo>
                    <a:pt x="3983506" y="1025763"/>
                    <a:pt x="4200559" y="556184"/>
                    <a:pt x="4530795" y="269588"/>
                  </a:cubicBezTo>
                  <a:cubicBezTo>
                    <a:pt x="4861031" y="-17008"/>
                    <a:pt x="4960816" y="218"/>
                    <a:pt x="4960816" y="218"/>
                  </a:cubicBezTo>
                </a:path>
              </a:pathLst>
            </a:custGeom>
            <a:noFill/>
            <a:ln w="12760" cap="flat">
              <a:solidFill>
                <a:srgbClr val="283E60">
                  <a:alpha val="33000"/>
                </a:srgb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15B3825-3B65-48B2-90C2-3FE4464675EE}"/>
                </a:ext>
              </a:extLst>
            </p:cNvPr>
            <p:cNvSpPr/>
            <p:nvPr/>
          </p:nvSpPr>
          <p:spPr>
            <a:xfrm>
              <a:off x="-24186" y="31396"/>
              <a:ext cx="3926594" cy="6820245"/>
            </a:xfrm>
            <a:custGeom>
              <a:avLst/>
              <a:gdLst>
                <a:gd name="connsiteX0" fmla="*/ 0 w 3926594"/>
                <a:gd name="connsiteY0" fmla="*/ 6820265 h 6820245"/>
                <a:gd name="connsiteX1" fmla="*/ 208758 w 3926594"/>
                <a:gd name="connsiteY1" fmla="*/ 5629475 h 6820245"/>
                <a:gd name="connsiteX2" fmla="*/ 106676 w 3926594"/>
                <a:gd name="connsiteY2" fmla="*/ 3878892 h 6820245"/>
                <a:gd name="connsiteX3" fmla="*/ 1688951 w 3926594"/>
                <a:gd name="connsiteY3" fmla="*/ 1858938 h 6820245"/>
                <a:gd name="connsiteX4" fmla="*/ 3097177 w 3926594"/>
                <a:gd name="connsiteY4" fmla="*/ 695328 h 6820245"/>
                <a:gd name="connsiteX5" fmla="*/ 3926595 w 3926594"/>
                <a:gd name="connsiteY5" fmla="*/ 20 h 68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594" h="6820245">
                  <a:moveTo>
                    <a:pt x="0" y="6820265"/>
                  </a:moveTo>
                  <a:cubicBezTo>
                    <a:pt x="0" y="6820265"/>
                    <a:pt x="256227" y="6363575"/>
                    <a:pt x="208758" y="5629475"/>
                  </a:cubicBezTo>
                  <a:cubicBezTo>
                    <a:pt x="161290" y="4895376"/>
                    <a:pt x="-67885" y="4370290"/>
                    <a:pt x="106676" y="3878892"/>
                  </a:cubicBezTo>
                  <a:cubicBezTo>
                    <a:pt x="281237" y="3387493"/>
                    <a:pt x="1007297" y="2593038"/>
                    <a:pt x="1688951" y="1858938"/>
                  </a:cubicBezTo>
                  <a:cubicBezTo>
                    <a:pt x="2370606" y="1124839"/>
                    <a:pt x="2745375" y="950534"/>
                    <a:pt x="3097177" y="695328"/>
                  </a:cubicBezTo>
                  <a:cubicBezTo>
                    <a:pt x="3448978" y="440122"/>
                    <a:pt x="3926595" y="20"/>
                    <a:pt x="3926595" y="20"/>
                  </a:cubicBezTo>
                </a:path>
              </a:pathLst>
            </a:custGeom>
            <a:noFill/>
            <a:ln w="12760" cap="flat">
              <a:solidFill>
                <a:srgbClr val="283E60">
                  <a:alpha val="33000"/>
                </a:srgbClr>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8109F0B-1E27-458D-9295-F037E4D8ED58}"/>
                </a:ext>
              </a:extLst>
            </p:cNvPr>
            <p:cNvSpPr/>
            <p:nvPr/>
          </p:nvSpPr>
          <p:spPr>
            <a:xfrm>
              <a:off x="-54556" y="37648"/>
              <a:ext cx="1542080" cy="1279346"/>
            </a:xfrm>
            <a:custGeom>
              <a:avLst/>
              <a:gdLst>
                <a:gd name="connsiteX0" fmla="*/ 0 w 1542080"/>
                <a:gd name="connsiteY0" fmla="*/ 1279366 h 1279346"/>
                <a:gd name="connsiteX1" fmla="*/ 1542081 w 1542080"/>
                <a:gd name="connsiteY1" fmla="*/ 20 h 1279346"/>
              </a:gdLst>
              <a:ahLst/>
              <a:cxnLst>
                <a:cxn ang="0">
                  <a:pos x="connsiteX0" y="connsiteY0"/>
                </a:cxn>
                <a:cxn ang="0">
                  <a:pos x="connsiteX1" y="connsiteY1"/>
                </a:cxn>
              </a:cxnLst>
              <a:rect l="l" t="t" r="r" b="b"/>
              <a:pathLst>
                <a:path w="1542080" h="1279346">
                  <a:moveTo>
                    <a:pt x="0" y="1279366"/>
                  </a:moveTo>
                  <a:cubicBezTo>
                    <a:pt x="0" y="1279366"/>
                    <a:pt x="834012" y="927438"/>
                    <a:pt x="1542081" y="20"/>
                  </a:cubicBezTo>
                </a:path>
              </a:pathLst>
            </a:custGeom>
            <a:noFill/>
            <a:ln w="12760" cap="flat">
              <a:solidFill>
                <a:srgbClr val="283E60">
                  <a:alpha val="33000"/>
                </a:srgbClr>
              </a:solid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63EED5E6-C39F-428B-8C26-FB3569E843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700373">
            <a:off x="4257291" y="1722738"/>
            <a:ext cx="7317540" cy="4280674"/>
          </a:xfrm>
          <a:prstGeom prst="rect">
            <a:avLst/>
          </a:prstGeom>
        </p:spPr>
      </p:pic>
      <p:sp>
        <p:nvSpPr>
          <p:cNvPr id="24" name="Título 1">
            <a:extLst>
              <a:ext uri="{FF2B5EF4-FFF2-40B4-BE49-F238E27FC236}">
                <a16:creationId xmlns:a16="http://schemas.microsoft.com/office/drawing/2014/main" id="{A50B0158-9F5A-4243-B3BC-81B83C1EB552}"/>
              </a:ext>
            </a:extLst>
          </p:cNvPr>
          <p:cNvSpPr>
            <a:spLocks noGrp="1"/>
          </p:cNvSpPr>
          <p:nvPr>
            <p:ph type="title" hasCustomPrompt="1"/>
          </p:nvPr>
        </p:nvSpPr>
        <p:spPr>
          <a:xfrm>
            <a:off x="409819" y="246186"/>
            <a:ext cx="6817458" cy="2048940"/>
          </a:xfrm>
        </p:spPr>
        <p:txBody>
          <a:bodyPr anchor="b">
            <a:normAutofit/>
          </a:bodyPr>
          <a:lstStyle>
            <a:lvl1pPr>
              <a:defRPr sz="4500">
                <a:solidFill>
                  <a:schemeClr val="bg1"/>
                </a:solidFill>
              </a:defRPr>
            </a:lvl1pPr>
          </a:lstStyle>
          <a:p>
            <a:r>
              <a:rPr lang="en-US" dirty="0"/>
              <a:t>Click to modify the title style of the pattern</a:t>
            </a:r>
          </a:p>
        </p:txBody>
      </p:sp>
      <p:sp>
        <p:nvSpPr>
          <p:cNvPr id="25" name="Marcador de texto 7">
            <a:extLst>
              <a:ext uri="{FF2B5EF4-FFF2-40B4-BE49-F238E27FC236}">
                <a16:creationId xmlns:a16="http://schemas.microsoft.com/office/drawing/2014/main" id="{5D350C2E-A9B5-1547-9A37-9BAC430E63D6}"/>
              </a:ext>
            </a:extLst>
          </p:cNvPr>
          <p:cNvSpPr>
            <a:spLocks noGrp="1"/>
          </p:cNvSpPr>
          <p:nvPr>
            <p:ph type="body" sz="quarter" idx="12"/>
          </p:nvPr>
        </p:nvSpPr>
        <p:spPr>
          <a:xfrm>
            <a:off x="409819" y="2834883"/>
            <a:ext cx="6817458" cy="1520736"/>
          </a:xfrm>
        </p:spPr>
        <p:txBody>
          <a:bodyPr>
            <a:normAutofit/>
          </a:bodyPr>
          <a:lstStyle>
            <a:lvl1pPr marL="0" indent="0">
              <a:buNone/>
              <a:defRPr sz="2000" b="1" i="0">
                <a:solidFill>
                  <a:schemeClr val="bg1"/>
                </a:solidFill>
                <a:latin typeface="+mn-lt"/>
              </a:defRPr>
            </a:lvl1pPr>
          </a:lstStyle>
          <a:p>
            <a:pPr lvl="0"/>
            <a:r>
              <a:rPr lang="en-US" dirty="0"/>
              <a:t>click to modify the text styles in the pattern
</a:t>
            </a:r>
            <a:endParaRPr lang="es-ES" dirty="0"/>
          </a:p>
        </p:txBody>
      </p:sp>
      <p:pic>
        <p:nvPicPr>
          <p:cNvPr id="6" name="Graphic 5">
            <a:extLst>
              <a:ext uri="{FF2B5EF4-FFF2-40B4-BE49-F238E27FC236}">
                <a16:creationId xmlns:a16="http://schemas.microsoft.com/office/drawing/2014/main" id="{C63036AC-9F6A-4797-8ECD-24EF9F017F5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71084" y="359367"/>
            <a:ext cx="681788" cy="678736"/>
          </a:xfrm>
          <a:prstGeom prst="rect">
            <a:avLst/>
          </a:prstGeom>
        </p:spPr>
      </p:pic>
      <p:pic>
        <p:nvPicPr>
          <p:cNvPr id="17" name="Graphic 16">
            <a:extLst>
              <a:ext uri="{FF2B5EF4-FFF2-40B4-BE49-F238E27FC236}">
                <a16:creationId xmlns:a16="http://schemas.microsoft.com/office/drawing/2014/main" id="{87469843-E6EE-4219-ACF4-D6617EC6089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66159" y="2391978"/>
            <a:ext cx="149686" cy="149686"/>
          </a:xfrm>
          <a:prstGeom prst="rect">
            <a:avLst/>
          </a:prstGeom>
        </p:spPr>
      </p:pic>
      <p:pic>
        <p:nvPicPr>
          <p:cNvPr id="18" name="Graphic 17">
            <a:extLst>
              <a:ext uri="{FF2B5EF4-FFF2-40B4-BE49-F238E27FC236}">
                <a16:creationId xmlns:a16="http://schemas.microsoft.com/office/drawing/2014/main" id="{32B30C8B-42D4-4704-B951-BF4D8634A6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8668" y="2391978"/>
            <a:ext cx="149686" cy="149686"/>
          </a:xfrm>
          <a:prstGeom prst="rect">
            <a:avLst/>
          </a:prstGeom>
        </p:spPr>
      </p:pic>
      <p:pic>
        <p:nvPicPr>
          <p:cNvPr id="19" name="Graphic 18">
            <a:extLst>
              <a:ext uri="{FF2B5EF4-FFF2-40B4-BE49-F238E27FC236}">
                <a16:creationId xmlns:a16="http://schemas.microsoft.com/office/drawing/2014/main" id="{7538C988-7741-40E6-9B4D-3E030F7CE40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1177" y="2391978"/>
            <a:ext cx="149686" cy="149686"/>
          </a:xfrm>
          <a:prstGeom prst="rect">
            <a:avLst/>
          </a:prstGeom>
        </p:spPr>
      </p:pic>
      <p:pic>
        <p:nvPicPr>
          <p:cNvPr id="3" name="Graphic 2">
            <a:extLst>
              <a:ext uri="{FF2B5EF4-FFF2-40B4-BE49-F238E27FC236}">
                <a16:creationId xmlns:a16="http://schemas.microsoft.com/office/drawing/2014/main" id="{08D5162C-A15C-48ED-AEE3-810EAF59B5D6}"/>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21917" r="21917"/>
          <a:stretch/>
        </p:blipFill>
        <p:spPr>
          <a:xfrm flipH="1">
            <a:off x="4502144" y="2503664"/>
            <a:ext cx="6847840" cy="3754127"/>
          </a:xfrm>
          <a:prstGeom prst="rect">
            <a:avLst/>
          </a:prstGeom>
        </p:spPr>
      </p:pic>
      <p:pic>
        <p:nvPicPr>
          <p:cNvPr id="5" name="Graphic 4">
            <a:extLst>
              <a:ext uri="{FF2B5EF4-FFF2-40B4-BE49-F238E27FC236}">
                <a16:creationId xmlns:a16="http://schemas.microsoft.com/office/drawing/2014/main" id="{8FEAD9C2-BC54-4DDD-8E59-22855AC86A64}"/>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86635" y="2368356"/>
            <a:ext cx="1001520" cy="1087120"/>
          </a:xfrm>
          <a:prstGeom prst="rect">
            <a:avLst/>
          </a:prstGeom>
        </p:spPr>
      </p:pic>
    </p:spTree>
    <p:extLst>
      <p:ext uri="{BB962C8B-B14F-4D97-AF65-F5344CB8AC3E}">
        <p14:creationId xmlns:p14="http://schemas.microsoft.com/office/powerpoint/2010/main" val="3691852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2C04B5-2FC4-4307-B688-BB1E59E5280C}"/>
              </a:ext>
            </a:extLst>
          </p:cNvPr>
          <p:cNvSpPr/>
          <p:nvPr userDrawn="1"/>
        </p:nvSpPr>
        <p:spPr>
          <a:xfrm>
            <a:off x="0" y="0"/>
            <a:ext cx="12192000" cy="68580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48BE7205-3E92-4BDB-8CD0-2C9BA6269B9E}"/>
              </a:ext>
            </a:extLst>
          </p:cNvPr>
          <p:cNvSpPr>
            <a:spLocks noGrp="1"/>
          </p:cNvSpPr>
          <p:nvPr>
            <p:ph type="ctrTitle"/>
          </p:nvPr>
        </p:nvSpPr>
        <p:spPr>
          <a:xfrm>
            <a:off x="866865" y="1813608"/>
            <a:ext cx="10462070" cy="2387600"/>
          </a:xfrm>
        </p:spPr>
        <p:txBody>
          <a:bodyPr anchor="ctr" anchorCtr="0">
            <a:normAutofit/>
          </a:bodyPr>
          <a:lstStyle>
            <a:lvl1pPr algn="ct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A890C7FA-093D-4C9B-98A1-9DB92B8CF30E}"/>
              </a:ext>
            </a:extLst>
          </p:cNvPr>
          <p:cNvSpPr>
            <a:spLocks noGrp="1"/>
          </p:cNvSpPr>
          <p:nvPr>
            <p:ph type="subTitle" idx="1"/>
          </p:nvPr>
        </p:nvSpPr>
        <p:spPr>
          <a:xfrm>
            <a:off x="866865" y="4293283"/>
            <a:ext cx="10462070" cy="563562"/>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811EAE3B-AE4F-48B1-A6E0-A3D421DFB57B}"/>
              </a:ext>
            </a:extLst>
          </p:cNvPr>
          <p:cNvSpPr/>
          <p:nvPr userDrawn="1"/>
        </p:nvSpPr>
        <p:spPr>
          <a:xfrm>
            <a:off x="863065" y="702698"/>
            <a:ext cx="10465870" cy="5452604"/>
          </a:xfrm>
          <a:prstGeom prst="rect">
            <a:avLst/>
          </a:prstGeom>
          <a:noFill/>
          <a:ln w="38100">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E0B391C-4387-4885-97B9-A8CD0D24DA8A}"/>
              </a:ext>
            </a:extLst>
          </p:cNvPr>
          <p:cNvSpPr/>
          <p:nvPr userDrawn="1"/>
        </p:nvSpPr>
        <p:spPr>
          <a:xfrm>
            <a:off x="10501163" y="334624"/>
            <a:ext cx="1432560" cy="14325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8AD099F-B98D-49F3-8DB6-A56791B2539B}"/>
              </a:ext>
            </a:extLst>
          </p:cNvPr>
          <p:cNvSpPr/>
          <p:nvPr userDrawn="1"/>
        </p:nvSpPr>
        <p:spPr>
          <a:xfrm>
            <a:off x="10189947" y="488478"/>
            <a:ext cx="622432" cy="622432"/>
          </a:xfrm>
          <a:prstGeom prst="rect">
            <a:avLst/>
          </a:prstGeom>
          <a:solidFill>
            <a:srgbClr val="F3E2E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C9C9BC-8678-4867-8EE6-E669A12E3F82}"/>
              </a:ext>
            </a:extLst>
          </p:cNvPr>
          <p:cNvSpPr/>
          <p:nvPr userDrawn="1"/>
        </p:nvSpPr>
        <p:spPr>
          <a:xfrm>
            <a:off x="551849" y="5844086"/>
            <a:ext cx="622432" cy="622432"/>
          </a:xfrm>
          <a:prstGeom prst="rect">
            <a:avLst/>
          </a:prstGeom>
          <a:solidFill>
            <a:srgbClr val="FF555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5459C80D-2142-4CC9-B65A-43D2142A05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05500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C21A532-DAEC-4876-B492-B73196ED55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9657845" cy="6858000"/>
          </a:xfrm>
          <a:prstGeom prst="rect">
            <a:avLst/>
          </a:prstGeom>
        </p:spPr>
      </p:pic>
      <p:sp>
        <p:nvSpPr>
          <p:cNvPr id="2" name="Rectangle 1">
            <a:extLst>
              <a:ext uri="{FF2B5EF4-FFF2-40B4-BE49-F238E27FC236}">
                <a16:creationId xmlns:a16="http://schemas.microsoft.com/office/drawing/2014/main" id="{B4CF094C-FAAB-4539-B076-85ED29A426C4}"/>
              </a:ext>
            </a:extLst>
          </p:cNvPr>
          <p:cNvSpPr/>
          <p:nvPr userDrawn="1"/>
        </p:nvSpPr>
        <p:spPr>
          <a:xfrm>
            <a:off x="-1" y="-6059"/>
            <a:ext cx="8953500" cy="6864059"/>
          </a:xfrm>
          <a:prstGeom prst="rect">
            <a:avLst/>
          </a:prstGeom>
          <a:solidFill>
            <a:srgbClr val="082349">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20AAA5DB-3B1D-4A4E-945B-F4159F8E681F}"/>
              </a:ext>
            </a:extLst>
          </p:cNvPr>
          <p:cNvSpPr>
            <a:spLocks noGrp="1"/>
          </p:cNvSpPr>
          <p:nvPr>
            <p:ph type="ctrTitle"/>
          </p:nvPr>
        </p:nvSpPr>
        <p:spPr>
          <a:xfrm>
            <a:off x="715000" y="2859736"/>
            <a:ext cx="6689100" cy="2387600"/>
          </a:xfrm>
        </p:spPr>
        <p:txBody>
          <a:bodyPr anchor="ctr" anchorCtr="0"/>
          <a:lstStyle>
            <a:lvl1pPr algn="l">
              <a:defRPr sz="6000">
                <a:solidFill>
                  <a:schemeClr val="bg1"/>
                </a:solidFill>
              </a:defRPr>
            </a:lvl1pPr>
          </a:lstStyle>
          <a:p>
            <a:r>
              <a:rPr lang="en-US" dirty="0"/>
              <a:t>Click to edit Master title style</a:t>
            </a:r>
          </a:p>
        </p:txBody>
      </p:sp>
      <p:sp>
        <p:nvSpPr>
          <p:cNvPr id="27" name="Subtitle 2">
            <a:extLst>
              <a:ext uri="{FF2B5EF4-FFF2-40B4-BE49-F238E27FC236}">
                <a16:creationId xmlns:a16="http://schemas.microsoft.com/office/drawing/2014/main" id="{3C93445A-7CF5-4EC5-A5E6-6ECB3B2E15BE}"/>
              </a:ext>
            </a:extLst>
          </p:cNvPr>
          <p:cNvSpPr>
            <a:spLocks noGrp="1"/>
          </p:cNvSpPr>
          <p:nvPr>
            <p:ph type="subTitle" idx="1"/>
          </p:nvPr>
        </p:nvSpPr>
        <p:spPr>
          <a:xfrm>
            <a:off x="715000" y="5339411"/>
            <a:ext cx="6689100" cy="563562"/>
          </a:xfrm>
          <a:prstGeom prst="rect">
            <a:avLst/>
          </a:prstGeom>
        </p:spPr>
        <p:txBody>
          <a:bodyPr/>
          <a:lstStyle>
            <a:lvl1pPr marL="0" indent="0" algn="l">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Rectangle 14">
            <a:extLst>
              <a:ext uri="{FF2B5EF4-FFF2-40B4-BE49-F238E27FC236}">
                <a16:creationId xmlns:a16="http://schemas.microsoft.com/office/drawing/2014/main" id="{ED42A984-E666-4734-93FA-BA9F2980312E}"/>
              </a:ext>
            </a:extLst>
          </p:cNvPr>
          <p:cNvSpPr/>
          <p:nvPr userDrawn="1"/>
        </p:nvSpPr>
        <p:spPr>
          <a:xfrm>
            <a:off x="8953500" y="0"/>
            <a:ext cx="3238500" cy="686405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C47DFA-BC58-4414-87A9-A7806D447E67}"/>
              </a:ext>
            </a:extLst>
          </p:cNvPr>
          <p:cNvSpPr/>
          <p:nvPr userDrawn="1"/>
        </p:nvSpPr>
        <p:spPr>
          <a:xfrm>
            <a:off x="8402563" y="1749298"/>
            <a:ext cx="1255282" cy="1255282"/>
          </a:xfrm>
          <a:prstGeom prst="rect">
            <a:avLst/>
          </a:prstGeom>
          <a:noFill/>
          <a:ln w="38100">
            <a:solidFill>
              <a:srgbClr val="0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780216E-1EF2-4596-9688-1BB8A708828F}"/>
              </a:ext>
            </a:extLst>
          </p:cNvPr>
          <p:cNvSpPr/>
          <p:nvPr userDrawn="1"/>
        </p:nvSpPr>
        <p:spPr>
          <a:xfrm>
            <a:off x="9221713" y="1477016"/>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F1533DB-D3D2-4EDF-8820-D30C70B315E8}"/>
              </a:ext>
            </a:extLst>
          </p:cNvPr>
          <p:cNvSpPr>
            <a:spLocks noGrp="1"/>
          </p:cNvSpPr>
          <p:nvPr>
            <p:ph type="body" sz="quarter" idx="10" hasCustomPrompt="1"/>
          </p:nvPr>
        </p:nvSpPr>
        <p:spPr>
          <a:xfrm>
            <a:off x="714375" y="1311034"/>
            <a:ext cx="4352925" cy="793623"/>
          </a:xfrm>
        </p:spPr>
        <p:txBody>
          <a:bodyPr>
            <a:normAutofit/>
          </a:bodyPr>
          <a:lstStyle>
            <a:lvl1pPr>
              <a:buNone/>
              <a:defRPr sz="6600" b="1">
                <a:solidFill>
                  <a:srgbClr val="082349"/>
                </a:solidFill>
              </a:defRPr>
            </a:lvl1pPr>
            <a:lvl2pPr>
              <a:buNone/>
              <a:defRPr/>
            </a:lvl2pPr>
            <a:lvl3pPr>
              <a:buNone/>
              <a:defRPr/>
            </a:lvl3pPr>
            <a:lvl4pPr>
              <a:buNone/>
              <a:defRPr/>
            </a:lvl4pPr>
            <a:lvl5pPr>
              <a:buNone/>
              <a:defRPr/>
            </a:lvl5pPr>
          </a:lstStyle>
          <a:p>
            <a:pPr lvl="0"/>
            <a:r>
              <a:rPr lang="en-US" dirty="0"/>
              <a:t>01</a:t>
            </a:r>
          </a:p>
        </p:txBody>
      </p:sp>
      <p:pic>
        <p:nvPicPr>
          <p:cNvPr id="10" name="Graphic 9">
            <a:extLst>
              <a:ext uri="{FF2B5EF4-FFF2-40B4-BE49-F238E27FC236}">
                <a16:creationId xmlns:a16="http://schemas.microsoft.com/office/drawing/2014/main" id="{35553A3C-17DC-4883-9553-EDEAB4EAEC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229803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4CE3B8-55A2-460C-91F3-B4342DC1CB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141B8E6A-19D0-4ABB-885D-31228CB3CE8C}"/>
              </a:ext>
            </a:extLst>
          </p:cNvPr>
          <p:cNvSpPr/>
          <p:nvPr userDrawn="1"/>
        </p:nvSpPr>
        <p:spPr>
          <a:xfrm>
            <a:off x="0" y="0"/>
            <a:ext cx="12197328" cy="6864059"/>
          </a:xfrm>
          <a:prstGeom prst="rect">
            <a:avLst/>
          </a:prstGeom>
          <a:solidFill>
            <a:srgbClr val="082349">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3CB520EA-953D-456C-8165-10FF7E921772}"/>
              </a:ext>
            </a:extLst>
          </p:cNvPr>
          <p:cNvSpPr>
            <a:spLocks noGrp="1"/>
          </p:cNvSpPr>
          <p:nvPr>
            <p:ph type="ctrTitle"/>
          </p:nvPr>
        </p:nvSpPr>
        <p:spPr>
          <a:xfrm>
            <a:off x="3559157" y="1749298"/>
            <a:ext cx="6689100" cy="2387600"/>
          </a:xfrm>
        </p:spPr>
        <p:txBody>
          <a:bodyPr anchor="ctr" anchorCtr="0"/>
          <a:lstStyle>
            <a:lvl1pPr algn="r">
              <a:defRPr sz="6000">
                <a:solidFill>
                  <a:schemeClr val="bg1"/>
                </a:solidFill>
              </a:defRPr>
            </a:lvl1pPr>
          </a:lstStyle>
          <a:p>
            <a:r>
              <a:rPr lang="en-US" dirty="0"/>
              <a:t>Click to edit Master title style</a:t>
            </a:r>
          </a:p>
        </p:txBody>
      </p:sp>
      <p:sp>
        <p:nvSpPr>
          <p:cNvPr id="21" name="Subtitle 2">
            <a:extLst>
              <a:ext uri="{FF2B5EF4-FFF2-40B4-BE49-F238E27FC236}">
                <a16:creationId xmlns:a16="http://schemas.microsoft.com/office/drawing/2014/main" id="{6661BCA3-5355-46E2-AA3B-8576FA83B813}"/>
              </a:ext>
            </a:extLst>
          </p:cNvPr>
          <p:cNvSpPr>
            <a:spLocks noGrp="1"/>
          </p:cNvSpPr>
          <p:nvPr>
            <p:ph type="subTitle" idx="1"/>
          </p:nvPr>
        </p:nvSpPr>
        <p:spPr>
          <a:xfrm>
            <a:off x="3559157" y="4228973"/>
            <a:ext cx="6689100" cy="563562"/>
          </a:xfrm>
          <a:prstGeom prst="rect">
            <a:avLst/>
          </a:prstGeom>
        </p:spPr>
        <p:txBody>
          <a:bodyPr/>
          <a:lstStyle>
            <a:lvl1pPr marL="0" indent="0" algn="r">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Rectangle 21">
            <a:extLst>
              <a:ext uri="{FF2B5EF4-FFF2-40B4-BE49-F238E27FC236}">
                <a16:creationId xmlns:a16="http://schemas.microsoft.com/office/drawing/2014/main" id="{5BF827E4-EBD7-4B69-8AC6-776D095B5B86}"/>
              </a:ext>
            </a:extLst>
          </p:cNvPr>
          <p:cNvSpPr/>
          <p:nvPr userDrawn="1"/>
        </p:nvSpPr>
        <p:spPr>
          <a:xfrm>
            <a:off x="10490200" y="1749298"/>
            <a:ext cx="1701800" cy="304323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185AC6E-D2E2-4754-AFF2-9F85D9867142}"/>
              </a:ext>
            </a:extLst>
          </p:cNvPr>
          <p:cNvSpPr/>
          <p:nvPr userDrawn="1"/>
        </p:nvSpPr>
        <p:spPr>
          <a:xfrm>
            <a:off x="638524" y="2021580"/>
            <a:ext cx="1255282" cy="1255282"/>
          </a:xfrm>
          <a:prstGeom prst="rect">
            <a:avLst/>
          </a:prstGeom>
          <a:noFill/>
          <a:ln w="38100">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33E0729-0036-487C-B9A2-064190A29541}"/>
              </a:ext>
            </a:extLst>
          </p:cNvPr>
          <p:cNvSpPr/>
          <p:nvPr userDrawn="1"/>
        </p:nvSpPr>
        <p:spPr>
          <a:xfrm>
            <a:off x="1457674" y="1749298"/>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F5D1D461-8389-4C76-8EF1-B263FEC375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382394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4CE3B8-55A2-460C-91F3-B4342DC1CB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141B8E6A-19D0-4ABB-885D-31228CB3CE8C}"/>
              </a:ext>
            </a:extLst>
          </p:cNvPr>
          <p:cNvSpPr/>
          <p:nvPr userDrawn="1"/>
        </p:nvSpPr>
        <p:spPr>
          <a:xfrm>
            <a:off x="0" y="-6059"/>
            <a:ext cx="12197328" cy="6864059"/>
          </a:xfrm>
          <a:prstGeom prst="rect">
            <a:avLst/>
          </a:prstGeom>
          <a:solidFill>
            <a:srgbClr val="082349">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3CB520EA-953D-456C-8165-10FF7E921772}"/>
              </a:ext>
            </a:extLst>
          </p:cNvPr>
          <p:cNvSpPr>
            <a:spLocks noGrp="1"/>
          </p:cNvSpPr>
          <p:nvPr>
            <p:ph type="ctrTitle"/>
          </p:nvPr>
        </p:nvSpPr>
        <p:spPr>
          <a:xfrm>
            <a:off x="3559157" y="1749298"/>
            <a:ext cx="6689100" cy="2387600"/>
          </a:xfrm>
        </p:spPr>
        <p:txBody>
          <a:bodyPr anchor="ctr" anchorCtr="0"/>
          <a:lstStyle>
            <a:lvl1pPr algn="r">
              <a:defRPr sz="6000">
                <a:solidFill>
                  <a:schemeClr val="bg1"/>
                </a:solidFill>
              </a:defRPr>
            </a:lvl1pPr>
          </a:lstStyle>
          <a:p>
            <a:r>
              <a:rPr lang="en-US" dirty="0"/>
              <a:t>Click to edit Master title style</a:t>
            </a:r>
          </a:p>
        </p:txBody>
      </p:sp>
      <p:sp>
        <p:nvSpPr>
          <p:cNvPr id="21" name="Subtitle 2">
            <a:extLst>
              <a:ext uri="{FF2B5EF4-FFF2-40B4-BE49-F238E27FC236}">
                <a16:creationId xmlns:a16="http://schemas.microsoft.com/office/drawing/2014/main" id="{6661BCA3-5355-46E2-AA3B-8576FA83B813}"/>
              </a:ext>
            </a:extLst>
          </p:cNvPr>
          <p:cNvSpPr>
            <a:spLocks noGrp="1"/>
          </p:cNvSpPr>
          <p:nvPr>
            <p:ph type="subTitle" idx="1"/>
          </p:nvPr>
        </p:nvSpPr>
        <p:spPr>
          <a:xfrm>
            <a:off x="3559157" y="4228973"/>
            <a:ext cx="6689100" cy="563562"/>
          </a:xfrm>
          <a:prstGeom prst="rect">
            <a:avLst/>
          </a:prstGeom>
        </p:spPr>
        <p:txBody>
          <a:bodyPr/>
          <a:lstStyle>
            <a:lvl1pPr marL="0" indent="0" algn="r">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Rectangle 21">
            <a:extLst>
              <a:ext uri="{FF2B5EF4-FFF2-40B4-BE49-F238E27FC236}">
                <a16:creationId xmlns:a16="http://schemas.microsoft.com/office/drawing/2014/main" id="{5BF827E4-EBD7-4B69-8AC6-776D095B5B86}"/>
              </a:ext>
            </a:extLst>
          </p:cNvPr>
          <p:cNvSpPr/>
          <p:nvPr userDrawn="1"/>
        </p:nvSpPr>
        <p:spPr>
          <a:xfrm>
            <a:off x="10490200" y="1749298"/>
            <a:ext cx="1701800" cy="304323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185AC6E-D2E2-4754-AFF2-9F85D9867142}"/>
              </a:ext>
            </a:extLst>
          </p:cNvPr>
          <p:cNvSpPr/>
          <p:nvPr userDrawn="1"/>
        </p:nvSpPr>
        <p:spPr>
          <a:xfrm>
            <a:off x="638524" y="2021580"/>
            <a:ext cx="1255282" cy="1255282"/>
          </a:xfrm>
          <a:prstGeom prst="rect">
            <a:avLst/>
          </a:prstGeom>
          <a:noFill/>
          <a:ln w="38100">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33E0729-0036-487C-B9A2-064190A29541}"/>
              </a:ext>
            </a:extLst>
          </p:cNvPr>
          <p:cNvSpPr/>
          <p:nvPr userDrawn="1"/>
        </p:nvSpPr>
        <p:spPr>
          <a:xfrm>
            <a:off x="1457674" y="1749298"/>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F5D1D461-8389-4C76-8EF1-B263FEC375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428422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8C9323-2684-4A96-8333-F7DCD15267D4}"/>
              </a:ext>
            </a:extLst>
          </p:cNvPr>
          <p:cNvSpPr/>
          <p:nvPr userDrawn="1"/>
        </p:nvSpPr>
        <p:spPr>
          <a:xfrm flipV="1">
            <a:off x="0" y="0"/>
            <a:ext cx="12192000" cy="1798323"/>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18070E7-D337-47FF-9F7E-14D7E57079AB}"/>
              </a:ext>
            </a:extLst>
          </p:cNvPr>
          <p:cNvSpPr/>
          <p:nvPr userDrawn="1"/>
        </p:nvSpPr>
        <p:spPr>
          <a:xfrm flipV="1">
            <a:off x="0" y="6281418"/>
            <a:ext cx="12192000" cy="576582"/>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BBB3DD6B-7298-46F6-8E27-87C4046FAA3B}"/>
              </a:ext>
            </a:extLst>
          </p:cNvPr>
          <p:cNvSpPr>
            <a:spLocks noGrp="1"/>
          </p:cNvSpPr>
          <p:nvPr>
            <p:ph idx="1"/>
          </p:nvPr>
        </p:nvSpPr>
        <p:spPr>
          <a:xfrm>
            <a:off x="304800" y="2019300"/>
            <a:ext cx="11582400" cy="3988434"/>
          </a:xfrm>
          <a:prstGeom prst="rect">
            <a:avLst/>
          </a:prstGeom>
        </p:spPr>
        <p:txBody>
          <a:bodyPr>
            <a:normAutofit/>
          </a:bodyPr>
          <a:lstStyle>
            <a:lvl1pPr marL="177800" indent="-177800">
              <a:defRPr sz="1600">
                <a:solidFill>
                  <a:schemeClr val="tx1">
                    <a:lumMod val="75000"/>
                    <a:lumOff val="25000"/>
                  </a:schemeClr>
                </a:solidFill>
              </a:defRPr>
            </a:lvl1pPr>
            <a:lvl2pPr marL="622300" indent="-165100">
              <a:defRPr sz="1400">
                <a:solidFill>
                  <a:schemeClr val="tx1">
                    <a:lumMod val="75000"/>
                    <a:lumOff val="25000"/>
                  </a:schemeClr>
                </a:solidFill>
              </a:defRPr>
            </a:lvl2pPr>
            <a:lvl3pPr marL="1079500" indent="-165100">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E3CC1744-8550-432D-9933-20ADB13C6248}"/>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23" name="Rectangle 22">
            <a:extLst>
              <a:ext uri="{FF2B5EF4-FFF2-40B4-BE49-F238E27FC236}">
                <a16:creationId xmlns:a16="http://schemas.microsoft.com/office/drawing/2014/main" id="{59985C7E-03C3-48A4-BAE2-491EAD16D437}"/>
              </a:ext>
            </a:extLst>
          </p:cNvPr>
          <p:cNvSpPr/>
          <p:nvPr userDrawn="1"/>
        </p:nvSpPr>
        <p:spPr>
          <a:xfrm>
            <a:off x="0" y="6235700"/>
            <a:ext cx="10515600" cy="45719"/>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75B6DA-CFBE-4323-9469-87D40FACF17E}"/>
              </a:ext>
            </a:extLst>
          </p:cNvPr>
          <p:cNvSpPr/>
          <p:nvPr userDrawn="1"/>
        </p:nvSpPr>
        <p:spPr>
          <a:xfrm>
            <a:off x="10515601" y="6235699"/>
            <a:ext cx="1676400" cy="45719"/>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ubtitle 2">
            <a:extLst>
              <a:ext uri="{FF2B5EF4-FFF2-40B4-BE49-F238E27FC236}">
                <a16:creationId xmlns:a16="http://schemas.microsoft.com/office/drawing/2014/main" id="{1428D66D-3343-4C4E-8A78-5B76718E0620}"/>
              </a:ext>
            </a:extLst>
          </p:cNvPr>
          <p:cNvSpPr>
            <a:spLocks noGrp="1"/>
          </p:cNvSpPr>
          <p:nvPr>
            <p:ph type="subTitle" idx="13"/>
          </p:nvPr>
        </p:nvSpPr>
        <p:spPr>
          <a:xfrm>
            <a:off x="304800" y="1219435"/>
            <a:ext cx="11582400" cy="329965"/>
          </a:xfrm>
          <a:prstGeom prst="rect">
            <a:avLst/>
          </a:prstGeom>
        </p:spPr>
        <p:txBody>
          <a:bodyPr anchor="t" anchorCtr="0">
            <a:noAutofit/>
          </a:bodyPr>
          <a:lstStyle>
            <a:lvl1pPr marL="0" indent="0" algn="l">
              <a:buNone/>
              <a:defRPr sz="1800" b="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7" name="Title Placeholder 1">
            <a:extLst>
              <a:ext uri="{FF2B5EF4-FFF2-40B4-BE49-F238E27FC236}">
                <a16:creationId xmlns:a16="http://schemas.microsoft.com/office/drawing/2014/main" id="{6C969105-614D-4223-BA83-4181DF8FD06C}"/>
              </a:ext>
            </a:extLst>
          </p:cNvPr>
          <p:cNvSpPr>
            <a:spLocks noGrp="1"/>
          </p:cNvSpPr>
          <p:nvPr>
            <p:ph type="title"/>
          </p:nvPr>
        </p:nvSpPr>
        <p:spPr>
          <a:xfrm>
            <a:off x="304800" y="609599"/>
            <a:ext cx="11582400" cy="528319"/>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Master title style</a:t>
            </a:r>
          </a:p>
        </p:txBody>
      </p:sp>
      <p:pic>
        <p:nvPicPr>
          <p:cNvPr id="11" name="Graphic 10">
            <a:extLst>
              <a:ext uri="{FF2B5EF4-FFF2-40B4-BE49-F238E27FC236}">
                <a16:creationId xmlns:a16="http://schemas.microsoft.com/office/drawing/2014/main" id="{90E2303C-C439-4CF7-B42E-D6DF90F28F0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51846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28BF33-BFEF-4159-BEB3-C78425703754}"/>
              </a:ext>
            </a:extLst>
          </p:cNvPr>
          <p:cNvSpPr/>
          <p:nvPr userDrawn="1"/>
        </p:nvSpPr>
        <p:spPr>
          <a:xfrm flipV="1">
            <a:off x="0" y="-1"/>
            <a:ext cx="12192000" cy="6281418"/>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5EEAE2-A6B0-4FFA-91A0-325BD2A3266E}"/>
              </a:ext>
            </a:extLst>
          </p:cNvPr>
          <p:cNvSpPr/>
          <p:nvPr userDrawn="1"/>
        </p:nvSpPr>
        <p:spPr>
          <a:xfrm flipV="1">
            <a:off x="0" y="6281418"/>
            <a:ext cx="12192000" cy="576582"/>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AEEC1104-3899-4443-BA81-8B666E4927DE}"/>
              </a:ext>
            </a:extLst>
          </p:cNvPr>
          <p:cNvSpPr>
            <a:spLocks noGrp="1"/>
          </p:cNvSpPr>
          <p:nvPr>
            <p:ph type="subTitle" idx="13"/>
          </p:nvPr>
        </p:nvSpPr>
        <p:spPr>
          <a:xfrm>
            <a:off x="8731250" y="609600"/>
            <a:ext cx="3048000" cy="528319"/>
          </a:xfrm>
          <a:prstGeom prst="rect">
            <a:avLst/>
          </a:prstGeom>
        </p:spPr>
        <p:txBody>
          <a:bodyPr anchor="ctr" anchorCtr="0">
            <a:noAutofit/>
          </a:bodyPr>
          <a:lstStyle>
            <a:lvl1pPr marL="0" indent="0" algn="r">
              <a:lnSpc>
                <a:spcPct val="100000"/>
              </a:lnSpc>
              <a:spcBef>
                <a:spcPts val="0"/>
              </a:spcBef>
              <a:buNone/>
              <a:defRPr sz="1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Placeholder 5">
            <a:extLst>
              <a:ext uri="{FF2B5EF4-FFF2-40B4-BE49-F238E27FC236}">
                <a16:creationId xmlns:a16="http://schemas.microsoft.com/office/drawing/2014/main" id="{1C7147FC-7D50-4822-A259-2AC548BF50F0}"/>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3" name="Rectangle 2">
            <a:extLst>
              <a:ext uri="{FF2B5EF4-FFF2-40B4-BE49-F238E27FC236}">
                <a16:creationId xmlns:a16="http://schemas.microsoft.com/office/drawing/2014/main" id="{D3CF435C-3C08-4C5D-A56E-A932E4903E1C}"/>
              </a:ext>
            </a:extLst>
          </p:cNvPr>
          <p:cNvSpPr/>
          <p:nvPr userDrawn="1"/>
        </p:nvSpPr>
        <p:spPr>
          <a:xfrm>
            <a:off x="11887200" y="609600"/>
            <a:ext cx="304800" cy="5283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Placeholder 1">
            <a:extLst>
              <a:ext uri="{FF2B5EF4-FFF2-40B4-BE49-F238E27FC236}">
                <a16:creationId xmlns:a16="http://schemas.microsoft.com/office/drawing/2014/main" id="{87D83A31-6E03-42B7-B09E-2CCC7F8FB75E}"/>
              </a:ext>
            </a:extLst>
          </p:cNvPr>
          <p:cNvSpPr>
            <a:spLocks noGrp="1"/>
          </p:cNvSpPr>
          <p:nvPr>
            <p:ph type="title"/>
          </p:nvPr>
        </p:nvSpPr>
        <p:spPr>
          <a:xfrm>
            <a:off x="304800" y="609599"/>
            <a:ext cx="8318500" cy="528319"/>
          </a:xfrm>
          <a:prstGeom prst="rect">
            <a:avLst/>
          </a:prstGeom>
        </p:spPr>
        <p:txBody>
          <a:bodyPr vert="horz" lIns="91440" tIns="45720" rIns="91440" bIns="45720" rtlCol="0" anchor="t" anchorCtr="0">
            <a:normAutofit/>
          </a:bodyPr>
          <a:lstStyle>
            <a:lvl1pPr>
              <a:defRPr>
                <a:solidFill>
                  <a:srgbClr val="FF555E"/>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95918F61-9E3F-4FF8-BFDD-46A529FC8E33}"/>
              </a:ext>
            </a:extLst>
          </p:cNvPr>
          <p:cNvSpPr>
            <a:spLocks noGrp="1"/>
          </p:cNvSpPr>
          <p:nvPr>
            <p:ph idx="1"/>
          </p:nvPr>
        </p:nvSpPr>
        <p:spPr>
          <a:xfrm>
            <a:off x="6207128" y="1410173"/>
            <a:ext cx="5613389" cy="4598988"/>
          </a:xfrm>
          <a:prstGeom prst="rect">
            <a:avLst/>
          </a:prstGeo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FB0BACA0-95F1-4B49-AE5D-A353E5C92AEC}"/>
              </a:ext>
            </a:extLst>
          </p:cNvPr>
          <p:cNvSpPr>
            <a:spLocks noGrp="1"/>
          </p:cNvSpPr>
          <p:nvPr>
            <p:ph idx="14"/>
          </p:nvPr>
        </p:nvSpPr>
        <p:spPr>
          <a:xfrm>
            <a:off x="304800" y="1410173"/>
            <a:ext cx="5613389" cy="4598988"/>
          </a:xfrm>
          <a:prstGeom prst="rect">
            <a:avLst/>
          </a:prstGeo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7DC2DEE0-813D-4F82-88A0-C11831E48FD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426192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ple Colum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1194323-57A7-472A-8F85-A4FC5748E515}"/>
              </a:ext>
            </a:extLst>
          </p:cNvPr>
          <p:cNvSpPr/>
          <p:nvPr userDrawn="1"/>
        </p:nvSpPr>
        <p:spPr>
          <a:xfrm flipV="1">
            <a:off x="0" y="0"/>
            <a:ext cx="12192000" cy="1798323"/>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D587248-A25A-411F-B1A4-DD01CE8C4A56}"/>
              </a:ext>
            </a:extLst>
          </p:cNvPr>
          <p:cNvSpPr/>
          <p:nvPr userDrawn="1"/>
        </p:nvSpPr>
        <p:spPr>
          <a:xfrm flipV="1">
            <a:off x="0" y="6281418"/>
            <a:ext cx="12192000" cy="576582"/>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9FE2297A-0E9A-4669-AD39-445B335B2FD4}"/>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F3E2E2"/>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22" name="Rectangle 21">
            <a:extLst>
              <a:ext uri="{FF2B5EF4-FFF2-40B4-BE49-F238E27FC236}">
                <a16:creationId xmlns:a16="http://schemas.microsoft.com/office/drawing/2014/main" id="{99AFE24C-EFC3-4481-AACE-7BE2047B5019}"/>
              </a:ext>
            </a:extLst>
          </p:cNvPr>
          <p:cNvSpPr/>
          <p:nvPr userDrawn="1"/>
        </p:nvSpPr>
        <p:spPr>
          <a:xfrm>
            <a:off x="0" y="6235700"/>
            <a:ext cx="10515600" cy="457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477D87E-B8FB-4253-99A0-0E05AE119828}"/>
              </a:ext>
            </a:extLst>
          </p:cNvPr>
          <p:cNvSpPr/>
          <p:nvPr userDrawn="1"/>
        </p:nvSpPr>
        <p:spPr>
          <a:xfrm>
            <a:off x="10515601" y="6235699"/>
            <a:ext cx="1676400" cy="45719"/>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id="{D72A8959-B2D1-4133-8F45-E99DEDE19556}"/>
              </a:ext>
            </a:extLst>
          </p:cNvPr>
          <p:cNvSpPr>
            <a:spLocks noGrp="1"/>
          </p:cNvSpPr>
          <p:nvPr>
            <p:ph type="subTitle" idx="13"/>
          </p:nvPr>
        </p:nvSpPr>
        <p:spPr>
          <a:xfrm>
            <a:off x="304800" y="1219435"/>
            <a:ext cx="11582400" cy="329965"/>
          </a:xfrm>
          <a:prstGeom prst="rect">
            <a:avLst/>
          </a:prstGeom>
        </p:spPr>
        <p:txBody>
          <a:bodyPr anchor="t" anchorCtr="0">
            <a:noAutofit/>
          </a:bodyPr>
          <a:lstStyle>
            <a:lvl1pPr marL="0" indent="0" algn="l">
              <a:buNone/>
              <a:defRPr sz="1800" b="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1" name="Title Placeholder 1">
            <a:extLst>
              <a:ext uri="{FF2B5EF4-FFF2-40B4-BE49-F238E27FC236}">
                <a16:creationId xmlns:a16="http://schemas.microsoft.com/office/drawing/2014/main" id="{606FEB1D-1D06-46D2-B066-16C12B9DB8A4}"/>
              </a:ext>
            </a:extLst>
          </p:cNvPr>
          <p:cNvSpPr>
            <a:spLocks noGrp="1"/>
          </p:cNvSpPr>
          <p:nvPr>
            <p:ph type="title"/>
          </p:nvPr>
        </p:nvSpPr>
        <p:spPr>
          <a:xfrm>
            <a:off x="304800" y="609599"/>
            <a:ext cx="11582400" cy="528319"/>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Master title style</a:t>
            </a:r>
          </a:p>
        </p:txBody>
      </p:sp>
      <p:sp>
        <p:nvSpPr>
          <p:cNvPr id="48" name="Content Placeholder 2">
            <a:extLst>
              <a:ext uri="{FF2B5EF4-FFF2-40B4-BE49-F238E27FC236}">
                <a16:creationId xmlns:a16="http://schemas.microsoft.com/office/drawing/2014/main" id="{B8E755A6-A604-4D9A-AC91-7E7CF373A65B}"/>
              </a:ext>
            </a:extLst>
          </p:cNvPr>
          <p:cNvSpPr>
            <a:spLocks noGrp="1"/>
          </p:cNvSpPr>
          <p:nvPr>
            <p:ph sz="half" idx="1"/>
          </p:nvPr>
        </p:nvSpPr>
        <p:spPr>
          <a:xfrm>
            <a:off x="762000" y="4431606"/>
            <a:ext cx="2525551" cy="1713287"/>
          </a:xfrm>
          <a:prstGeom prst="rect">
            <a:avLst/>
          </a:prstGeom>
        </p:spPr>
        <p:txBody>
          <a:bodyPr>
            <a:normAutofit/>
          </a:bodyPr>
          <a:lstStyle>
            <a:lvl1pPr algn="ctr">
              <a:buNone/>
              <a:defRPr sz="1200">
                <a:solidFill>
                  <a:schemeClr val="tx1">
                    <a:lumMod val="75000"/>
                    <a:lumOff val="25000"/>
                  </a:schemeClr>
                </a:solidFill>
              </a:defRPr>
            </a:lvl1pPr>
            <a:lvl2pPr algn="ctr">
              <a:buNone/>
              <a:defRPr sz="1100">
                <a:solidFill>
                  <a:schemeClr val="tx1">
                    <a:lumMod val="75000"/>
                    <a:lumOff val="25000"/>
                  </a:schemeClr>
                </a:solidFill>
              </a:defRPr>
            </a:lvl2pPr>
            <a:lvl3pPr algn="ctr">
              <a:buNone/>
              <a:defRPr sz="1050">
                <a:solidFill>
                  <a:schemeClr val="tx1">
                    <a:lumMod val="75000"/>
                    <a:lumOff val="25000"/>
                  </a:schemeClr>
                </a:solidFill>
              </a:defRPr>
            </a:lvl3pPr>
            <a:lvl4pPr algn="ctr">
              <a:buNone/>
              <a:defRPr sz="1000">
                <a:solidFill>
                  <a:schemeClr val="tx1">
                    <a:lumMod val="75000"/>
                    <a:lumOff val="25000"/>
                  </a:schemeClr>
                </a:solidFill>
              </a:defRPr>
            </a:lvl4pPr>
            <a:lvl5pPr algn="ctr">
              <a:buNone/>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Content Placeholder 2">
            <a:extLst>
              <a:ext uri="{FF2B5EF4-FFF2-40B4-BE49-F238E27FC236}">
                <a16:creationId xmlns:a16="http://schemas.microsoft.com/office/drawing/2014/main" id="{C98AD54D-9592-47F8-AE32-64F25CB48063}"/>
              </a:ext>
            </a:extLst>
          </p:cNvPr>
          <p:cNvSpPr>
            <a:spLocks noGrp="1"/>
          </p:cNvSpPr>
          <p:nvPr>
            <p:ph sz="half" idx="16" hasCustomPrompt="1"/>
          </p:nvPr>
        </p:nvSpPr>
        <p:spPr>
          <a:xfrm>
            <a:off x="7620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35" name="Content Placeholder 2">
            <a:extLst>
              <a:ext uri="{FF2B5EF4-FFF2-40B4-BE49-F238E27FC236}">
                <a16:creationId xmlns:a16="http://schemas.microsoft.com/office/drawing/2014/main" id="{CDD6E82D-14F8-4FFD-B674-CED879A84E5D}"/>
              </a:ext>
            </a:extLst>
          </p:cNvPr>
          <p:cNvSpPr>
            <a:spLocks noGrp="1"/>
          </p:cNvSpPr>
          <p:nvPr>
            <p:ph sz="half" idx="22"/>
          </p:nvPr>
        </p:nvSpPr>
        <p:spPr>
          <a:xfrm>
            <a:off x="3441700" y="4431606"/>
            <a:ext cx="2525551" cy="1713287"/>
          </a:xfrm>
          <a:prstGeom prst="rect">
            <a:avLst/>
          </a:prstGeom>
        </p:spPr>
        <p:txBody>
          <a:bodyPr>
            <a:normAutofit/>
          </a:bodyPr>
          <a:lstStyle>
            <a:lvl1pPr algn="ctr">
              <a:buNone/>
              <a:defRPr sz="1200">
                <a:solidFill>
                  <a:schemeClr val="tx1">
                    <a:lumMod val="75000"/>
                    <a:lumOff val="25000"/>
                  </a:schemeClr>
                </a:solidFill>
              </a:defRPr>
            </a:lvl1pPr>
            <a:lvl2pPr algn="ctr">
              <a:buNone/>
              <a:defRPr sz="1100">
                <a:solidFill>
                  <a:schemeClr val="tx1">
                    <a:lumMod val="75000"/>
                    <a:lumOff val="25000"/>
                  </a:schemeClr>
                </a:solidFill>
              </a:defRPr>
            </a:lvl2pPr>
            <a:lvl3pPr algn="ctr">
              <a:buNone/>
              <a:defRPr sz="1050">
                <a:solidFill>
                  <a:schemeClr val="tx1">
                    <a:lumMod val="75000"/>
                    <a:lumOff val="25000"/>
                  </a:schemeClr>
                </a:solidFill>
              </a:defRPr>
            </a:lvl3pPr>
            <a:lvl4pPr algn="ctr">
              <a:buNone/>
              <a:defRPr sz="1000">
                <a:solidFill>
                  <a:schemeClr val="tx1">
                    <a:lumMod val="75000"/>
                    <a:lumOff val="25000"/>
                  </a:schemeClr>
                </a:solidFill>
              </a:defRPr>
            </a:lvl4pPr>
            <a:lvl5pPr algn="ctr">
              <a:buNone/>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2">
            <a:extLst>
              <a:ext uri="{FF2B5EF4-FFF2-40B4-BE49-F238E27FC236}">
                <a16:creationId xmlns:a16="http://schemas.microsoft.com/office/drawing/2014/main" id="{B77E959B-252C-4510-8888-C648FFB8A81C}"/>
              </a:ext>
            </a:extLst>
          </p:cNvPr>
          <p:cNvSpPr>
            <a:spLocks noGrp="1"/>
          </p:cNvSpPr>
          <p:nvPr>
            <p:ph sz="half" idx="23" hasCustomPrompt="1"/>
          </p:nvPr>
        </p:nvSpPr>
        <p:spPr>
          <a:xfrm>
            <a:off x="34417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38" name="Content Placeholder 2">
            <a:extLst>
              <a:ext uri="{FF2B5EF4-FFF2-40B4-BE49-F238E27FC236}">
                <a16:creationId xmlns:a16="http://schemas.microsoft.com/office/drawing/2014/main" id="{BDD10641-371B-4EBD-8633-A153BC2CA773}"/>
              </a:ext>
            </a:extLst>
          </p:cNvPr>
          <p:cNvSpPr>
            <a:spLocks noGrp="1"/>
          </p:cNvSpPr>
          <p:nvPr>
            <p:ph sz="half" idx="25"/>
          </p:nvPr>
        </p:nvSpPr>
        <p:spPr>
          <a:xfrm>
            <a:off x="6121400" y="4431606"/>
            <a:ext cx="2525551" cy="1713287"/>
          </a:xfrm>
          <a:prstGeom prst="rect">
            <a:avLst/>
          </a:prstGeom>
        </p:spPr>
        <p:txBody>
          <a:bodyPr>
            <a:normAutofit/>
          </a:bodyPr>
          <a:lstStyle>
            <a:lvl1pPr algn="ctr">
              <a:buNone/>
              <a:defRPr sz="1200">
                <a:solidFill>
                  <a:schemeClr val="tx1">
                    <a:lumMod val="75000"/>
                    <a:lumOff val="25000"/>
                  </a:schemeClr>
                </a:solidFill>
              </a:defRPr>
            </a:lvl1pPr>
            <a:lvl2pPr algn="ctr">
              <a:buNone/>
              <a:defRPr sz="1100">
                <a:solidFill>
                  <a:schemeClr val="tx1">
                    <a:lumMod val="75000"/>
                    <a:lumOff val="25000"/>
                  </a:schemeClr>
                </a:solidFill>
              </a:defRPr>
            </a:lvl2pPr>
            <a:lvl3pPr algn="ctr">
              <a:buNone/>
              <a:defRPr sz="1050">
                <a:solidFill>
                  <a:schemeClr val="tx1">
                    <a:lumMod val="75000"/>
                    <a:lumOff val="25000"/>
                  </a:schemeClr>
                </a:solidFill>
              </a:defRPr>
            </a:lvl3pPr>
            <a:lvl4pPr algn="ctr">
              <a:buNone/>
              <a:defRPr sz="1000">
                <a:solidFill>
                  <a:schemeClr val="tx1">
                    <a:lumMod val="75000"/>
                    <a:lumOff val="25000"/>
                  </a:schemeClr>
                </a:solidFill>
              </a:defRPr>
            </a:lvl4pPr>
            <a:lvl5pPr algn="ctr">
              <a:buNone/>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2">
            <a:extLst>
              <a:ext uri="{FF2B5EF4-FFF2-40B4-BE49-F238E27FC236}">
                <a16:creationId xmlns:a16="http://schemas.microsoft.com/office/drawing/2014/main" id="{CE94370C-5657-437C-9005-E0E758C0C62F}"/>
              </a:ext>
            </a:extLst>
          </p:cNvPr>
          <p:cNvSpPr>
            <a:spLocks noGrp="1"/>
          </p:cNvSpPr>
          <p:nvPr>
            <p:ph sz="half" idx="26" hasCustomPrompt="1"/>
          </p:nvPr>
        </p:nvSpPr>
        <p:spPr>
          <a:xfrm>
            <a:off x="61214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41" name="Content Placeholder 2">
            <a:extLst>
              <a:ext uri="{FF2B5EF4-FFF2-40B4-BE49-F238E27FC236}">
                <a16:creationId xmlns:a16="http://schemas.microsoft.com/office/drawing/2014/main" id="{02DBC615-F820-427D-AED2-B39E7C290E42}"/>
              </a:ext>
            </a:extLst>
          </p:cNvPr>
          <p:cNvSpPr>
            <a:spLocks noGrp="1"/>
          </p:cNvSpPr>
          <p:nvPr>
            <p:ph sz="half" idx="28"/>
          </p:nvPr>
        </p:nvSpPr>
        <p:spPr>
          <a:xfrm>
            <a:off x="8801100" y="4431606"/>
            <a:ext cx="2525551" cy="1713287"/>
          </a:xfrm>
          <a:prstGeom prst="rect">
            <a:avLst/>
          </a:prstGeom>
        </p:spPr>
        <p:txBody>
          <a:bodyPr>
            <a:normAutofit/>
          </a:bodyPr>
          <a:lstStyle>
            <a:lvl1pPr algn="ctr">
              <a:buNone/>
              <a:tabLst/>
              <a:defRPr sz="1200">
                <a:solidFill>
                  <a:schemeClr val="tx1">
                    <a:lumMod val="75000"/>
                    <a:lumOff val="25000"/>
                  </a:schemeClr>
                </a:solidFill>
              </a:defRPr>
            </a:lvl1pPr>
            <a:lvl2pPr algn="ctr">
              <a:buNone/>
              <a:tabLst/>
              <a:defRPr sz="1100">
                <a:solidFill>
                  <a:schemeClr val="tx1">
                    <a:lumMod val="75000"/>
                    <a:lumOff val="25000"/>
                  </a:schemeClr>
                </a:solidFill>
              </a:defRPr>
            </a:lvl2pPr>
            <a:lvl3pPr algn="ctr">
              <a:buNone/>
              <a:tabLst/>
              <a:defRPr sz="1050">
                <a:solidFill>
                  <a:schemeClr val="tx1">
                    <a:lumMod val="75000"/>
                    <a:lumOff val="25000"/>
                  </a:schemeClr>
                </a:solidFill>
              </a:defRPr>
            </a:lvl3pPr>
            <a:lvl4pPr algn="ctr">
              <a:buNone/>
              <a:tabLst/>
              <a:defRPr sz="1000">
                <a:solidFill>
                  <a:schemeClr val="tx1">
                    <a:lumMod val="75000"/>
                    <a:lumOff val="25000"/>
                  </a:schemeClr>
                </a:solidFill>
              </a:defRPr>
            </a:lvl4pPr>
            <a:lvl5pPr algn="ctr">
              <a:buNone/>
              <a:tabLst/>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2">
            <a:extLst>
              <a:ext uri="{FF2B5EF4-FFF2-40B4-BE49-F238E27FC236}">
                <a16:creationId xmlns:a16="http://schemas.microsoft.com/office/drawing/2014/main" id="{80313BE2-4ACC-44FB-A48C-33087101D5D0}"/>
              </a:ext>
            </a:extLst>
          </p:cNvPr>
          <p:cNvSpPr>
            <a:spLocks noGrp="1"/>
          </p:cNvSpPr>
          <p:nvPr>
            <p:ph sz="half" idx="29" hasCustomPrompt="1"/>
          </p:nvPr>
        </p:nvSpPr>
        <p:spPr>
          <a:xfrm>
            <a:off x="88011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5" name="Picture Placeholder 4">
            <a:extLst>
              <a:ext uri="{FF2B5EF4-FFF2-40B4-BE49-F238E27FC236}">
                <a16:creationId xmlns:a16="http://schemas.microsoft.com/office/drawing/2014/main" id="{058894D7-2D26-4180-9E36-F75BB527BD61}"/>
              </a:ext>
            </a:extLst>
          </p:cNvPr>
          <p:cNvSpPr>
            <a:spLocks noGrp="1"/>
          </p:cNvSpPr>
          <p:nvPr>
            <p:ph type="pic" sz="quarter" idx="30"/>
          </p:nvPr>
        </p:nvSpPr>
        <p:spPr>
          <a:xfrm>
            <a:off x="762000" y="2047247"/>
            <a:ext cx="2525713" cy="1668772"/>
          </a:xfrm>
        </p:spPr>
        <p:txBody>
          <a:bodyPr>
            <a:normAutofit/>
          </a:bodyPr>
          <a:lstStyle>
            <a:lvl1pPr>
              <a:buNone/>
              <a:defRPr sz="1200">
                <a:solidFill>
                  <a:schemeClr val="tx1">
                    <a:lumMod val="75000"/>
                    <a:lumOff val="25000"/>
                  </a:schemeClr>
                </a:solidFill>
              </a:defRPr>
            </a:lvl1pPr>
          </a:lstStyle>
          <a:p>
            <a:endParaRPr lang="en-US" dirty="0"/>
          </a:p>
        </p:txBody>
      </p:sp>
      <p:sp>
        <p:nvSpPr>
          <p:cNvPr id="44" name="Picture Placeholder 4">
            <a:extLst>
              <a:ext uri="{FF2B5EF4-FFF2-40B4-BE49-F238E27FC236}">
                <a16:creationId xmlns:a16="http://schemas.microsoft.com/office/drawing/2014/main" id="{E122BF33-9B00-411B-B6E9-C938CF2E2AD5}"/>
              </a:ext>
            </a:extLst>
          </p:cNvPr>
          <p:cNvSpPr>
            <a:spLocks noGrp="1"/>
          </p:cNvSpPr>
          <p:nvPr>
            <p:ph type="pic" sz="quarter" idx="31"/>
          </p:nvPr>
        </p:nvSpPr>
        <p:spPr>
          <a:xfrm>
            <a:off x="3441538" y="2047247"/>
            <a:ext cx="2525713" cy="1668772"/>
          </a:xfrm>
        </p:spPr>
        <p:txBody>
          <a:bodyPr>
            <a:normAutofit/>
          </a:bodyPr>
          <a:lstStyle>
            <a:lvl1pPr>
              <a:buNone/>
              <a:defRPr sz="1200">
                <a:solidFill>
                  <a:schemeClr val="tx1">
                    <a:lumMod val="75000"/>
                    <a:lumOff val="25000"/>
                  </a:schemeClr>
                </a:solidFill>
              </a:defRPr>
            </a:lvl1pPr>
          </a:lstStyle>
          <a:p>
            <a:endParaRPr lang="en-US" dirty="0"/>
          </a:p>
        </p:txBody>
      </p:sp>
      <p:sp>
        <p:nvSpPr>
          <p:cNvPr id="45" name="Picture Placeholder 4">
            <a:extLst>
              <a:ext uri="{FF2B5EF4-FFF2-40B4-BE49-F238E27FC236}">
                <a16:creationId xmlns:a16="http://schemas.microsoft.com/office/drawing/2014/main" id="{CE123500-4B35-46E0-88BC-742078A038D2}"/>
              </a:ext>
            </a:extLst>
          </p:cNvPr>
          <p:cNvSpPr>
            <a:spLocks noGrp="1"/>
          </p:cNvSpPr>
          <p:nvPr>
            <p:ph type="pic" sz="quarter" idx="32"/>
          </p:nvPr>
        </p:nvSpPr>
        <p:spPr>
          <a:xfrm>
            <a:off x="6121318" y="2047247"/>
            <a:ext cx="2525713" cy="1668772"/>
          </a:xfrm>
        </p:spPr>
        <p:txBody>
          <a:bodyPr>
            <a:normAutofit/>
          </a:bodyPr>
          <a:lstStyle>
            <a:lvl1pPr>
              <a:buNone/>
              <a:defRPr sz="1200">
                <a:solidFill>
                  <a:schemeClr val="tx1">
                    <a:lumMod val="75000"/>
                    <a:lumOff val="25000"/>
                  </a:schemeClr>
                </a:solidFill>
              </a:defRPr>
            </a:lvl1pPr>
          </a:lstStyle>
          <a:p>
            <a:endParaRPr lang="en-US" dirty="0"/>
          </a:p>
        </p:txBody>
      </p:sp>
      <p:sp>
        <p:nvSpPr>
          <p:cNvPr id="46" name="Picture Placeholder 4">
            <a:extLst>
              <a:ext uri="{FF2B5EF4-FFF2-40B4-BE49-F238E27FC236}">
                <a16:creationId xmlns:a16="http://schemas.microsoft.com/office/drawing/2014/main" id="{CDE8783E-2A2C-484B-9CFE-F392382DB10C}"/>
              </a:ext>
            </a:extLst>
          </p:cNvPr>
          <p:cNvSpPr>
            <a:spLocks noGrp="1"/>
          </p:cNvSpPr>
          <p:nvPr>
            <p:ph type="pic" sz="quarter" idx="33"/>
          </p:nvPr>
        </p:nvSpPr>
        <p:spPr>
          <a:xfrm>
            <a:off x="8801098" y="2035763"/>
            <a:ext cx="2525713" cy="1668772"/>
          </a:xfrm>
        </p:spPr>
        <p:txBody>
          <a:bodyPr>
            <a:normAutofit/>
          </a:bodyPr>
          <a:lstStyle>
            <a:lvl1pPr>
              <a:buNone/>
              <a:defRPr sz="1200">
                <a:solidFill>
                  <a:schemeClr val="tx1">
                    <a:lumMod val="75000"/>
                    <a:lumOff val="25000"/>
                  </a:schemeClr>
                </a:solidFill>
              </a:defRPr>
            </a:lvl1pPr>
          </a:lstStyle>
          <a:p>
            <a:endParaRPr lang="en-US" dirty="0"/>
          </a:p>
        </p:txBody>
      </p:sp>
      <p:pic>
        <p:nvPicPr>
          <p:cNvPr id="25" name="Graphic 24">
            <a:extLst>
              <a:ext uri="{FF2B5EF4-FFF2-40B4-BE49-F238E27FC236}">
                <a16:creationId xmlns:a16="http://schemas.microsoft.com/office/drawing/2014/main" id="{392838C5-46D2-4614-8D32-39B1F05DB6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64568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BE84E-9C16-4B91-8C07-7F5D1BC70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Footer Placeholder 4">
            <a:extLst>
              <a:ext uri="{FF2B5EF4-FFF2-40B4-BE49-F238E27FC236}">
                <a16:creationId xmlns:a16="http://schemas.microsoft.com/office/drawing/2014/main" id="{BCDBF7CE-5A81-4A7C-B0EC-FA25BFEDCC6D}"/>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rgbClr val="FF555E"/>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Presentations by Design Pickle - Edit This Footer</a:t>
            </a:r>
          </a:p>
        </p:txBody>
      </p:sp>
      <p:sp>
        <p:nvSpPr>
          <p:cNvPr id="6" name="Slide Number Placeholder 5">
            <a:extLst>
              <a:ext uri="{FF2B5EF4-FFF2-40B4-BE49-F238E27FC236}">
                <a16:creationId xmlns:a16="http://schemas.microsoft.com/office/drawing/2014/main" id="{84DA8361-73B7-4946-BB8B-D235DCB45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FF555E"/>
                </a:solidFill>
                <a:latin typeface="Open Sans" panose="020B0606030504020204" pitchFamily="34" charset="0"/>
                <a:ea typeface="Open Sans" panose="020B0606030504020204" pitchFamily="34" charset="0"/>
                <a:cs typeface="Open Sans" panose="020B0606030504020204" pitchFamily="34" charset="0"/>
              </a:defRPr>
            </a:lvl1pPr>
          </a:lstStyle>
          <a:p>
            <a:fld id="{B833AC89-58FB-451B-A86F-0DE9331EFAF5}" type="slidenum">
              <a:rPr lang="en-US" smtClean="0"/>
              <a:pPr/>
              <a:t>‹#›</a:t>
            </a:fld>
            <a:endParaRPr lang="en-US" dirty="0"/>
          </a:p>
        </p:txBody>
      </p:sp>
      <p:sp>
        <p:nvSpPr>
          <p:cNvPr id="9" name="Text Placeholder 8">
            <a:extLst>
              <a:ext uri="{FF2B5EF4-FFF2-40B4-BE49-F238E27FC236}">
                <a16:creationId xmlns:a16="http://schemas.microsoft.com/office/drawing/2014/main" id="{D48E2043-14AA-4B4E-A077-045888055DAB}"/>
              </a:ext>
            </a:extLst>
          </p:cNvPr>
          <p:cNvSpPr>
            <a:spLocks noGrp="1"/>
          </p:cNvSpPr>
          <p:nvPr>
            <p:ph type="body" idx="1"/>
          </p:nvPr>
        </p:nvSpPr>
        <p:spPr>
          <a:xfrm>
            <a:off x="838200" y="1825625"/>
            <a:ext cx="10515600" cy="35356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5875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3" r:id="rId4"/>
    <p:sldLayoutId id="2147483674" r:id="rId5"/>
    <p:sldLayoutId id="2147483683" r:id="rId6"/>
    <p:sldLayoutId id="2147483650" r:id="rId7"/>
    <p:sldLayoutId id="2147483675" r:id="rId8"/>
    <p:sldLayoutId id="2147483667" r:id="rId9"/>
    <p:sldLayoutId id="2147483664" r:id="rId10"/>
    <p:sldLayoutId id="2147483679" r:id="rId11"/>
    <p:sldLayoutId id="2147483654" r:id="rId12"/>
    <p:sldLayoutId id="2147483673" r:id="rId13"/>
    <p:sldLayoutId id="2147483682" r:id="rId14"/>
    <p:sldLayoutId id="2147483680" r:id="rId15"/>
    <p:sldLayoutId id="2147483655" r:id="rId16"/>
    <p:sldLayoutId id="2147483676" r:id="rId17"/>
    <p:sldLayoutId id="2147483684" r:id="rId18"/>
    <p:sldLayoutId id="2147483685" r:id="rId19"/>
    <p:sldLayoutId id="2147483688" r:id="rId20"/>
    <p:sldLayoutId id="2147483691" r:id="rId21"/>
    <p:sldLayoutId id="2147483692" r:id="rId22"/>
    <p:sldLayoutId id="2147483696" r:id="rId23"/>
    <p:sldLayoutId id="2147483698" r:id="rId24"/>
    <p:sldLayoutId id="2147483701" r:id="rId25"/>
  </p:sldLayoutIdLst>
  <p:hf hdr="0" dt="0"/>
  <p:txStyles>
    <p:titleStyle>
      <a:lvl1pPr algn="l" defTabSz="914400" rtl="0" eaLnBrk="1" latinLnBrk="0" hangingPunct="1">
        <a:lnSpc>
          <a:spcPct val="90000"/>
        </a:lnSpc>
        <a:spcBef>
          <a:spcPct val="0"/>
        </a:spcBef>
        <a:buNone/>
        <a:defRPr sz="3600" b="1" kern="1200">
          <a:solidFill>
            <a:srgbClr val="082349"/>
          </a:solidFill>
          <a:latin typeface="Playfair Display Bold Roman" pitchFamily="2" charset="0"/>
          <a:ea typeface="+mj-ea"/>
          <a:cs typeface="Poppins" panose="00000500000000000000" pitchFamily="2" charset="0"/>
        </a:defRPr>
      </a:lvl1pPr>
    </p:titleStyle>
    <p:bodyStyle>
      <a:lvl1pPr marL="266700" indent="-266700" algn="l" defTabSz="914400" rtl="0" eaLnBrk="1" latinLnBrk="0" hangingPunct="1">
        <a:lnSpc>
          <a:spcPct val="90000"/>
        </a:lnSpc>
        <a:spcBef>
          <a:spcPts val="1000"/>
        </a:spcBef>
        <a:buClr>
          <a:srgbClr val="FF555E"/>
        </a:buClr>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23900" indent="-266700" algn="l" defTabSz="914400" rtl="0" eaLnBrk="1" latinLnBrk="0" hangingPunct="1">
        <a:lnSpc>
          <a:spcPct val="90000"/>
        </a:lnSpc>
        <a:spcBef>
          <a:spcPts val="500"/>
        </a:spcBef>
        <a:buClr>
          <a:srgbClr val="FF555E"/>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9.xml"/><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1.xml"/><Relationship Id="rId5" Type="http://schemas.openxmlformats.org/officeDocument/2006/relationships/image" Target="../media/image68.sv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9.xml"/><Relationship Id="rId5" Type="http://schemas.openxmlformats.org/officeDocument/2006/relationships/image" Target="../media/image39.sv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F84A-1904-1C4D-874F-DD19A6F019A0}"/>
              </a:ext>
            </a:extLst>
          </p:cNvPr>
          <p:cNvSpPr>
            <a:spLocks noGrp="1"/>
          </p:cNvSpPr>
          <p:nvPr>
            <p:ph type="ctrTitle"/>
          </p:nvPr>
        </p:nvSpPr>
        <p:spPr>
          <a:xfrm>
            <a:off x="759655" y="4051494"/>
            <a:ext cx="6288259" cy="1055078"/>
          </a:xfrm>
        </p:spPr>
        <p:txBody>
          <a:bodyPr>
            <a:noAutofit/>
          </a:bodyPr>
          <a:lstStyle/>
          <a:p>
            <a:r>
              <a:rPr lang="en-US" sz="4800" dirty="0">
                <a:solidFill>
                  <a:srgbClr val="FF555E"/>
                </a:solidFill>
                <a:latin typeface="Libre Baskerville" panose="02000000000000000000" pitchFamily="2" charset="0"/>
              </a:rPr>
              <a:t>Vaccine Hesitancy:</a:t>
            </a:r>
            <a:br>
              <a:rPr lang="en-US" sz="4800" dirty="0">
                <a:solidFill>
                  <a:srgbClr val="FF555E"/>
                </a:solidFill>
                <a:latin typeface="Libre Baskerville" panose="02000000000000000000" pitchFamily="2" charset="0"/>
              </a:rPr>
            </a:br>
            <a:r>
              <a:rPr lang="en-US" sz="4000" dirty="0">
                <a:solidFill>
                  <a:srgbClr val="F3E2E2"/>
                </a:solidFill>
                <a:latin typeface="Libre Baskerville" panose="02000000000000000000" pitchFamily="2" charset="0"/>
              </a:rPr>
              <a:t>Using Motivational Interviewing to Help Patients</a:t>
            </a:r>
            <a:br>
              <a:rPr lang="en-US" sz="4800" dirty="0">
                <a:solidFill>
                  <a:srgbClr val="FF555E"/>
                </a:solidFill>
                <a:latin typeface="Libre Baskerville" panose="02000000000000000000" pitchFamily="2" charset="0"/>
              </a:rPr>
            </a:br>
            <a:br>
              <a:rPr lang="en-US" sz="4800" dirty="0">
                <a:solidFill>
                  <a:srgbClr val="FF555E"/>
                </a:solidFill>
                <a:latin typeface="Libre Baskerville" panose="02000000000000000000" pitchFamily="2" charset="0"/>
              </a:rPr>
            </a:br>
            <a:br>
              <a:rPr lang="en-US" sz="4800" dirty="0">
                <a:solidFill>
                  <a:srgbClr val="F3E2E2"/>
                </a:solidFill>
                <a:latin typeface="Libre Baskerville" panose="02000000000000000000" pitchFamily="2" charset="0"/>
              </a:rPr>
            </a:br>
            <a:br>
              <a:rPr lang="en-US" sz="4800" dirty="0">
                <a:solidFill>
                  <a:srgbClr val="F3E2E2"/>
                </a:solidFill>
                <a:latin typeface="Libre Baskerville" panose="02000000000000000000" pitchFamily="2" charset="0"/>
              </a:rPr>
            </a:br>
            <a:endParaRPr lang="en-US" sz="4800" dirty="0">
              <a:latin typeface="Libre Baskerville" panose="02000000000000000000" pitchFamily="2" charset="0"/>
            </a:endParaRPr>
          </a:p>
        </p:txBody>
      </p:sp>
      <p:sp>
        <p:nvSpPr>
          <p:cNvPr id="3" name="Subtitle 2">
            <a:extLst>
              <a:ext uri="{FF2B5EF4-FFF2-40B4-BE49-F238E27FC236}">
                <a16:creationId xmlns:a16="http://schemas.microsoft.com/office/drawing/2014/main" id="{D63F971A-7011-B048-B574-C4A99E4E96C1}"/>
              </a:ext>
            </a:extLst>
          </p:cNvPr>
          <p:cNvSpPr>
            <a:spLocks noGrp="1"/>
          </p:cNvSpPr>
          <p:nvPr>
            <p:ph type="subTitle" idx="1"/>
          </p:nvPr>
        </p:nvSpPr>
        <p:spPr>
          <a:xfrm>
            <a:off x="1192696" y="5711687"/>
            <a:ext cx="5957404" cy="477078"/>
          </a:xfrm>
        </p:spPr>
        <p:txBody>
          <a:bodyPr/>
          <a:lstStyle/>
          <a:p>
            <a:r>
              <a:rPr lang="en-US" dirty="0">
                <a:solidFill>
                  <a:schemeClr val="bg1"/>
                </a:solidFill>
                <a:latin typeface="Libre Baskerville" panose="02000000000000000000" pitchFamily="2" charset="0"/>
              </a:rPr>
              <a:t>Elizabeth Morrison PhD, LCSW</a:t>
            </a:r>
          </a:p>
        </p:txBody>
      </p:sp>
      <p:sp>
        <p:nvSpPr>
          <p:cNvPr id="4" name="Picture Placeholder 3">
            <a:extLst>
              <a:ext uri="{FF2B5EF4-FFF2-40B4-BE49-F238E27FC236}">
                <a16:creationId xmlns:a16="http://schemas.microsoft.com/office/drawing/2014/main" id="{AA8F63F7-E0AC-ED48-B8C8-B62F60202084}"/>
              </a:ext>
            </a:extLst>
          </p:cNvPr>
          <p:cNvSpPr>
            <a:spLocks noGrp="1"/>
          </p:cNvSpPr>
          <p:nvPr>
            <p:ph type="pic" sz="quarter" idx="10"/>
          </p:nvPr>
        </p:nvSpPr>
        <p:spPr/>
      </p:sp>
      <p:sp>
        <p:nvSpPr>
          <p:cNvPr id="7" name="TextBox 6">
            <a:extLst>
              <a:ext uri="{FF2B5EF4-FFF2-40B4-BE49-F238E27FC236}">
                <a16:creationId xmlns:a16="http://schemas.microsoft.com/office/drawing/2014/main" id="{06A217AC-683D-FC4A-BAAE-B8AEBB6F152F}"/>
              </a:ext>
            </a:extLst>
          </p:cNvPr>
          <p:cNvSpPr txBox="1"/>
          <p:nvPr/>
        </p:nvSpPr>
        <p:spPr>
          <a:xfrm>
            <a:off x="10470523" y="1629557"/>
            <a:ext cx="1159099" cy="830997"/>
          </a:xfrm>
          <a:prstGeom prst="rect">
            <a:avLst/>
          </a:prstGeom>
          <a:noFill/>
        </p:spPr>
        <p:txBody>
          <a:bodyPr wrap="square" rtlCol="0">
            <a:spAutoFit/>
          </a:bodyPr>
          <a:lstStyle/>
          <a:p>
            <a:r>
              <a:rPr lang="en-US" sz="4800" dirty="0">
                <a:solidFill>
                  <a:srgbClr val="082349"/>
                </a:solidFill>
                <a:latin typeface="Libre Baskerville" panose="02000000000000000000" pitchFamily="2" charset="0"/>
              </a:rPr>
              <a:t>3</a:t>
            </a:r>
          </a:p>
        </p:txBody>
      </p:sp>
    </p:spTree>
    <p:extLst>
      <p:ext uri="{BB962C8B-B14F-4D97-AF65-F5344CB8AC3E}">
        <p14:creationId xmlns:p14="http://schemas.microsoft.com/office/powerpoint/2010/main" val="3029085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6D5E-1B85-4513-B81C-899CE7784C1C}"/>
              </a:ext>
            </a:extLst>
          </p:cNvPr>
          <p:cNvSpPr>
            <a:spLocks noGrp="1"/>
          </p:cNvSpPr>
          <p:nvPr>
            <p:ph type="title"/>
          </p:nvPr>
        </p:nvSpPr>
        <p:spPr>
          <a:xfrm>
            <a:off x="304800" y="609599"/>
            <a:ext cx="11582400" cy="528319"/>
          </a:xfrm>
        </p:spPr>
        <p:txBody>
          <a:bodyPr>
            <a:normAutofit fontScale="90000"/>
          </a:bodyPr>
          <a:lstStyle/>
          <a:p>
            <a:pPr algn="ctr"/>
            <a:r>
              <a:rPr lang="en-US" dirty="0">
                <a:latin typeface="Libre Baskerville" panose="02000000000000000000" pitchFamily="2" charset="0"/>
              </a:rPr>
              <a:t>Empathy is a Treatment For:</a:t>
            </a:r>
          </a:p>
        </p:txBody>
      </p:sp>
      <p:sp>
        <p:nvSpPr>
          <p:cNvPr id="8" name="Rectangle: Single Corner Snipped 7">
            <a:extLst>
              <a:ext uri="{FF2B5EF4-FFF2-40B4-BE49-F238E27FC236}">
                <a16:creationId xmlns:a16="http://schemas.microsoft.com/office/drawing/2014/main" id="{67AC67B3-77D3-4077-8F64-2ECF629E9BD0}"/>
              </a:ext>
            </a:extLst>
          </p:cNvPr>
          <p:cNvSpPr/>
          <p:nvPr/>
        </p:nvSpPr>
        <p:spPr>
          <a:xfrm>
            <a:off x="2620107" y="2356484"/>
            <a:ext cx="2336800" cy="2781300"/>
          </a:xfrm>
          <a:prstGeom prst="snip1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0A01A80-17E9-4FA1-B568-4921E8C9989E}"/>
              </a:ext>
            </a:extLst>
          </p:cNvPr>
          <p:cNvSpPr/>
          <p:nvPr/>
        </p:nvSpPr>
        <p:spPr>
          <a:xfrm>
            <a:off x="2531206" y="2572383"/>
            <a:ext cx="910931" cy="91093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30" name="TextBox 29">
            <a:extLst>
              <a:ext uri="{FF2B5EF4-FFF2-40B4-BE49-F238E27FC236}">
                <a16:creationId xmlns:a16="http://schemas.microsoft.com/office/drawing/2014/main" id="{F703B8A5-AD24-4934-8E33-2B434C9DA210}"/>
              </a:ext>
            </a:extLst>
          </p:cNvPr>
          <p:cNvSpPr txBox="1"/>
          <p:nvPr/>
        </p:nvSpPr>
        <p:spPr>
          <a:xfrm>
            <a:off x="2620106" y="3841677"/>
            <a:ext cx="2336799" cy="707886"/>
          </a:xfrm>
          <a:prstGeom prst="rect">
            <a:avLst/>
          </a:prstGeom>
          <a:noFill/>
        </p:spPr>
        <p:txBody>
          <a:bodyPr wrap="square">
            <a:spAutoFit/>
          </a:bodyPr>
          <a:lstStyle/>
          <a:p>
            <a:pPr algn="ctr"/>
            <a:r>
              <a:rPr lang="en-US" sz="20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Common</a:t>
            </a:r>
            <a:br>
              <a:rPr lang="en-US" sz="20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br>
            <a:r>
              <a:rPr lang="en-US" sz="20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cold</a:t>
            </a:r>
          </a:p>
        </p:txBody>
      </p:sp>
      <p:sp>
        <p:nvSpPr>
          <p:cNvPr id="31" name="Rectangle: Single Corner Snipped 30">
            <a:extLst>
              <a:ext uri="{FF2B5EF4-FFF2-40B4-BE49-F238E27FC236}">
                <a16:creationId xmlns:a16="http://schemas.microsoft.com/office/drawing/2014/main" id="{7183043F-BAD6-49F6-9CD7-3056F8C6943B}"/>
              </a:ext>
            </a:extLst>
          </p:cNvPr>
          <p:cNvSpPr/>
          <p:nvPr/>
        </p:nvSpPr>
        <p:spPr>
          <a:xfrm>
            <a:off x="5134707" y="2356484"/>
            <a:ext cx="2336800" cy="2781300"/>
          </a:xfrm>
          <a:prstGeom prst="snip1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BDEDE9E-3338-4A41-8934-AB12B3C25D73}"/>
              </a:ext>
            </a:extLst>
          </p:cNvPr>
          <p:cNvSpPr/>
          <p:nvPr/>
        </p:nvSpPr>
        <p:spPr>
          <a:xfrm>
            <a:off x="5045806" y="2572383"/>
            <a:ext cx="910931" cy="91093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40" name="TextBox 39">
            <a:extLst>
              <a:ext uri="{FF2B5EF4-FFF2-40B4-BE49-F238E27FC236}">
                <a16:creationId xmlns:a16="http://schemas.microsoft.com/office/drawing/2014/main" id="{07DC0003-9AA2-4215-BD12-DD659DDEB59D}"/>
              </a:ext>
            </a:extLst>
          </p:cNvPr>
          <p:cNvSpPr txBox="1"/>
          <p:nvPr/>
        </p:nvSpPr>
        <p:spPr>
          <a:xfrm>
            <a:off x="5134706" y="3841677"/>
            <a:ext cx="2336799" cy="707886"/>
          </a:xfrm>
          <a:prstGeom prst="rect">
            <a:avLst/>
          </a:prstGeom>
          <a:noFill/>
        </p:spPr>
        <p:txBody>
          <a:bodyPr wrap="square">
            <a:spAutoFit/>
          </a:bodyPr>
          <a:lstStyle/>
          <a:p>
            <a:pPr algn="ctr"/>
            <a: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Pain</a:t>
            </a:r>
            <a:b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br>
            <a: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control</a:t>
            </a:r>
          </a:p>
        </p:txBody>
      </p:sp>
      <p:sp>
        <p:nvSpPr>
          <p:cNvPr id="41" name="Rectangle: Single Corner Snipped 40">
            <a:extLst>
              <a:ext uri="{FF2B5EF4-FFF2-40B4-BE49-F238E27FC236}">
                <a16:creationId xmlns:a16="http://schemas.microsoft.com/office/drawing/2014/main" id="{313A350D-24F8-4F37-90CB-40A8AFEA219D}"/>
              </a:ext>
            </a:extLst>
          </p:cNvPr>
          <p:cNvSpPr/>
          <p:nvPr/>
        </p:nvSpPr>
        <p:spPr>
          <a:xfrm>
            <a:off x="7649307" y="2356484"/>
            <a:ext cx="2336800" cy="2781300"/>
          </a:xfrm>
          <a:prstGeom prst="snip1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7E54DCD-1CE2-46A7-A10E-DB6AE017E790}"/>
              </a:ext>
            </a:extLst>
          </p:cNvPr>
          <p:cNvSpPr/>
          <p:nvPr/>
        </p:nvSpPr>
        <p:spPr>
          <a:xfrm>
            <a:off x="7560406" y="2572383"/>
            <a:ext cx="910931" cy="91093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44" name="TextBox 43">
            <a:extLst>
              <a:ext uri="{FF2B5EF4-FFF2-40B4-BE49-F238E27FC236}">
                <a16:creationId xmlns:a16="http://schemas.microsoft.com/office/drawing/2014/main" id="{995B2116-A699-4383-B047-78BEBB91D0F0}"/>
              </a:ext>
            </a:extLst>
          </p:cNvPr>
          <p:cNvSpPr txBox="1"/>
          <p:nvPr/>
        </p:nvSpPr>
        <p:spPr>
          <a:xfrm>
            <a:off x="7649306" y="3841677"/>
            <a:ext cx="2336799" cy="707886"/>
          </a:xfrm>
          <a:prstGeom prst="rect">
            <a:avLst/>
          </a:prstGeom>
          <a:noFill/>
        </p:spPr>
        <p:txBody>
          <a:bodyPr wrap="square">
            <a:spAutoFit/>
          </a:bodyPr>
          <a:lstStyle/>
          <a:p>
            <a:pPr algn="ctr"/>
            <a:r>
              <a:rPr lang="en-US" sz="20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Substance use disorders</a:t>
            </a:r>
          </a:p>
        </p:txBody>
      </p:sp>
      <p:sp>
        <p:nvSpPr>
          <p:cNvPr id="12" name="Footer Placeholder 11">
            <a:extLst>
              <a:ext uri="{FF2B5EF4-FFF2-40B4-BE49-F238E27FC236}">
                <a16:creationId xmlns:a16="http://schemas.microsoft.com/office/drawing/2014/main" id="{96A15E1E-BC95-430B-A3E9-7838E74DCF24}"/>
              </a:ext>
            </a:extLst>
          </p:cNvPr>
          <p:cNvSpPr>
            <a:spLocks noGrp="1"/>
          </p:cNvSpPr>
          <p:nvPr>
            <p:ph type="ftr" sz="quarter" idx="4294967295"/>
          </p:nvPr>
        </p:nvSpPr>
        <p:spPr>
          <a:xfrm>
            <a:off x="304800" y="6356350"/>
            <a:ext cx="4114800" cy="365125"/>
          </a:xfrm>
        </p:spPr>
        <p:txBody>
          <a:bodyPr/>
          <a:lstStyle/>
          <a:p>
            <a:r>
              <a:rPr lang="en-US" dirty="0"/>
              <a:t>Integrated Motivational Interviewing</a:t>
            </a:r>
          </a:p>
        </p:txBody>
      </p:sp>
      <p:pic>
        <p:nvPicPr>
          <p:cNvPr id="17" name="Graphic 16">
            <a:extLst>
              <a:ext uri="{FF2B5EF4-FFF2-40B4-BE49-F238E27FC236}">
                <a16:creationId xmlns:a16="http://schemas.microsoft.com/office/drawing/2014/main" id="{E65A25BE-6453-9949-B9B3-0AA172D8E13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21389" y="2762566"/>
            <a:ext cx="530564" cy="530564"/>
          </a:xfrm>
          <a:prstGeom prst="rect">
            <a:avLst/>
          </a:prstGeom>
        </p:spPr>
      </p:pic>
      <p:pic>
        <p:nvPicPr>
          <p:cNvPr id="18" name="Graphic 17">
            <a:extLst>
              <a:ext uri="{FF2B5EF4-FFF2-40B4-BE49-F238E27FC236}">
                <a16:creationId xmlns:a16="http://schemas.microsoft.com/office/drawing/2014/main" id="{D66025CB-A60C-534D-9462-3E897CF6FB5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5989" y="2762566"/>
            <a:ext cx="530564" cy="530564"/>
          </a:xfrm>
          <a:prstGeom prst="rect">
            <a:avLst/>
          </a:prstGeom>
        </p:spPr>
      </p:pic>
      <p:pic>
        <p:nvPicPr>
          <p:cNvPr id="19" name="Graphic 18">
            <a:extLst>
              <a:ext uri="{FF2B5EF4-FFF2-40B4-BE49-F238E27FC236}">
                <a16:creationId xmlns:a16="http://schemas.microsoft.com/office/drawing/2014/main" id="{D6A3D5A5-6164-1943-B840-47B902589BC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97911" y="2709888"/>
            <a:ext cx="635920" cy="635920"/>
          </a:xfrm>
          <a:prstGeom prst="rect">
            <a:avLst/>
          </a:prstGeom>
        </p:spPr>
      </p:pic>
    </p:spTree>
    <p:extLst>
      <p:ext uri="{BB962C8B-B14F-4D97-AF65-F5344CB8AC3E}">
        <p14:creationId xmlns:p14="http://schemas.microsoft.com/office/powerpoint/2010/main" val="3961988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6D5E-1B85-4513-B81C-899CE7784C1C}"/>
              </a:ext>
            </a:extLst>
          </p:cNvPr>
          <p:cNvSpPr>
            <a:spLocks noGrp="1"/>
          </p:cNvSpPr>
          <p:nvPr>
            <p:ph type="title"/>
          </p:nvPr>
        </p:nvSpPr>
        <p:spPr>
          <a:xfrm>
            <a:off x="304800" y="609599"/>
            <a:ext cx="11582400" cy="528319"/>
          </a:xfrm>
        </p:spPr>
        <p:txBody>
          <a:bodyPr>
            <a:normAutofit fontScale="90000"/>
          </a:bodyPr>
          <a:lstStyle/>
          <a:p>
            <a:pPr algn="ctr"/>
            <a:r>
              <a:rPr lang="en-US" dirty="0">
                <a:latin typeface="Libre Baskerville" panose="02000000000000000000" pitchFamily="2" charset="0"/>
              </a:rPr>
              <a:t>Empathy is a Treatment For:</a:t>
            </a:r>
          </a:p>
        </p:txBody>
      </p:sp>
      <p:sp>
        <p:nvSpPr>
          <p:cNvPr id="8" name="Rectangle: Single Corner Snipped 7">
            <a:extLst>
              <a:ext uri="{FF2B5EF4-FFF2-40B4-BE49-F238E27FC236}">
                <a16:creationId xmlns:a16="http://schemas.microsoft.com/office/drawing/2014/main" id="{67AC67B3-77D3-4077-8F64-2ECF629E9BD0}"/>
              </a:ext>
            </a:extLst>
          </p:cNvPr>
          <p:cNvSpPr/>
          <p:nvPr/>
        </p:nvSpPr>
        <p:spPr>
          <a:xfrm>
            <a:off x="2620107" y="2356484"/>
            <a:ext cx="2336800" cy="2781300"/>
          </a:xfrm>
          <a:prstGeom prst="snip1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0A01A80-17E9-4FA1-B568-4921E8C9989E}"/>
              </a:ext>
            </a:extLst>
          </p:cNvPr>
          <p:cNvSpPr/>
          <p:nvPr/>
        </p:nvSpPr>
        <p:spPr>
          <a:xfrm>
            <a:off x="2531206" y="2572383"/>
            <a:ext cx="910931" cy="91093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30" name="TextBox 29">
            <a:extLst>
              <a:ext uri="{FF2B5EF4-FFF2-40B4-BE49-F238E27FC236}">
                <a16:creationId xmlns:a16="http://schemas.microsoft.com/office/drawing/2014/main" id="{F703B8A5-AD24-4934-8E33-2B434C9DA210}"/>
              </a:ext>
            </a:extLst>
          </p:cNvPr>
          <p:cNvSpPr txBox="1"/>
          <p:nvPr/>
        </p:nvSpPr>
        <p:spPr>
          <a:xfrm>
            <a:off x="2620106" y="3841677"/>
            <a:ext cx="2336799" cy="400110"/>
          </a:xfrm>
          <a:prstGeom prst="rect">
            <a:avLst/>
          </a:prstGeom>
          <a:noFill/>
        </p:spPr>
        <p:txBody>
          <a:bodyPr wrap="square">
            <a:spAutoFit/>
          </a:bodyPr>
          <a:lstStyle/>
          <a:p>
            <a:pPr algn="ctr"/>
            <a:r>
              <a:rPr lang="en-US" sz="20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Anxiety</a:t>
            </a:r>
          </a:p>
        </p:txBody>
      </p:sp>
      <p:sp>
        <p:nvSpPr>
          <p:cNvPr id="31" name="Rectangle: Single Corner Snipped 30">
            <a:extLst>
              <a:ext uri="{FF2B5EF4-FFF2-40B4-BE49-F238E27FC236}">
                <a16:creationId xmlns:a16="http://schemas.microsoft.com/office/drawing/2014/main" id="{7183043F-BAD6-49F6-9CD7-3056F8C6943B}"/>
              </a:ext>
            </a:extLst>
          </p:cNvPr>
          <p:cNvSpPr/>
          <p:nvPr/>
        </p:nvSpPr>
        <p:spPr>
          <a:xfrm>
            <a:off x="5134707" y="2356484"/>
            <a:ext cx="2336800" cy="2781300"/>
          </a:xfrm>
          <a:prstGeom prst="snip1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BDEDE9E-3338-4A41-8934-AB12B3C25D73}"/>
              </a:ext>
            </a:extLst>
          </p:cNvPr>
          <p:cNvSpPr/>
          <p:nvPr/>
        </p:nvSpPr>
        <p:spPr>
          <a:xfrm>
            <a:off x="5045806" y="2572383"/>
            <a:ext cx="910931" cy="91093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40" name="TextBox 39">
            <a:extLst>
              <a:ext uri="{FF2B5EF4-FFF2-40B4-BE49-F238E27FC236}">
                <a16:creationId xmlns:a16="http://schemas.microsoft.com/office/drawing/2014/main" id="{07DC0003-9AA2-4215-BD12-DD659DDEB59D}"/>
              </a:ext>
            </a:extLst>
          </p:cNvPr>
          <p:cNvSpPr txBox="1"/>
          <p:nvPr/>
        </p:nvSpPr>
        <p:spPr>
          <a:xfrm>
            <a:off x="5134706" y="3841677"/>
            <a:ext cx="2336799" cy="400110"/>
          </a:xfrm>
          <a:prstGeom prst="rect">
            <a:avLst/>
          </a:prstGeom>
          <a:noFill/>
        </p:spPr>
        <p:txBody>
          <a:bodyPr wrap="square">
            <a:spAutoFit/>
          </a:bodyPr>
          <a:lstStyle/>
          <a:p>
            <a:pPr algn="ctr"/>
            <a: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Diabetes</a:t>
            </a:r>
          </a:p>
        </p:txBody>
      </p:sp>
      <p:sp>
        <p:nvSpPr>
          <p:cNvPr id="41" name="Rectangle: Single Corner Snipped 40">
            <a:extLst>
              <a:ext uri="{FF2B5EF4-FFF2-40B4-BE49-F238E27FC236}">
                <a16:creationId xmlns:a16="http://schemas.microsoft.com/office/drawing/2014/main" id="{313A350D-24F8-4F37-90CB-40A8AFEA219D}"/>
              </a:ext>
            </a:extLst>
          </p:cNvPr>
          <p:cNvSpPr/>
          <p:nvPr/>
        </p:nvSpPr>
        <p:spPr>
          <a:xfrm>
            <a:off x="7649307" y="2356484"/>
            <a:ext cx="2336800" cy="2781300"/>
          </a:xfrm>
          <a:prstGeom prst="snip1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7E54DCD-1CE2-46A7-A10E-DB6AE017E790}"/>
              </a:ext>
            </a:extLst>
          </p:cNvPr>
          <p:cNvSpPr/>
          <p:nvPr/>
        </p:nvSpPr>
        <p:spPr>
          <a:xfrm>
            <a:off x="7560406" y="2572383"/>
            <a:ext cx="910931" cy="91093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44" name="TextBox 43">
            <a:extLst>
              <a:ext uri="{FF2B5EF4-FFF2-40B4-BE49-F238E27FC236}">
                <a16:creationId xmlns:a16="http://schemas.microsoft.com/office/drawing/2014/main" id="{995B2116-A699-4383-B047-78BEBB91D0F0}"/>
              </a:ext>
            </a:extLst>
          </p:cNvPr>
          <p:cNvSpPr txBox="1"/>
          <p:nvPr/>
        </p:nvSpPr>
        <p:spPr>
          <a:xfrm>
            <a:off x="7649306" y="3841677"/>
            <a:ext cx="2336799" cy="400110"/>
          </a:xfrm>
          <a:prstGeom prst="rect">
            <a:avLst/>
          </a:prstGeom>
          <a:noFill/>
        </p:spPr>
        <p:txBody>
          <a:bodyPr wrap="square">
            <a:spAutoFit/>
          </a:bodyPr>
          <a:lstStyle/>
          <a:p>
            <a:pPr algn="ctr"/>
            <a:r>
              <a:rPr lang="en-US" sz="2000" b="1"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Depression</a:t>
            </a:r>
          </a:p>
        </p:txBody>
      </p:sp>
      <p:sp>
        <p:nvSpPr>
          <p:cNvPr id="12" name="Footer Placeholder 11">
            <a:extLst>
              <a:ext uri="{FF2B5EF4-FFF2-40B4-BE49-F238E27FC236}">
                <a16:creationId xmlns:a16="http://schemas.microsoft.com/office/drawing/2014/main" id="{96A15E1E-BC95-430B-A3E9-7838E74DCF24}"/>
              </a:ext>
            </a:extLst>
          </p:cNvPr>
          <p:cNvSpPr>
            <a:spLocks noGrp="1"/>
          </p:cNvSpPr>
          <p:nvPr>
            <p:ph type="ftr" sz="quarter" idx="4294967295"/>
          </p:nvPr>
        </p:nvSpPr>
        <p:spPr>
          <a:xfrm>
            <a:off x="304800" y="6356350"/>
            <a:ext cx="4114800" cy="365125"/>
          </a:xfrm>
        </p:spPr>
        <p:txBody>
          <a:bodyPr/>
          <a:lstStyle/>
          <a:p>
            <a:r>
              <a:rPr lang="en-US" dirty="0"/>
              <a:t>Integrated Motivational Interviewing</a:t>
            </a:r>
          </a:p>
        </p:txBody>
      </p:sp>
      <p:pic>
        <p:nvPicPr>
          <p:cNvPr id="27" name="Graphic 26">
            <a:extLst>
              <a:ext uri="{FF2B5EF4-FFF2-40B4-BE49-F238E27FC236}">
                <a16:creationId xmlns:a16="http://schemas.microsoft.com/office/drawing/2014/main" id="{2F7F1DDD-1F01-5648-B4E4-444C5F55BC6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42700" y="2699510"/>
            <a:ext cx="633626" cy="633626"/>
          </a:xfrm>
          <a:prstGeom prst="rect">
            <a:avLst/>
          </a:prstGeom>
        </p:spPr>
      </p:pic>
      <p:pic>
        <p:nvPicPr>
          <p:cNvPr id="28" name="Graphic 27">
            <a:extLst>
              <a:ext uri="{FF2B5EF4-FFF2-40B4-BE49-F238E27FC236}">
                <a16:creationId xmlns:a16="http://schemas.microsoft.com/office/drawing/2014/main" id="{72DE3C9A-04C7-3E4D-9232-8F52D009278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91122" y="2703936"/>
            <a:ext cx="620298" cy="620298"/>
          </a:xfrm>
          <a:prstGeom prst="rect">
            <a:avLst/>
          </a:prstGeom>
        </p:spPr>
      </p:pic>
      <p:pic>
        <p:nvPicPr>
          <p:cNvPr id="32" name="Graphic 31">
            <a:extLst>
              <a:ext uri="{FF2B5EF4-FFF2-40B4-BE49-F238E27FC236}">
                <a16:creationId xmlns:a16="http://schemas.microsoft.com/office/drawing/2014/main" id="{C370D541-0EE9-6949-A76F-B553122EA77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81218" y="2705697"/>
            <a:ext cx="614989" cy="614989"/>
          </a:xfrm>
          <a:prstGeom prst="rect">
            <a:avLst/>
          </a:prstGeom>
        </p:spPr>
      </p:pic>
    </p:spTree>
    <p:extLst>
      <p:ext uri="{BB962C8B-B14F-4D97-AF65-F5344CB8AC3E}">
        <p14:creationId xmlns:p14="http://schemas.microsoft.com/office/powerpoint/2010/main" val="3971179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1477D374-EB0F-4AAC-B814-F79F79753347}"/>
              </a:ext>
            </a:extLst>
          </p:cNvPr>
          <p:cNvSpPr/>
          <p:nvPr/>
        </p:nvSpPr>
        <p:spPr>
          <a:xfrm>
            <a:off x="1458686" y="1905000"/>
            <a:ext cx="3750501" cy="1134064"/>
          </a:xfrm>
          <a:custGeom>
            <a:avLst/>
            <a:gdLst>
              <a:gd name="connsiteX0" fmla="*/ 670754 w 3758404"/>
              <a:gd name="connsiteY0" fmla="*/ 9017 h 1081477"/>
              <a:gd name="connsiteX1" fmla="*/ 9017 w 3758404"/>
              <a:gd name="connsiteY1" fmla="*/ 544402 h 1081477"/>
              <a:gd name="connsiteX2" fmla="*/ 670754 w 3758404"/>
              <a:gd name="connsiteY2" fmla="*/ 1079787 h 1081477"/>
              <a:gd name="connsiteX3" fmla="*/ 3758642 w 3758404"/>
              <a:gd name="connsiteY3" fmla="*/ 1079787 h 1081477"/>
              <a:gd name="connsiteX4" fmla="*/ 3758642 w 3758404"/>
              <a:gd name="connsiteY4" fmla="*/ 9017 h 1081477"/>
              <a:gd name="connsiteX5" fmla="*/ 670754 w 3758404"/>
              <a:gd name="connsiteY5" fmla="*/ 9017 h 1081477"/>
              <a:gd name="connsiteX6" fmla="*/ 3209444 w 3758404"/>
              <a:gd name="connsiteY6" fmla="*/ 972710 h 1081477"/>
              <a:gd name="connsiteX7" fmla="*/ 2781136 w 3758404"/>
              <a:gd name="connsiteY7" fmla="*/ 544402 h 1081477"/>
              <a:gd name="connsiteX8" fmla="*/ 3209444 w 3758404"/>
              <a:gd name="connsiteY8" fmla="*/ 116094 h 1081477"/>
              <a:gd name="connsiteX9" fmla="*/ 3637752 w 3758404"/>
              <a:gd name="connsiteY9" fmla="*/ 544402 h 1081477"/>
              <a:gd name="connsiteX10" fmla="*/ 3209444 w 3758404"/>
              <a:gd name="connsiteY10" fmla="*/ 972710 h 10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8404" h="1081477">
                <a:moveTo>
                  <a:pt x="670754" y="9017"/>
                </a:moveTo>
                <a:cubicBezTo>
                  <a:pt x="305300" y="9017"/>
                  <a:pt x="9017" y="248656"/>
                  <a:pt x="9017" y="544402"/>
                </a:cubicBezTo>
                <a:cubicBezTo>
                  <a:pt x="9017" y="840042"/>
                  <a:pt x="305300" y="1079787"/>
                  <a:pt x="670754" y="1079787"/>
                </a:cubicBezTo>
                <a:lnTo>
                  <a:pt x="3758642" y="1079787"/>
                </a:lnTo>
                <a:lnTo>
                  <a:pt x="3758642" y="9017"/>
                </a:lnTo>
                <a:lnTo>
                  <a:pt x="670754" y="9017"/>
                </a:lnTo>
                <a:close/>
                <a:moveTo>
                  <a:pt x="3209444" y="972710"/>
                </a:moveTo>
                <a:cubicBezTo>
                  <a:pt x="2972910" y="972710"/>
                  <a:pt x="2781136" y="780935"/>
                  <a:pt x="2781136" y="544402"/>
                </a:cubicBezTo>
                <a:cubicBezTo>
                  <a:pt x="2781136" y="307869"/>
                  <a:pt x="2972910" y="116094"/>
                  <a:pt x="3209444" y="116094"/>
                </a:cubicBezTo>
                <a:cubicBezTo>
                  <a:pt x="3445977" y="116094"/>
                  <a:pt x="3637752" y="307869"/>
                  <a:pt x="3637752" y="544402"/>
                </a:cubicBezTo>
                <a:cubicBezTo>
                  <a:pt x="3637752" y="780935"/>
                  <a:pt x="3445977" y="972710"/>
                  <a:pt x="3209444" y="972710"/>
                </a:cubicBezTo>
                <a:close/>
              </a:path>
            </a:pathLst>
          </a:custGeom>
          <a:solidFill>
            <a:srgbClr val="082349"/>
          </a:solidFill>
          <a:ln w="10695" cap="flat">
            <a:noFill/>
            <a:prstDash val="solid"/>
            <a:miter/>
          </a:ln>
        </p:spPr>
        <p:txBody>
          <a:bodyPr rtlCol="0" anchor="ctr"/>
          <a:lstStyle/>
          <a:p>
            <a:endParaRPr lang="en-US">
              <a:solidFill>
                <a:srgbClr val="082349"/>
              </a:solidFill>
            </a:endParaRPr>
          </a:p>
        </p:txBody>
      </p:sp>
      <p:sp>
        <p:nvSpPr>
          <p:cNvPr id="11" name="Graphic 6">
            <a:extLst>
              <a:ext uri="{FF2B5EF4-FFF2-40B4-BE49-F238E27FC236}">
                <a16:creationId xmlns:a16="http://schemas.microsoft.com/office/drawing/2014/main" id="{BB17A4AB-C84B-42D8-BC33-9034789AF202}"/>
              </a:ext>
            </a:extLst>
          </p:cNvPr>
          <p:cNvSpPr/>
          <p:nvPr/>
        </p:nvSpPr>
        <p:spPr>
          <a:xfrm>
            <a:off x="1458686" y="3120483"/>
            <a:ext cx="3750501" cy="1134064"/>
          </a:xfrm>
          <a:custGeom>
            <a:avLst/>
            <a:gdLst>
              <a:gd name="connsiteX0" fmla="*/ 670754 w 3758404"/>
              <a:gd name="connsiteY0" fmla="*/ 9017 h 1081477"/>
              <a:gd name="connsiteX1" fmla="*/ 9017 w 3758404"/>
              <a:gd name="connsiteY1" fmla="*/ 544402 h 1081477"/>
              <a:gd name="connsiteX2" fmla="*/ 670754 w 3758404"/>
              <a:gd name="connsiteY2" fmla="*/ 1079787 h 1081477"/>
              <a:gd name="connsiteX3" fmla="*/ 3758642 w 3758404"/>
              <a:gd name="connsiteY3" fmla="*/ 1079787 h 1081477"/>
              <a:gd name="connsiteX4" fmla="*/ 3758642 w 3758404"/>
              <a:gd name="connsiteY4" fmla="*/ 9017 h 1081477"/>
              <a:gd name="connsiteX5" fmla="*/ 670754 w 3758404"/>
              <a:gd name="connsiteY5" fmla="*/ 9017 h 1081477"/>
              <a:gd name="connsiteX6" fmla="*/ 3209444 w 3758404"/>
              <a:gd name="connsiteY6" fmla="*/ 972710 h 1081477"/>
              <a:gd name="connsiteX7" fmla="*/ 2781136 w 3758404"/>
              <a:gd name="connsiteY7" fmla="*/ 544402 h 1081477"/>
              <a:gd name="connsiteX8" fmla="*/ 3209444 w 3758404"/>
              <a:gd name="connsiteY8" fmla="*/ 116094 h 1081477"/>
              <a:gd name="connsiteX9" fmla="*/ 3637752 w 3758404"/>
              <a:gd name="connsiteY9" fmla="*/ 544402 h 1081477"/>
              <a:gd name="connsiteX10" fmla="*/ 3209444 w 3758404"/>
              <a:gd name="connsiteY10" fmla="*/ 972710 h 10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8404" h="1081477">
                <a:moveTo>
                  <a:pt x="670754" y="9017"/>
                </a:moveTo>
                <a:cubicBezTo>
                  <a:pt x="305300" y="9017"/>
                  <a:pt x="9017" y="248656"/>
                  <a:pt x="9017" y="544402"/>
                </a:cubicBezTo>
                <a:cubicBezTo>
                  <a:pt x="9017" y="840042"/>
                  <a:pt x="305300" y="1079787"/>
                  <a:pt x="670754" y="1079787"/>
                </a:cubicBezTo>
                <a:lnTo>
                  <a:pt x="3758642" y="1079787"/>
                </a:lnTo>
                <a:lnTo>
                  <a:pt x="3758642" y="9017"/>
                </a:lnTo>
                <a:lnTo>
                  <a:pt x="670754" y="9017"/>
                </a:lnTo>
                <a:close/>
                <a:moveTo>
                  <a:pt x="3209444" y="972710"/>
                </a:moveTo>
                <a:cubicBezTo>
                  <a:pt x="2972910" y="972710"/>
                  <a:pt x="2781136" y="780935"/>
                  <a:pt x="2781136" y="544402"/>
                </a:cubicBezTo>
                <a:cubicBezTo>
                  <a:pt x="2781136" y="307869"/>
                  <a:pt x="2972910" y="116094"/>
                  <a:pt x="3209444" y="116094"/>
                </a:cubicBezTo>
                <a:cubicBezTo>
                  <a:pt x="3445977" y="116094"/>
                  <a:pt x="3637752" y="307869"/>
                  <a:pt x="3637752" y="544402"/>
                </a:cubicBezTo>
                <a:cubicBezTo>
                  <a:pt x="3637752" y="780935"/>
                  <a:pt x="3445977" y="972710"/>
                  <a:pt x="3209444" y="972710"/>
                </a:cubicBezTo>
                <a:close/>
              </a:path>
            </a:pathLst>
          </a:custGeom>
          <a:solidFill>
            <a:srgbClr val="60718A"/>
          </a:solidFill>
          <a:ln w="10695"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D6C58A1C-C729-4AD9-AD54-E18D0098AD89}"/>
              </a:ext>
            </a:extLst>
          </p:cNvPr>
          <p:cNvSpPr/>
          <p:nvPr/>
        </p:nvSpPr>
        <p:spPr>
          <a:xfrm>
            <a:off x="1458686" y="4335966"/>
            <a:ext cx="3750501" cy="1134064"/>
          </a:xfrm>
          <a:custGeom>
            <a:avLst/>
            <a:gdLst>
              <a:gd name="connsiteX0" fmla="*/ 670754 w 3758404"/>
              <a:gd name="connsiteY0" fmla="*/ 9017 h 1081477"/>
              <a:gd name="connsiteX1" fmla="*/ 9017 w 3758404"/>
              <a:gd name="connsiteY1" fmla="*/ 544402 h 1081477"/>
              <a:gd name="connsiteX2" fmla="*/ 670754 w 3758404"/>
              <a:gd name="connsiteY2" fmla="*/ 1079787 h 1081477"/>
              <a:gd name="connsiteX3" fmla="*/ 3758642 w 3758404"/>
              <a:gd name="connsiteY3" fmla="*/ 1079787 h 1081477"/>
              <a:gd name="connsiteX4" fmla="*/ 3758642 w 3758404"/>
              <a:gd name="connsiteY4" fmla="*/ 9017 h 1081477"/>
              <a:gd name="connsiteX5" fmla="*/ 670754 w 3758404"/>
              <a:gd name="connsiteY5" fmla="*/ 9017 h 1081477"/>
              <a:gd name="connsiteX6" fmla="*/ 3209444 w 3758404"/>
              <a:gd name="connsiteY6" fmla="*/ 972710 h 1081477"/>
              <a:gd name="connsiteX7" fmla="*/ 2781136 w 3758404"/>
              <a:gd name="connsiteY7" fmla="*/ 544402 h 1081477"/>
              <a:gd name="connsiteX8" fmla="*/ 3209444 w 3758404"/>
              <a:gd name="connsiteY8" fmla="*/ 116094 h 1081477"/>
              <a:gd name="connsiteX9" fmla="*/ 3637752 w 3758404"/>
              <a:gd name="connsiteY9" fmla="*/ 544402 h 1081477"/>
              <a:gd name="connsiteX10" fmla="*/ 3209444 w 3758404"/>
              <a:gd name="connsiteY10" fmla="*/ 972710 h 10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8404" h="1081477">
                <a:moveTo>
                  <a:pt x="670754" y="9017"/>
                </a:moveTo>
                <a:cubicBezTo>
                  <a:pt x="305300" y="9017"/>
                  <a:pt x="9017" y="248656"/>
                  <a:pt x="9017" y="544402"/>
                </a:cubicBezTo>
                <a:cubicBezTo>
                  <a:pt x="9017" y="840042"/>
                  <a:pt x="305300" y="1079787"/>
                  <a:pt x="670754" y="1079787"/>
                </a:cubicBezTo>
                <a:lnTo>
                  <a:pt x="3758642" y="1079787"/>
                </a:lnTo>
                <a:lnTo>
                  <a:pt x="3758642" y="9017"/>
                </a:lnTo>
                <a:lnTo>
                  <a:pt x="670754" y="9017"/>
                </a:lnTo>
                <a:close/>
                <a:moveTo>
                  <a:pt x="3209444" y="972710"/>
                </a:moveTo>
                <a:cubicBezTo>
                  <a:pt x="2972910" y="972710"/>
                  <a:pt x="2781136" y="780935"/>
                  <a:pt x="2781136" y="544402"/>
                </a:cubicBezTo>
                <a:cubicBezTo>
                  <a:pt x="2781136" y="307869"/>
                  <a:pt x="2972910" y="116094"/>
                  <a:pt x="3209444" y="116094"/>
                </a:cubicBezTo>
                <a:cubicBezTo>
                  <a:pt x="3445977" y="116094"/>
                  <a:pt x="3637752" y="307869"/>
                  <a:pt x="3637752" y="544402"/>
                </a:cubicBezTo>
                <a:cubicBezTo>
                  <a:pt x="3637752" y="780935"/>
                  <a:pt x="3445977" y="972710"/>
                  <a:pt x="3209444" y="972710"/>
                </a:cubicBezTo>
                <a:close/>
              </a:path>
            </a:pathLst>
          </a:custGeom>
          <a:solidFill>
            <a:srgbClr val="FF555E"/>
          </a:solidFill>
          <a:ln w="10695"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BBEE8FF8-B84E-4AB3-A0C7-4668C2D7B5E8}"/>
              </a:ext>
            </a:extLst>
          </p:cNvPr>
          <p:cNvGrpSpPr/>
          <p:nvPr/>
        </p:nvGrpSpPr>
        <p:grpSpPr>
          <a:xfrm>
            <a:off x="4341888" y="2243390"/>
            <a:ext cx="572024" cy="487276"/>
            <a:chOff x="6456412" y="1658115"/>
            <a:chExt cx="746126" cy="604837"/>
          </a:xfrm>
          <a:solidFill>
            <a:srgbClr val="082349"/>
          </a:solidFill>
        </p:grpSpPr>
        <p:sp>
          <p:nvSpPr>
            <p:cNvPr id="21" name="Freeform 13">
              <a:extLst>
                <a:ext uri="{FF2B5EF4-FFF2-40B4-BE49-F238E27FC236}">
                  <a16:creationId xmlns:a16="http://schemas.microsoft.com/office/drawing/2014/main" id="{6AF1A56A-A889-409D-8345-F3271B70BB69}"/>
                </a:ext>
              </a:extLst>
            </p:cNvPr>
            <p:cNvSpPr>
              <a:spLocks/>
            </p:cNvSpPr>
            <p:nvPr/>
          </p:nvSpPr>
          <p:spPr bwMode="auto">
            <a:xfrm>
              <a:off x="6456412" y="1658115"/>
              <a:ext cx="465138" cy="604837"/>
            </a:xfrm>
            <a:custGeom>
              <a:avLst/>
              <a:gdLst>
                <a:gd name="T0" fmla="*/ 1917 w 1917"/>
                <a:gd name="T1" fmla="*/ 1262 h 2496"/>
                <a:gd name="T2" fmla="*/ 1661 w 1917"/>
                <a:gd name="T3" fmla="*/ 1390 h 2496"/>
                <a:gd name="T4" fmla="*/ 1595 w 1917"/>
                <a:gd name="T5" fmla="*/ 1560 h 2496"/>
                <a:gd name="T6" fmla="*/ 1469 w 1917"/>
                <a:gd name="T7" fmla="*/ 1710 h 2496"/>
                <a:gd name="T8" fmla="*/ 1154 w 1917"/>
                <a:gd name="T9" fmla="*/ 1639 h 2496"/>
                <a:gd name="T10" fmla="*/ 1250 w 1917"/>
                <a:gd name="T11" fmla="*/ 2161 h 2496"/>
                <a:gd name="T12" fmla="*/ 1310 w 1917"/>
                <a:gd name="T13" fmla="*/ 2496 h 2496"/>
                <a:gd name="T14" fmla="*/ 1086 w 1917"/>
                <a:gd name="T15" fmla="*/ 2366 h 2496"/>
                <a:gd name="T16" fmla="*/ 696 w 1917"/>
                <a:gd name="T17" fmla="*/ 2137 h 2496"/>
                <a:gd name="T18" fmla="*/ 375 w 1917"/>
                <a:gd name="T19" fmla="*/ 1950 h 2496"/>
                <a:gd name="T20" fmla="*/ 453 w 1917"/>
                <a:gd name="T21" fmla="*/ 1560 h 2496"/>
                <a:gd name="T22" fmla="*/ 62 w 1917"/>
                <a:gd name="T23" fmla="*/ 936 h 2496"/>
                <a:gd name="T24" fmla="*/ 921 w 1917"/>
                <a:gd name="T25" fmla="*/ 0 h 2496"/>
                <a:gd name="T26" fmla="*/ 1195 w 1917"/>
                <a:gd name="T27" fmla="*/ 22 h 2496"/>
                <a:gd name="T28" fmla="*/ 1522 w 1917"/>
                <a:gd name="T29" fmla="*/ 147 h 2496"/>
                <a:gd name="T30" fmla="*/ 1664 w 1917"/>
                <a:gd name="T31" fmla="*/ 296 h 2496"/>
                <a:gd name="T32" fmla="*/ 1730 w 1917"/>
                <a:gd name="T33" fmla="*/ 471 h 2496"/>
                <a:gd name="T34" fmla="*/ 1701 w 1917"/>
                <a:gd name="T35" fmla="*/ 858 h 2496"/>
                <a:gd name="T36" fmla="*/ 1917 w 1917"/>
                <a:gd name="T37" fmla="*/ 1262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7" h="2496">
                  <a:moveTo>
                    <a:pt x="1917" y="1262"/>
                  </a:moveTo>
                  <a:cubicBezTo>
                    <a:pt x="1661" y="1390"/>
                    <a:pt x="1661" y="1390"/>
                    <a:pt x="1661" y="1390"/>
                  </a:cubicBezTo>
                  <a:cubicBezTo>
                    <a:pt x="1661" y="1390"/>
                    <a:pt x="1636" y="1476"/>
                    <a:pt x="1595" y="1560"/>
                  </a:cubicBezTo>
                  <a:cubicBezTo>
                    <a:pt x="1562" y="1626"/>
                    <a:pt x="1518" y="1691"/>
                    <a:pt x="1469" y="1710"/>
                  </a:cubicBezTo>
                  <a:cubicBezTo>
                    <a:pt x="1365" y="1750"/>
                    <a:pt x="1154" y="1639"/>
                    <a:pt x="1154" y="1639"/>
                  </a:cubicBezTo>
                  <a:cubicBezTo>
                    <a:pt x="1250" y="2161"/>
                    <a:pt x="1250" y="2161"/>
                    <a:pt x="1250" y="2161"/>
                  </a:cubicBezTo>
                  <a:cubicBezTo>
                    <a:pt x="1310" y="2496"/>
                    <a:pt x="1310" y="2496"/>
                    <a:pt x="1310" y="2496"/>
                  </a:cubicBezTo>
                  <a:cubicBezTo>
                    <a:pt x="1086" y="2366"/>
                    <a:pt x="1086" y="2366"/>
                    <a:pt x="1086" y="2366"/>
                  </a:cubicBezTo>
                  <a:cubicBezTo>
                    <a:pt x="696" y="2137"/>
                    <a:pt x="696" y="2137"/>
                    <a:pt x="696" y="2137"/>
                  </a:cubicBezTo>
                  <a:cubicBezTo>
                    <a:pt x="375" y="1950"/>
                    <a:pt x="375" y="1950"/>
                    <a:pt x="375" y="1950"/>
                  </a:cubicBezTo>
                  <a:cubicBezTo>
                    <a:pt x="453" y="1560"/>
                    <a:pt x="453" y="1560"/>
                    <a:pt x="453" y="1560"/>
                  </a:cubicBezTo>
                  <a:cubicBezTo>
                    <a:pt x="453" y="1560"/>
                    <a:pt x="181" y="1572"/>
                    <a:pt x="62" y="936"/>
                  </a:cubicBezTo>
                  <a:cubicBezTo>
                    <a:pt x="41" y="819"/>
                    <a:pt x="0" y="0"/>
                    <a:pt x="921" y="0"/>
                  </a:cubicBezTo>
                  <a:cubicBezTo>
                    <a:pt x="1024" y="0"/>
                    <a:pt x="1115" y="8"/>
                    <a:pt x="1195" y="22"/>
                  </a:cubicBezTo>
                  <a:cubicBezTo>
                    <a:pt x="1336" y="47"/>
                    <a:pt x="1442" y="91"/>
                    <a:pt x="1522" y="147"/>
                  </a:cubicBezTo>
                  <a:cubicBezTo>
                    <a:pt x="1584" y="191"/>
                    <a:pt x="1630" y="242"/>
                    <a:pt x="1664" y="296"/>
                  </a:cubicBezTo>
                  <a:cubicBezTo>
                    <a:pt x="1698" y="353"/>
                    <a:pt x="1719" y="413"/>
                    <a:pt x="1730" y="471"/>
                  </a:cubicBezTo>
                  <a:cubicBezTo>
                    <a:pt x="1769" y="671"/>
                    <a:pt x="1701" y="858"/>
                    <a:pt x="1701" y="858"/>
                  </a:cubicBezTo>
                  <a:lnTo>
                    <a:pt x="1917" y="1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5D571"/>
                </a:solidFill>
              </a:endParaRPr>
            </a:p>
          </p:txBody>
        </p:sp>
        <p:sp>
          <p:nvSpPr>
            <p:cNvPr id="22" name="Freeform 14">
              <a:extLst>
                <a:ext uri="{FF2B5EF4-FFF2-40B4-BE49-F238E27FC236}">
                  <a16:creationId xmlns:a16="http://schemas.microsoft.com/office/drawing/2014/main" id="{E960CB72-988A-42E6-A645-27060940D0FB}"/>
                </a:ext>
              </a:extLst>
            </p:cNvPr>
            <p:cNvSpPr>
              <a:spLocks/>
            </p:cNvSpPr>
            <p:nvPr/>
          </p:nvSpPr>
          <p:spPr bwMode="auto">
            <a:xfrm>
              <a:off x="6861225" y="1658115"/>
              <a:ext cx="341313" cy="604837"/>
            </a:xfrm>
            <a:custGeom>
              <a:avLst/>
              <a:gdLst>
                <a:gd name="T0" fmla="*/ 1403 w 1403"/>
                <a:gd name="T1" fmla="*/ 1262 h 2496"/>
                <a:gd name="T2" fmla="*/ 1147 w 1403"/>
                <a:gd name="T3" fmla="*/ 1390 h 2496"/>
                <a:gd name="T4" fmla="*/ 955 w 1403"/>
                <a:gd name="T5" fmla="*/ 1710 h 2496"/>
                <a:gd name="T6" fmla="*/ 640 w 1403"/>
                <a:gd name="T7" fmla="*/ 1639 h 2496"/>
                <a:gd name="T8" fmla="*/ 796 w 1403"/>
                <a:gd name="T9" fmla="*/ 2496 h 2496"/>
                <a:gd name="T10" fmla="*/ 572 w 1403"/>
                <a:gd name="T11" fmla="*/ 2366 h 2496"/>
                <a:gd name="T12" fmla="*/ 182 w 1403"/>
                <a:gd name="T13" fmla="*/ 2137 h 2496"/>
                <a:gd name="T14" fmla="*/ 80 w 1403"/>
                <a:gd name="T15" fmla="*/ 2078 h 2496"/>
                <a:gd name="T16" fmla="*/ 0 w 1403"/>
                <a:gd name="T17" fmla="*/ 1639 h 2496"/>
                <a:gd name="T18" fmla="*/ 315 w 1403"/>
                <a:gd name="T19" fmla="*/ 1710 h 2496"/>
                <a:gd name="T20" fmla="*/ 507 w 1403"/>
                <a:gd name="T21" fmla="*/ 1390 h 2496"/>
                <a:gd name="T22" fmla="*/ 763 w 1403"/>
                <a:gd name="T23" fmla="*/ 1262 h 2496"/>
                <a:gd name="T24" fmla="*/ 547 w 1403"/>
                <a:gd name="T25" fmla="*/ 858 h 2496"/>
                <a:gd name="T26" fmla="*/ 576 w 1403"/>
                <a:gd name="T27" fmla="*/ 471 h 2496"/>
                <a:gd name="T28" fmla="*/ 510 w 1403"/>
                <a:gd name="T29" fmla="*/ 296 h 2496"/>
                <a:gd name="T30" fmla="*/ 106 w 1403"/>
                <a:gd name="T31" fmla="*/ 35 h 2496"/>
                <a:gd name="T32" fmla="*/ 407 w 1403"/>
                <a:gd name="T33" fmla="*/ 0 h 2496"/>
                <a:gd name="T34" fmla="*/ 1150 w 1403"/>
                <a:gd name="T35" fmla="*/ 296 h 2496"/>
                <a:gd name="T36" fmla="*/ 1216 w 1403"/>
                <a:gd name="T37" fmla="*/ 471 h 2496"/>
                <a:gd name="T38" fmla="*/ 1187 w 1403"/>
                <a:gd name="T39" fmla="*/ 858 h 2496"/>
                <a:gd name="T40" fmla="*/ 1403 w 1403"/>
                <a:gd name="T41" fmla="*/ 1262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3" h="2496">
                  <a:moveTo>
                    <a:pt x="1403" y="1262"/>
                  </a:moveTo>
                  <a:cubicBezTo>
                    <a:pt x="1147" y="1390"/>
                    <a:pt x="1147" y="1390"/>
                    <a:pt x="1147" y="1390"/>
                  </a:cubicBezTo>
                  <a:cubicBezTo>
                    <a:pt x="1147" y="1390"/>
                    <a:pt x="1066" y="1667"/>
                    <a:pt x="955" y="1710"/>
                  </a:cubicBezTo>
                  <a:cubicBezTo>
                    <a:pt x="851" y="1750"/>
                    <a:pt x="640" y="1639"/>
                    <a:pt x="640" y="1639"/>
                  </a:cubicBezTo>
                  <a:cubicBezTo>
                    <a:pt x="796" y="2496"/>
                    <a:pt x="796" y="2496"/>
                    <a:pt x="796" y="2496"/>
                  </a:cubicBezTo>
                  <a:cubicBezTo>
                    <a:pt x="572" y="2366"/>
                    <a:pt x="572" y="2366"/>
                    <a:pt x="572" y="2366"/>
                  </a:cubicBezTo>
                  <a:cubicBezTo>
                    <a:pt x="182" y="2137"/>
                    <a:pt x="182" y="2137"/>
                    <a:pt x="182" y="2137"/>
                  </a:cubicBezTo>
                  <a:cubicBezTo>
                    <a:pt x="80" y="2078"/>
                    <a:pt x="80" y="2078"/>
                    <a:pt x="80" y="2078"/>
                  </a:cubicBezTo>
                  <a:cubicBezTo>
                    <a:pt x="0" y="1639"/>
                    <a:pt x="0" y="1639"/>
                    <a:pt x="0" y="1639"/>
                  </a:cubicBezTo>
                  <a:cubicBezTo>
                    <a:pt x="0" y="1639"/>
                    <a:pt x="211" y="1750"/>
                    <a:pt x="315" y="1710"/>
                  </a:cubicBezTo>
                  <a:cubicBezTo>
                    <a:pt x="426" y="1667"/>
                    <a:pt x="507" y="1390"/>
                    <a:pt x="507" y="1390"/>
                  </a:cubicBezTo>
                  <a:cubicBezTo>
                    <a:pt x="763" y="1262"/>
                    <a:pt x="763" y="1262"/>
                    <a:pt x="763" y="1262"/>
                  </a:cubicBezTo>
                  <a:cubicBezTo>
                    <a:pt x="547" y="858"/>
                    <a:pt x="547" y="858"/>
                    <a:pt x="547" y="858"/>
                  </a:cubicBezTo>
                  <a:cubicBezTo>
                    <a:pt x="547" y="858"/>
                    <a:pt x="615" y="671"/>
                    <a:pt x="576" y="471"/>
                  </a:cubicBezTo>
                  <a:cubicBezTo>
                    <a:pt x="565" y="413"/>
                    <a:pt x="544" y="353"/>
                    <a:pt x="510" y="296"/>
                  </a:cubicBezTo>
                  <a:cubicBezTo>
                    <a:pt x="441" y="184"/>
                    <a:pt x="318" y="85"/>
                    <a:pt x="106" y="35"/>
                  </a:cubicBezTo>
                  <a:cubicBezTo>
                    <a:pt x="192" y="13"/>
                    <a:pt x="292" y="0"/>
                    <a:pt x="407" y="0"/>
                  </a:cubicBezTo>
                  <a:cubicBezTo>
                    <a:pt x="838" y="0"/>
                    <a:pt x="1050" y="135"/>
                    <a:pt x="1150" y="296"/>
                  </a:cubicBezTo>
                  <a:cubicBezTo>
                    <a:pt x="1184" y="353"/>
                    <a:pt x="1205" y="413"/>
                    <a:pt x="1216" y="471"/>
                  </a:cubicBezTo>
                  <a:cubicBezTo>
                    <a:pt x="1255" y="671"/>
                    <a:pt x="1187" y="858"/>
                    <a:pt x="1187" y="858"/>
                  </a:cubicBezTo>
                  <a:lnTo>
                    <a:pt x="1403" y="1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5D571"/>
                </a:solidFill>
              </a:endParaRPr>
            </a:p>
          </p:txBody>
        </p:sp>
      </p:grpSp>
      <p:sp>
        <p:nvSpPr>
          <p:cNvPr id="26" name="Rectangle 25">
            <a:extLst>
              <a:ext uri="{FF2B5EF4-FFF2-40B4-BE49-F238E27FC236}">
                <a16:creationId xmlns:a16="http://schemas.microsoft.com/office/drawing/2014/main" id="{5918EC50-02D0-42F7-A7FC-8583D0794403}"/>
              </a:ext>
            </a:extLst>
          </p:cNvPr>
          <p:cNvSpPr/>
          <p:nvPr/>
        </p:nvSpPr>
        <p:spPr>
          <a:xfrm>
            <a:off x="1714299" y="2204837"/>
            <a:ext cx="2486912" cy="671338"/>
          </a:xfrm>
          <a:prstGeom prst="rect">
            <a:avLst/>
          </a:prstGeom>
        </p:spPr>
        <p:txBody>
          <a:bodyPr wrap="square">
            <a:spAutoFit/>
          </a:bodyPr>
          <a:lstStyle/>
          <a:p>
            <a:pPr algn="r">
              <a:lnSpc>
                <a:spcPct val="107000"/>
              </a:lnSpc>
              <a:spcAft>
                <a:spcPts val="800"/>
              </a:spcAft>
            </a:pPr>
            <a:r>
              <a:rPr lang="en-US" b="1" dirty="0">
                <a:solidFill>
                  <a:srgbClr val="FFFFFF"/>
                </a:solidFill>
                <a:latin typeface="Libre Baskerville" panose="02000000000000000000" pitchFamily="2" charset="0"/>
                <a:ea typeface="Open Sans" panose="020B0606030504020204" pitchFamily="34" charset="0"/>
                <a:cs typeface="Open Sans" panose="020B0606030504020204" pitchFamily="34" charset="0"/>
              </a:rPr>
              <a:t>Open ended questions</a:t>
            </a:r>
          </a:p>
        </p:txBody>
      </p:sp>
      <p:sp>
        <p:nvSpPr>
          <p:cNvPr id="27" name="Rectangle 26">
            <a:extLst>
              <a:ext uri="{FF2B5EF4-FFF2-40B4-BE49-F238E27FC236}">
                <a16:creationId xmlns:a16="http://schemas.microsoft.com/office/drawing/2014/main" id="{FF8FA6E2-14B6-4D14-950D-C08B308B5856}"/>
              </a:ext>
            </a:extLst>
          </p:cNvPr>
          <p:cNvSpPr/>
          <p:nvPr/>
        </p:nvSpPr>
        <p:spPr>
          <a:xfrm>
            <a:off x="1714299" y="3392091"/>
            <a:ext cx="2486912" cy="671338"/>
          </a:xfrm>
          <a:prstGeom prst="rect">
            <a:avLst/>
          </a:prstGeom>
        </p:spPr>
        <p:txBody>
          <a:bodyPr wrap="square">
            <a:spAutoFit/>
          </a:bodyPr>
          <a:lstStyle/>
          <a:p>
            <a:pPr algn="r">
              <a:lnSpc>
                <a:spcPct val="107000"/>
              </a:lnSpc>
              <a:spcAft>
                <a:spcPts val="800"/>
              </a:spcAft>
            </a:pPr>
            <a:r>
              <a:rPr lang="en-US" b="1" dirty="0">
                <a:solidFill>
                  <a:srgbClr val="FFFFFF"/>
                </a:solidFill>
                <a:latin typeface="Libre Baskerville" panose="02000000000000000000" pitchFamily="2" charset="0"/>
                <a:ea typeface="Open Sans" panose="020B0606030504020204" pitchFamily="34" charset="0"/>
                <a:cs typeface="Open Sans" panose="020B0606030504020204" pitchFamily="34" charset="0"/>
              </a:rPr>
              <a:t>Empathic Reflection</a:t>
            </a:r>
          </a:p>
        </p:txBody>
      </p:sp>
      <p:sp>
        <p:nvSpPr>
          <p:cNvPr id="28" name="Rectangle 27">
            <a:extLst>
              <a:ext uri="{FF2B5EF4-FFF2-40B4-BE49-F238E27FC236}">
                <a16:creationId xmlns:a16="http://schemas.microsoft.com/office/drawing/2014/main" id="{ADEE7C2E-A682-4B0E-861D-D817121D3D89}"/>
              </a:ext>
            </a:extLst>
          </p:cNvPr>
          <p:cNvSpPr/>
          <p:nvPr/>
        </p:nvSpPr>
        <p:spPr>
          <a:xfrm>
            <a:off x="1714299" y="4687162"/>
            <a:ext cx="2486912" cy="671338"/>
          </a:xfrm>
          <a:prstGeom prst="rect">
            <a:avLst/>
          </a:prstGeom>
        </p:spPr>
        <p:txBody>
          <a:bodyPr wrap="square">
            <a:spAutoFit/>
          </a:bodyPr>
          <a:lstStyle/>
          <a:p>
            <a:pPr algn="r">
              <a:lnSpc>
                <a:spcPct val="107000"/>
              </a:lnSpc>
              <a:spcAft>
                <a:spcPts val="800"/>
              </a:spcAft>
            </a:pPr>
            <a:r>
              <a:rPr lang="en-US" b="1" dirty="0">
                <a:solidFill>
                  <a:srgbClr val="FFFFFF"/>
                </a:solidFill>
                <a:latin typeface="Libre Baskerville" panose="02000000000000000000" pitchFamily="2" charset="0"/>
                <a:ea typeface="Open Sans" panose="020B0606030504020204" pitchFamily="34" charset="0"/>
                <a:cs typeface="Open Sans" panose="020B0606030504020204" pitchFamily="34" charset="0"/>
              </a:rPr>
              <a:t>Affirming Strengths</a:t>
            </a:r>
          </a:p>
        </p:txBody>
      </p:sp>
      <p:sp>
        <p:nvSpPr>
          <p:cNvPr id="30" name="Rectangle 29">
            <a:extLst>
              <a:ext uri="{FF2B5EF4-FFF2-40B4-BE49-F238E27FC236}">
                <a16:creationId xmlns:a16="http://schemas.microsoft.com/office/drawing/2014/main" id="{7D6B4BFB-25AC-44C7-9B24-6C2F994ED019}"/>
              </a:ext>
            </a:extLst>
          </p:cNvPr>
          <p:cNvSpPr/>
          <p:nvPr/>
        </p:nvSpPr>
        <p:spPr>
          <a:xfrm>
            <a:off x="6231988" y="2022015"/>
            <a:ext cx="4248143" cy="671338"/>
          </a:xfrm>
          <a:prstGeom prst="rect">
            <a:avLst/>
          </a:prstGeom>
        </p:spPr>
        <p:txBody>
          <a:bodyPr wrap="square">
            <a:spAutoFit/>
          </a:bodyPr>
          <a:lstStyle/>
          <a:p>
            <a:pPr>
              <a:lnSpc>
                <a:spcPct val="107000"/>
              </a:lnSpc>
              <a:spcAft>
                <a:spcPts val="800"/>
              </a:spcAft>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Conveying interest in the experience of another….</a:t>
            </a:r>
          </a:p>
        </p:txBody>
      </p:sp>
      <p:sp>
        <p:nvSpPr>
          <p:cNvPr id="31" name="Rectangle 30">
            <a:extLst>
              <a:ext uri="{FF2B5EF4-FFF2-40B4-BE49-F238E27FC236}">
                <a16:creationId xmlns:a16="http://schemas.microsoft.com/office/drawing/2014/main" id="{AC5D9F99-DE17-49B5-BBF3-E8B417E72A0C}"/>
              </a:ext>
            </a:extLst>
          </p:cNvPr>
          <p:cNvSpPr/>
          <p:nvPr/>
        </p:nvSpPr>
        <p:spPr>
          <a:xfrm>
            <a:off x="6231988" y="3245968"/>
            <a:ext cx="4248143" cy="671338"/>
          </a:xfrm>
          <a:prstGeom prst="rect">
            <a:avLst/>
          </a:prstGeom>
        </p:spPr>
        <p:txBody>
          <a:bodyPr wrap="square">
            <a:spAutoFit/>
          </a:bodyPr>
          <a:lstStyle/>
          <a:p>
            <a:pPr>
              <a:lnSpc>
                <a:spcPct val="107000"/>
              </a:lnSpc>
              <a:spcAft>
                <a:spcPts val="800"/>
              </a:spcAft>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Reflecting back (kindly) what we hear</a:t>
            </a:r>
          </a:p>
        </p:txBody>
      </p:sp>
      <p:sp>
        <p:nvSpPr>
          <p:cNvPr id="32" name="Rectangle 31">
            <a:extLst>
              <a:ext uri="{FF2B5EF4-FFF2-40B4-BE49-F238E27FC236}">
                <a16:creationId xmlns:a16="http://schemas.microsoft.com/office/drawing/2014/main" id="{211CB6B9-157F-4364-9984-7846B0A60BE9}"/>
              </a:ext>
            </a:extLst>
          </p:cNvPr>
          <p:cNvSpPr/>
          <p:nvPr/>
        </p:nvSpPr>
        <p:spPr>
          <a:xfrm>
            <a:off x="6231988" y="4528120"/>
            <a:ext cx="4248143" cy="671338"/>
          </a:xfrm>
          <a:prstGeom prst="rect">
            <a:avLst/>
          </a:prstGeom>
        </p:spPr>
        <p:txBody>
          <a:bodyPr wrap="square">
            <a:spAutoFit/>
          </a:bodyPr>
          <a:lstStyle/>
          <a:p>
            <a:pPr>
              <a:lnSpc>
                <a:spcPct val="107000"/>
              </a:lnSpc>
              <a:spcAft>
                <a:spcPts val="800"/>
              </a:spcAft>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Looking for and reflecting  back, the good we see</a:t>
            </a:r>
          </a:p>
        </p:txBody>
      </p:sp>
      <p:sp>
        <p:nvSpPr>
          <p:cNvPr id="34" name="Rectangle 33">
            <a:extLst>
              <a:ext uri="{FF2B5EF4-FFF2-40B4-BE49-F238E27FC236}">
                <a16:creationId xmlns:a16="http://schemas.microsoft.com/office/drawing/2014/main" id="{B468CB1C-F42C-478B-8DC4-EC38B2F99010}"/>
              </a:ext>
            </a:extLst>
          </p:cNvPr>
          <p:cNvSpPr/>
          <p:nvPr/>
        </p:nvSpPr>
        <p:spPr>
          <a:xfrm>
            <a:off x="5450064" y="2022015"/>
            <a:ext cx="95984" cy="91040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C7C89E-88E9-4F5B-98FA-83247A62A6DF}"/>
              </a:ext>
            </a:extLst>
          </p:cNvPr>
          <p:cNvSpPr/>
          <p:nvPr/>
        </p:nvSpPr>
        <p:spPr>
          <a:xfrm>
            <a:off x="5450064" y="3176130"/>
            <a:ext cx="95984" cy="910401"/>
          </a:xfrm>
          <a:prstGeom prst="rect">
            <a:avLst/>
          </a:prstGeom>
          <a:solidFill>
            <a:srgbClr val="607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C569434-4EE2-4BB6-AE19-E33696C794A0}"/>
              </a:ext>
            </a:extLst>
          </p:cNvPr>
          <p:cNvSpPr/>
          <p:nvPr/>
        </p:nvSpPr>
        <p:spPr>
          <a:xfrm>
            <a:off x="5450064" y="4452982"/>
            <a:ext cx="95984" cy="91040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3458A67-ECFE-41C8-B14F-5E13CA373348}"/>
              </a:ext>
            </a:extLst>
          </p:cNvPr>
          <p:cNvSpPr txBox="1"/>
          <p:nvPr/>
        </p:nvSpPr>
        <p:spPr>
          <a:xfrm>
            <a:off x="3544049" y="400613"/>
            <a:ext cx="5495785" cy="1077218"/>
          </a:xfrm>
          <a:prstGeom prst="rect">
            <a:avLst/>
          </a:prstGeom>
          <a:noFill/>
        </p:spPr>
        <p:txBody>
          <a:bodyPr wrap="square" rtlCol="0">
            <a:spAutoFit/>
          </a:bodyPr>
          <a:lstStyle/>
          <a:p>
            <a:pPr algn="ctr"/>
            <a:r>
              <a:rPr lang="en-US" sz="3200" b="1" dirty="0">
                <a:solidFill>
                  <a:srgbClr val="FF555E"/>
                </a:solidFill>
                <a:latin typeface="Libre Baskerville" panose="02000000000000000000" pitchFamily="2" charset="0"/>
                <a:ea typeface="Roboto Black" panose="02000000000000000000" pitchFamily="2" charset="0"/>
              </a:rPr>
              <a:t>Communicating Empathy</a:t>
            </a:r>
          </a:p>
        </p:txBody>
      </p:sp>
      <p:pic>
        <p:nvPicPr>
          <p:cNvPr id="3" name="Graphic 2" descr="Neutral face outline with solid fill">
            <a:extLst>
              <a:ext uri="{FF2B5EF4-FFF2-40B4-BE49-F238E27FC236}">
                <a16:creationId xmlns:a16="http://schemas.microsoft.com/office/drawing/2014/main" id="{B81EC8AF-24B7-384E-81A4-57C64FA501C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01211" y="3245968"/>
            <a:ext cx="914400" cy="914400"/>
          </a:xfrm>
          <a:prstGeom prst="rect">
            <a:avLst/>
          </a:prstGeom>
        </p:spPr>
      </p:pic>
      <p:pic>
        <p:nvPicPr>
          <p:cNvPr id="5" name="Graphic 4" descr="Plant with solid fill">
            <a:extLst>
              <a:ext uri="{FF2B5EF4-FFF2-40B4-BE49-F238E27FC236}">
                <a16:creationId xmlns:a16="http://schemas.microsoft.com/office/drawing/2014/main" id="{E86E97B4-7988-7C4D-A0FE-F5C6F3CA3EF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430" y="4528120"/>
            <a:ext cx="748806" cy="748806"/>
          </a:xfrm>
          <a:prstGeom prst="rect">
            <a:avLst/>
          </a:prstGeom>
        </p:spPr>
      </p:pic>
      <p:sp>
        <p:nvSpPr>
          <p:cNvPr id="4" name="TextBox 3">
            <a:extLst>
              <a:ext uri="{FF2B5EF4-FFF2-40B4-BE49-F238E27FC236}">
                <a16:creationId xmlns:a16="http://schemas.microsoft.com/office/drawing/2014/main" id="{43C7FFC1-0ED4-674D-B23A-ED58710FBC18}"/>
              </a:ext>
            </a:extLst>
          </p:cNvPr>
          <p:cNvSpPr txBox="1"/>
          <p:nvPr/>
        </p:nvSpPr>
        <p:spPr>
          <a:xfrm>
            <a:off x="2307102" y="5964702"/>
            <a:ext cx="1894109" cy="646331"/>
          </a:xfrm>
          <a:prstGeom prst="rect">
            <a:avLst/>
          </a:prstGeom>
          <a:noFill/>
        </p:spPr>
        <p:txBody>
          <a:bodyPr wrap="square" rtlCol="0">
            <a:spAutoFit/>
          </a:bodyPr>
          <a:lstStyle/>
          <a:p>
            <a:pPr algn="r"/>
            <a:r>
              <a:rPr lang="en-US" b="1" dirty="0">
                <a:solidFill>
                  <a:schemeClr val="bg1"/>
                </a:solidFill>
                <a:latin typeface="Libre Baskerville" panose="02000000000000000000" pitchFamily="2" charset="0"/>
              </a:rPr>
              <a:t>Empathic Reflection</a:t>
            </a:r>
          </a:p>
        </p:txBody>
      </p:sp>
    </p:spTree>
    <p:extLst>
      <p:ext uri="{BB962C8B-B14F-4D97-AF65-F5344CB8AC3E}">
        <p14:creationId xmlns:p14="http://schemas.microsoft.com/office/powerpoint/2010/main" val="1907629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570913" y="2778369"/>
            <a:ext cx="4462671" cy="2541277"/>
          </a:xfrm>
        </p:spPr>
        <p:txBody>
          <a:bodyPr>
            <a:noAutofit/>
          </a:bodyPr>
          <a:lstStyle/>
          <a:p>
            <a:r>
              <a:rPr lang="en-US" sz="3200" b="0" i="1" dirty="0">
                <a:latin typeface="Libre Baskerville" panose="02000000000000000000" pitchFamily="2" charset="0"/>
                <a:ea typeface="Open Sans" panose="020B0606030504020204" pitchFamily="34" charset="0"/>
                <a:cs typeface="Open Sans" panose="020B0606030504020204" pitchFamily="34" charset="0"/>
              </a:rPr>
              <a:t>The gold standard of communication</a:t>
            </a:r>
            <a:endParaRPr lang="en-US" sz="3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17A0372F-6C1F-984B-A75B-4159E0FAB234}"/>
              </a:ext>
            </a:extLst>
          </p:cNvPr>
          <p:cNvSpPr/>
          <p:nvPr/>
        </p:nvSpPr>
        <p:spPr>
          <a:xfrm>
            <a:off x="978876" y="1518809"/>
            <a:ext cx="2907323" cy="1077218"/>
          </a:xfrm>
          <a:prstGeom prst="rect">
            <a:avLst/>
          </a:prstGeom>
        </p:spPr>
        <p:txBody>
          <a:bodyPr wrap="square">
            <a:spAutoFit/>
          </a:bodyPr>
          <a:lstStyle/>
          <a:p>
            <a:pPr marL="0" lvl="1">
              <a:spcBef>
                <a:spcPts val="1000"/>
              </a:spcBef>
              <a:spcAft>
                <a:spcPts val="1200"/>
              </a:spcAft>
              <a:buClr>
                <a:srgbClr val="7A871D"/>
              </a:buClr>
              <a:defRPr/>
            </a:pPr>
            <a:r>
              <a:rPr lang="en-US" sz="3200"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Open Ended Questions</a:t>
            </a:r>
          </a:p>
        </p:txBody>
      </p:sp>
      <p:sp>
        <p:nvSpPr>
          <p:cNvPr id="7" name="Rectangle 6">
            <a:extLst>
              <a:ext uri="{FF2B5EF4-FFF2-40B4-BE49-F238E27FC236}">
                <a16:creationId xmlns:a16="http://schemas.microsoft.com/office/drawing/2014/main" id="{CAB5DCEC-81AF-D749-AC7E-B8BE396F45BE}"/>
              </a:ext>
            </a:extLst>
          </p:cNvPr>
          <p:cNvSpPr/>
          <p:nvPr/>
        </p:nvSpPr>
        <p:spPr>
          <a:xfrm>
            <a:off x="838199" y="1336467"/>
            <a:ext cx="3048001" cy="100916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11" descr="A picture containing person, indoor, woman, sitting&#10;&#10;Description automatically generated">
            <a:extLst>
              <a:ext uri="{FF2B5EF4-FFF2-40B4-BE49-F238E27FC236}">
                <a16:creationId xmlns:a16="http://schemas.microsoft.com/office/drawing/2014/main" id="{3227C963-8A3B-F64F-983E-D7D850D75A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70574" y="0"/>
            <a:ext cx="4121426" cy="6858000"/>
          </a:xfrm>
          <a:prstGeom prst="rect">
            <a:avLst/>
          </a:prstGeom>
        </p:spPr>
      </p:pic>
    </p:spTree>
    <p:extLst>
      <p:ext uri="{BB962C8B-B14F-4D97-AF65-F5344CB8AC3E}">
        <p14:creationId xmlns:p14="http://schemas.microsoft.com/office/powerpoint/2010/main" val="4103220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55;p21">
            <a:extLst>
              <a:ext uri="{FF2B5EF4-FFF2-40B4-BE49-F238E27FC236}">
                <a16:creationId xmlns:a16="http://schemas.microsoft.com/office/drawing/2014/main" id="{BAA4858E-0AEC-9A4F-9A52-170EF32BA2BD}"/>
              </a:ext>
            </a:extLst>
          </p:cNvPr>
          <p:cNvSpPr/>
          <p:nvPr/>
        </p:nvSpPr>
        <p:spPr>
          <a:xfrm>
            <a:off x="4005672" y="1916550"/>
            <a:ext cx="6582815" cy="523180"/>
          </a:xfrm>
          <a:prstGeom prst="rect">
            <a:avLst/>
          </a:prstGeom>
          <a:noFill/>
          <a:ln>
            <a:noFill/>
          </a:ln>
        </p:spPr>
        <p:txBody>
          <a:bodyPr spcFirstLastPara="1" wrap="square" lIns="91425" tIns="45700" rIns="91425" bIns="45700" anchor="t" anchorCtr="0">
            <a:spAutoFit/>
          </a:bodyPr>
          <a:lstStyle/>
          <a:p>
            <a:r>
              <a:rPr lang="en-US" sz="28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How do you feel about smoking?</a:t>
            </a:r>
          </a:p>
        </p:txBody>
      </p:sp>
      <p:sp>
        <p:nvSpPr>
          <p:cNvPr id="29" name="Google Shape;257;p21">
            <a:extLst>
              <a:ext uri="{FF2B5EF4-FFF2-40B4-BE49-F238E27FC236}">
                <a16:creationId xmlns:a16="http://schemas.microsoft.com/office/drawing/2014/main" id="{35738827-DDF3-6C40-B1A5-B80EA990AE57}"/>
              </a:ext>
            </a:extLst>
          </p:cNvPr>
          <p:cNvSpPr/>
          <p:nvPr/>
        </p:nvSpPr>
        <p:spPr>
          <a:xfrm>
            <a:off x="4005671" y="2976622"/>
            <a:ext cx="6582815" cy="523180"/>
          </a:xfrm>
          <a:prstGeom prst="rect">
            <a:avLst/>
          </a:prstGeom>
          <a:noFill/>
          <a:ln>
            <a:noFill/>
          </a:ln>
        </p:spPr>
        <p:txBody>
          <a:bodyPr spcFirstLastPara="1" wrap="square" lIns="91425" tIns="45700" rIns="91425" bIns="45700" anchor="t" anchorCtr="0">
            <a:spAutoFit/>
          </a:bodyPr>
          <a:lstStyle/>
          <a:p>
            <a:r>
              <a:rPr lang="en-US" sz="28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Tell me more about that…</a:t>
            </a:r>
          </a:p>
        </p:txBody>
      </p:sp>
      <p:sp>
        <p:nvSpPr>
          <p:cNvPr id="30" name="Google Shape;259;p21">
            <a:extLst>
              <a:ext uri="{FF2B5EF4-FFF2-40B4-BE49-F238E27FC236}">
                <a16:creationId xmlns:a16="http://schemas.microsoft.com/office/drawing/2014/main" id="{BC99AEB2-DE55-C846-A9BB-8854E7A4DA1E}"/>
              </a:ext>
            </a:extLst>
          </p:cNvPr>
          <p:cNvSpPr/>
          <p:nvPr/>
        </p:nvSpPr>
        <p:spPr>
          <a:xfrm>
            <a:off x="4005671" y="4000224"/>
            <a:ext cx="6582815" cy="954067"/>
          </a:xfrm>
          <a:prstGeom prst="rect">
            <a:avLst/>
          </a:prstGeom>
          <a:noFill/>
          <a:ln>
            <a:noFill/>
          </a:ln>
        </p:spPr>
        <p:txBody>
          <a:bodyPr spcFirstLastPara="1" wrap="square" lIns="91425" tIns="45700" rIns="91425" bIns="45700" anchor="t" anchorCtr="0">
            <a:spAutoFit/>
          </a:bodyPr>
          <a:lstStyle/>
          <a:p>
            <a:r>
              <a:rPr lang="en-US" sz="28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What are your thoughts about your alcohol use…</a:t>
            </a:r>
          </a:p>
        </p:txBody>
      </p:sp>
      <p:grpSp>
        <p:nvGrpSpPr>
          <p:cNvPr id="2" name="Group 1">
            <a:extLst>
              <a:ext uri="{FF2B5EF4-FFF2-40B4-BE49-F238E27FC236}">
                <a16:creationId xmlns:a16="http://schemas.microsoft.com/office/drawing/2014/main" id="{509C121F-56E8-AC43-B07B-0032DED45C47}"/>
              </a:ext>
            </a:extLst>
          </p:cNvPr>
          <p:cNvGrpSpPr/>
          <p:nvPr/>
        </p:nvGrpSpPr>
        <p:grpSpPr>
          <a:xfrm>
            <a:off x="2807851" y="1742161"/>
            <a:ext cx="914400" cy="914400"/>
            <a:chOff x="2807851" y="1742161"/>
            <a:chExt cx="914400" cy="914400"/>
          </a:xfrm>
        </p:grpSpPr>
        <p:sp>
          <p:nvSpPr>
            <p:cNvPr id="33" name="Oval 32">
              <a:extLst>
                <a:ext uri="{FF2B5EF4-FFF2-40B4-BE49-F238E27FC236}">
                  <a16:creationId xmlns:a16="http://schemas.microsoft.com/office/drawing/2014/main" id="{05794E47-61A6-4C4E-B62F-AC3681BC8A81}"/>
                </a:ext>
              </a:extLst>
            </p:cNvPr>
            <p:cNvSpPr/>
            <p:nvPr/>
          </p:nvSpPr>
          <p:spPr>
            <a:xfrm>
              <a:off x="2807851" y="1742161"/>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aphic 19">
              <a:extLst>
                <a:ext uri="{FF2B5EF4-FFF2-40B4-BE49-F238E27FC236}">
                  <a16:creationId xmlns:a16="http://schemas.microsoft.com/office/drawing/2014/main" id="{C0FB7F2F-9FE2-F448-913F-953805F2C24A}"/>
                </a:ext>
              </a:extLst>
            </p:cNvPr>
            <p:cNvGrpSpPr/>
            <p:nvPr/>
          </p:nvGrpSpPr>
          <p:grpSpPr>
            <a:xfrm>
              <a:off x="3010470" y="1887842"/>
              <a:ext cx="588978" cy="642089"/>
              <a:chOff x="6106677" y="2335617"/>
              <a:chExt cx="2215798" cy="2347257"/>
            </a:xfrm>
            <a:solidFill>
              <a:srgbClr val="082349"/>
            </a:solidFill>
          </p:grpSpPr>
          <p:sp>
            <p:nvSpPr>
              <p:cNvPr id="21" name="Freeform: Shape 20">
                <a:extLst>
                  <a:ext uri="{FF2B5EF4-FFF2-40B4-BE49-F238E27FC236}">
                    <a16:creationId xmlns:a16="http://schemas.microsoft.com/office/drawing/2014/main" id="{F7C753F3-A5AE-964D-945C-8E54781E626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98129FD-5D2B-8545-87C8-ED14D82C556E}"/>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D22C61D-A134-D74D-A32E-69E8DFB454FF}"/>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7779757-C6E2-CC46-9303-C5C1892054B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3" name="Group 2">
            <a:extLst>
              <a:ext uri="{FF2B5EF4-FFF2-40B4-BE49-F238E27FC236}">
                <a16:creationId xmlns:a16="http://schemas.microsoft.com/office/drawing/2014/main" id="{D0D8DC60-616E-184A-9920-EE57D14B0838}"/>
              </a:ext>
            </a:extLst>
          </p:cNvPr>
          <p:cNvGrpSpPr/>
          <p:nvPr/>
        </p:nvGrpSpPr>
        <p:grpSpPr>
          <a:xfrm>
            <a:off x="2807851" y="2801375"/>
            <a:ext cx="914400" cy="914400"/>
            <a:chOff x="2807851" y="2801375"/>
            <a:chExt cx="914400" cy="914400"/>
          </a:xfrm>
        </p:grpSpPr>
        <p:sp>
          <p:nvSpPr>
            <p:cNvPr id="31" name="Oval 30">
              <a:extLst>
                <a:ext uri="{FF2B5EF4-FFF2-40B4-BE49-F238E27FC236}">
                  <a16:creationId xmlns:a16="http://schemas.microsoft.com/office/drawing/2014/main" id="{1D693049-A46E-7A48-8824-EAD491FFDC5C}"/>
                </a:ext>
              </a:extLst>
            </p:cNvPr>
            <p:cNvSpPr/>
            <p:nvPr/>
          </p:nvSpPr>
          <p:spPr>
            <a:xfrm>
              <a:off x="2807851" y="280137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aphic 19">
              <a:extLst>
                <a:ext uri="{FF2B5EF4-FFF2-40B4-BE49-F238E27FC236}">
                  <a16:creationId xmlns:a16="http://schemas.microsoft.com/office/drawing/2014/main" id="{C52BE2DB-BAE3-9247-8B31-C7DC15ABDA05}"/>
                </a:ext>
              </a:extLst>
            </p:cNvPr>
            <p:cNvGrpSpPr/>
            <p:nvPr/>
          </p:nvGrpSpPr>
          <p:grpSpPr>
            <a:xfrm>
              <a:off x="3010470" y="2926067"/>
              <a:ext cx="588978" cy="642089"/>
              <a:chOff x="6106677" y="2335617"/>
              <a:chExt cx="2215798" cy="2347257"/>
            </a:xfrm>
            <a:solidFill>
              <a:srgbClr val="082349"/>
            </a:solidFill>
          </p:grpSpPr>
          <p:sp>
            <p:nvSpPr>
              <p:cNvPr id="35" name="Freeform: Shape 20">
                <a:extLst>
                  <a:ext uri="{FF2B5EF4-FFF2-40B4-BE49-F238E27FC236}">
                    <a16:creationId xmlns:a16="http://schemas.microsoft.com/office/drawing/2014/main" id="{EEED2777-90A8-784D-BF2D-C03B7076CD82}"/>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36" name="Freeform: Shape 21">
                <a:extLst>
                  <a:ext uri="{FF2B5EF4-FFF2-40B4-BE49-F238E27FC236}">
                    <a16:creationId xmlns:a16="http://schemas.microsoft.com/office/drawing/2014/main" id="{31B814A5-8B14-6C46-B83C-9C7D8021FB32}"/>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0" name="Freeform: Shape 22">
                <a:extLst>
                  <a:ext uri="{FF2B5EF4-FFF2-40B4-BE49-F238E27FC236}">
                    <a16:creationId xmlns:a16="http://schemas.microsoft.com/office/drawing/2014/main" id="{C3F33F23-33D2-2E4F-B421-96917DABCCEE}"/>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1" name="Freeform: Shape 23">
                <a:extLst>
                  <a:ext uri="{FF2B5EF4-FFF2-40B4-BE49-F238E27FC236}">
                    <a16:creationId xmlns:a16="http://schemas.microsoft.com/office/drawing/2014/main" id="{A95B6915-E800-5344-A56C-1ACFB473DBC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4" name="Group 3">
            <a:extLst>
              <a:ext uri="{FF2B5EF4-FFF2-40B4-BE49-F238E27FC236}">
                <a16:creationId xmlns:a16="http://schemas.microsoft.com/office/drawing/2014/main" id="{37857DAE-D0C2-AC48-B0E7-3E8BEE35DEEF}"/>
              </a:ext>
            </a:extLst>
          </p:cNvPr>
          <p:cNvGrpSpPr/>
          <p:nvPr/>
        </p:nvGrpSpPr>
        <p:grpSpPr>
          <a:xfrm>
            <a:off x="2812768" y="3835392"/>
            <a:ext cx="914400" cy="914400"/>
            <a:chOff x="2812768" y="3835392"/>
            <a:chExt cx="914400" cy="914400"/>
          </a:xfrm>
        </p:grpSpPr>
        <p:sp>
          <p:nvSpPr>
            <p:cNvPr id="32" name="Oval 31">
              <a:extLst>
                <a:ext uri="{FF2B5EF4-FFF2-40B4-BE49-F238E27FC236}">
                  <a16:creationId xmlns:a16="http://schemas.microsoft.com/office/drawing/2014/main" id="{8497364F-2F21-144A-90B7-9B8363E367B7}"/>
                </a:ext>
              </a:extLst>
            </p:cNvPr>
            <p:cNvSpPr/>
            <p:nvPr/>
          </p:nvSpPr>
          <p:spPr>
            <a:xfrm>
              <a:off x="2812768" y="3835392"/>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aphic 19">
              <a:extLst>
                <a:ext uri="{FF2B5EF4-FFF2-40B4-BE49-F238E27FC236}">
                  <a16:creationId xmlns:a16="http://schemas.microsoft.com/office/drawing/2014/main" id="{75500A07-DA8F-0340-9023-F71195410F30}"/>
                </a:ext>
              </a:extLst>
            </p:cNvPr>
            <p:cNvGrpSpPr/>
            <p:nvPr/>
          </p:nvGrpSpPr>
          <p:grpSpPr>
            <a:xfrm>
              <a:off x="3010470" y="3973817"/>
              <a:ext cx="588978" cy="642089"/>
              <a:chOff x="6106677" y="2335617"/>
              <a:chExt cx="2215798" cy="2347257"/>
            </a:xfrm>
            <a:solidFill>
              <a:srgbClr val="082349"/>
            </a:solidFill>
          </p:grpSpPr>
          <p:sp>
            <p:nvSpPr>
              <p:cNvPr id="43" name="Freeform: Shape 20">
                <a:extLst>
                  <a:ext uri="{FF2B5EF4-FFF2-40B4-BE49-F238E27FC236}">
                    <a16:creationId xmlns:a16="http://schemas.microsoft.com/office/drawing/2014/main" id="{164BB8B2-688B-B24D-A6B7-07077DC6A133}"/>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44" name="Freeform: Shape 21">
                <a:extLst>
                  <a:ext uri="{FF2B5EF4-FFF2-40B4-BE49-F238E27FC236}">
                    <a16:creationId xmlns:a16="http://schemas.microsoft.com/office/drawing/2014/main" id="{235C3486-5B42-0541-B798-A9ECB9695AC8}"/>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5" name="Freeform: Shape 22">
                <a:extLst>
                  <a:ext uri="{FF2B5EF4-FFF2-40B4-BE49-F238E27FC236}">
                    <a16:creationId xmlns:a16="http://schemas.microsoft.com/office/drawing/2014/main" id="{868F0D3E-C4E7-D64E-A061-3E0EB5D958A7}"/>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6" name="Freeform: Shape 23">
                <a:extLst>
                  <a:ext uri="{FF2B5EF4-FFF2-40B4-BE49-F238E27FC236}">
                    <a16:creationId xmlns:a16="http://schemas.microsoft.com/office/drawing/2014/main" id="{099BDAFA-6350-CE48-B536-4878BFE4C224}"/>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128427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838200" y="858129"/>
            <a:ext cx="4817012" cy="832559"/>
          </a:xfrm>
        </p:spPr>
        <p:txBody>
          <a:bodyPr>
            <a:normAutofit fontScale="90000"/>
          </a:bodyPr>
          <a:lstStyle/>
          <a:p>
            <a:r>
              <a:rPr lang="en-US" dirty="0">
                <a:latin typeface="Libre Baskerville" panose="02000000000000000000" pitchFamily="2" charset="0"/>
              </a:rPr>
              <a:t>Empathic Reflection</a:t>
            </a:r>
            <a:endParaRPr lang="en-MX" dirty="0">
              <a:latin typeface="Libre Baskerville" panose="02000000000000000000" pitchFamily="2" charset="0"/>
            </a:endParaRPr>
          </a:p>
        </p:txBody>
      </p:sp>
      <p:sp>
        <p:nvSpPr>
          <p:cNvPr id="3" name="Content Placeholder 2">
            <a:extLst>
              <a:ext uri="{FF2B5EF4-FFF2-40B4-BE49-F238E27FC236}">
                <a16:creationId xmlns:a16="http://schemas.microsoft.com/office/drawing/2014/main" id="{B887F453-4AF7-754B-8070-F4D6E757F585}"/>
              </a:ext>
            </a:extLst>
          </p:cNvPr>
          <p:cNvSpPr>
            <a:spLocks noGrp="1"/>
          </p:cNvSpPr>
          <p:nvPr>
            <p:ph sz="half" idx="1"/>
          </p:nvPr>
        </p:nvSpPr>
        <p:spPr/>
        <p:txBody>
          <a:bodyPr>
            <a:normAutofit fontScale="92500" lnSpcReduction="10000"/>
          </a:bodyPr>
          <a:lstStyle/>
          <a:p>
            <a:pPr marL="0" indent="0">
              <a:lnSpc>
                <a:spcPct val="110000"/>
              </a:lnSpc>
              <a:buNone/>
            </a:pPr>
            <a:r>
              <a:rPr lang="en-US" sz="2800"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Skillfully repeating back what we hear and see; assuring others we are 'with' them….creating space for others to self reflect.</a:t>
            </a:r>
            <a:endParaRPr lang="en-MX" sz="2800" dirty="0">
              <a:solidFill>
                <a:srgbClr val="082349"/>
              </a:solidFill>
              <a:latin typeface="Libre Baskerville" panose="02000000000000000000" pitchFamily="2" charset="0"/>
              <a:ea typeface="Open Sans" panose="020B0606030504020204" pitchFamily="34" charset="0"/>
              <a:cs typeface="Open Sans" panose="020B0606030504020204" pitchFamily="34" charset="0"/>
            </a:endParaRPr>
          </a:p>
        </p:txBody>
      </p:sp>
      <p:pic>
        <p:nvPicPr>
          <p:cNvPr id="13" name="Picture Placeholder 12">
            <a:extLst>
              <a:ext uri="{FF2B5EF4-FFF2-40B4-BE49-F238E27FC236}">
                <a16:creationId xmlns:a16="http://schemas.microsoft.com/office/drawing/2014/main" id="{1D6F63C0-E78F-EB42-83D5-DBC8DAC06B94}"/>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4" name="TextBox 3">
            <a:extLst>
              <a:ext uri="{FF2B5EF4-FFF2-40B4-BE49-F238E27FC236}">
                <a16:creationId xmlns:a16="http://schemas.microsoft.com/office/drawing/2014/main" id="{9BCCA3C0-073A-6443-A759-3E87FB02C742}"/>
              </a:ext>
            </a:extLst>
          </p:cNvPr>
          <p:cNvSpPr txBox="1"/>
          <p:nvPr/>
        </p:nvSpPr>
        <p:spPr>
          <a:xfrm>
            <a:off x="1109609" y="1962364"/>
            <a:ext cx="3852809" cy="2784160"/>
          </a:xfrm>
          <a:prstGeom prst="rect">
            <a:avLst/>
          </a:prstGeom>
          <a:noFill/>
        </p:spPr>
        <p:txBody>
          <a:bodyPr wrap="square" rtlCol="0">
            <a:spAutoFit/>
          </a:bodyPr>
          <a:lstStyle/>
          <a:p>
            <a:pPr marL="285750" indent="-285750">
              <a:lnSpc>
                <a:spcPct val="200000"/>
              </a:lnSpc>
              <a:buClr>
                <a:srgbClr val="FF555E"/>
              </a:buClr>
              <a:buFont typeface="Wingdings" pitchFamily="2" charset="2"/>
              <a:buChar char="§"/>
            </a:pPr>
            <a:r>
              <a:rPr lang="en-US" dirty="0">
                <a:solidFill>
                  <a:schemeClr val="bg1"/>
                </a:solidFill>
                <a:latin typeface="Libre Baskerville" panose="02000000000000000000" pitchFamily="2" charset="0"/>
              </a:rPr>
              <a:t>It sounds like…..</a:t>
            </a:r>
          </a:p>
          <a:p>
            <a:pPr marL="285750" indent="-285750">
              <a:lnSpc>
                <a:spcPct val="200000"/>
              </a:lnSpc>
              <a:buClr>
                <a:srgbClr val="FF555E"/>
              </a:buClr>
              <a:buFont typeface="Wingdings" pitchFamily="2" charset="2"/>
              <a:buChar char="§"/>
            </a:pPr>
            <a:r>
              <a:rPr lang="en-US" dirty="0">
                <a:solidFill>
                  <a:schemeClr val="bg1"/>
                </a:solidFill>
                <a:latin typeface="Libre Baskerville" panose="02000000000000000000" pitchFamily="2" charset="0"/>
              </a:rPr>
              <a:t>I can hear….</a:t>
            </a:r>
          </a:p>
          <a:p>
            <a:pPr marL="285750" indent="-285750">
              <a:lnSpc>
                <a:spcPct val="200000"/>
              </a:lnSpc>
              <a:buClr>
                <a:srgbClr val="FF555E"/>
              </a:buClr>
              <a:buFont typeface="Wingdings" pitchFamily="2" charset="2"/>
              <a:buChar char="§"/>
            </a:pPr>
            <a:r>
              <a:rPr lang="en-US" dirty="0">
                <a:solidFill>
                  <a:schemeClr val="bg1"/>
                </a:solidFill>
                <a:latin typeface="Libre Baskerville" panose="02000000000000000000" pitchFamily="2" charset="0"/>
              </a:rPr>
              <a:t>If I'm hearing you right…</a:t>
            </a:r>
          </a:p>
          <a:p>
            <a:pPr marL="285750" indent="-285750">
              <a:lnSpc>
                <a:spcPct val="200000"/>
              </a:lnSpc>
              <a:buClr>
                <a:srgbClr val="FF555E"/>
              </a:buClr>
              <a:buFont typeface="Wingdings" pitchFamily="2" charset="2"/>
              <a:buChar char="§"/>
            </a:pPr>
            <a:r>
              <a:rPr lang="en-US" dirty="0">
                <a:solidFill>
                  <a:schemeClr val="bg1"/>
                </a:solidFill>
                <a:latin typeface="Libre Baskerville" panose="02000000000000000000" pitchFamily="2" charset="0"/>
              </a:rPr>
              <a:t>If I'm understanding you…..</a:t>
            </a:r>
          </a:p>
          <a:p>
            <a:pPr marL="285750" indent="-285750">
              <a:lnSpc>
                <a:spcPct val="200000"/>
              </a:lnSpc>
              <a:buClr>
                <a:srgbClr val="FF555E"/>
              </a:buClr>
              <a:buFont typeface="Wingdings" pitchFamily="2" charset="2"/>
              <a:buChar char="§"/>
            </a:pPr>
            <a:r>
              <a:rPr lang="en-US" dirty="0">
                <a:solidFill>
                  <a:schemeClr val="bg1"/>
                </a:solidFill>
                <a:latin typeface="Libre Baskerville" panose="02000000000000000000" pitchFamily="2" charset="0"/>
              </a:rPr>
              <a:t>You are….</a:t>
            </a:r>
          </a:p>
        </p:txBody>
      </p:sp>
    </p:spTree>
    <p:extLst>
      <p:ext uri="{BB962C8B-B14F-4D97-AF65-F5344CB8AC3E}">
        <p14:creationId xmlns:p14="http://schemas.microsoft.com/office/powerpoint/2010/main" val="2860856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55;p21">
            <a:extLst>
              <a:ext uri="{FF2B5EF4-FFF2-40B4-BE49-F238E27FC236}">
                <a16:creationId xmlns:a16="http://schemas.microsoft.com/office/drawing/2014/main" id="{BAA4858E-0AEC-9A4F-9A52-170EF32BA2BD}"/>
              </a:ext>
            </a:extLst>
          </p:cNvPr>
          <p:cNvSpPr/>
          <p:nvPr/>
        </p:nvSpPr>
        <p:spPr>
          <a:xfrm>
            <a:off x="4005672" y="1798559"/>
            <a:ext cx="6715517" cy="830956"/>
          </a:xfrm>
          <a:prstGeom prst="rect">
            <a:avLst/>
          </a:prstGeom>
          <a:noFill/>
          <a:ln>
            <a:noFill/>
          </a:ln>
        </p:spPr>
        <p:txBody>
          <a:bodyPr spcFirstLastPara="1" wrap="square" lIns="91425" tIns="45700" rIns="91425" bIns="45700" anchor="ctr" anchorCtr="0">
            <a:spAutoFit/>
          </a:bodyPr>
          <a:lstStyle/>
          <a:p>
            <a:r>
              <a:rPr lang="en-US" sz="24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"You have really mixed feelings about this"</a:t>
            </a:r>
            <a:endParaRPr lang="en-US" sz="2400"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endParaRPr>
          </a:p>
        </p:txBody>
      </p:sp>
      <p:sp>
        <p:nvSpPr>
          <p:cNvPr id="29" name="Google Shape;257;p21">
            <a:extLst>
              <a:ext uri="{FF2B5EF4-FFF2-40B4-BE49-F238E27FC236}">
                <a16:creationId xmlns:a16="http://schemas.microsoft.com/office/drawing/2014/main" id="{35738827-DDF3-6C40-B1A5-B80EA990AE57}"/>
              </a:ext>
            </a:extLst>
          </p:cNvPr>
          <p:cNvSpPr/>
          <p:nvPr/>
        </p:nvSpPr>
        <p:spPr>
          <a:xfrm>
            <a:off x="4005672" y="2843097"/>
            <a:ext cx="6132242" cy="830956"/>
          </a:xfrm>
          <a:prstGeom prst="rect">
            <a:avLst/>
          </a:prstGeom>
          <a:noFill/>
          <a:ln>
            <a:noFill/>
          </a:ln>
        </p:spPr>
        <p:txBody>
          <a:bodyPr spcFirstLastPara="1" wrap="square" lIns="91425" tIns="45700" rIns="91425" bIns="45700" anchor="ctr" anchorCtr="0">
            <a:spAutoFit/>
          </a:bodyPr>
          <a:lstStyle/>
          <a:p>
            <a:r>
              <a:rPr lang="en-US" sz="24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"I can hear you feel strongly it is dangerous for you"</a:t>
            </a:r>
            <a:endParaRPr lang="en-US" sz="2400"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endParaRPr>
          </a:p>
        </p:txBody>
      </p:sp>
      <p:sp>
        <p:nvSpPr>
          <p:cNvPr id="30" name="Google Shape;259;p21">
            <a:extLst>
              <a:ext uri="{FF2B5EF4-FFF2-40B4-BE49-F238E27FC236}">
                <a16:creationId xmlns:a16="http://schemas.microsoft.com/office/drawing/2014/main" id="{BC99AEB2-DE55-C846-A9BB-8854E7A4DA1E}"/>
              </a:ext>
            </a:extLst>
          </p:cNvPr>
          <p:cNvSpPr/>
          <p:nvPr/>
        </p:nvSpPr>
        <p:spPr>
          <a:xfrm>
            <a:off x="4096673" y="3734169"/>
            <a:ext cx="6491813" cy="1569620"/>
          </a:xfrm>
          <a:prstGeom prst="rect">
            <a:avLst/>
          </a:prstGeom>
          <a:noFill/>
          <a:ln>
            <a:noFill/>
          </a:ln>
        </p:spPr>
        <p:txBody>
          <a:bodyPr spcFirstLastPara="1" wrap="square" lIns="91425" tIns="45700" rIns="91425" bIns="45700" anchor="ctr" anchorCtr="0">
            <a:spAutoFit/>
          </a:bodyPr>
          <a:lstStyle/>
          <a:p>
            <a:r>
              <a:rPr lang="en-US" sz="24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Double sided: </a:t>
            </a:r>
            <a:r>
              <a:rPr lang="en-US" sz="2400"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"On one hand you want to get the vaccine to help your sister worry less;  on the other hand, you are scared"</a:t>
            </a:r>
          </a:p>
        </p:txBody>
      </p:sp>
      <p:grpSp>
        <p:nvGrpSpPr>
          <p:cNvPr id="2" name="Group 1">
            <a:extLst>
              <a:ext uri="{FF2B5EF4-FFF2-40B4-BE49-F238E27FC236}">
                <a16:creationId xmlns:a16="http://schemas.microsoft.com/office/drawing/2014/main" id="{509C121F-56E8-AC43-B07B-0032DED45C47}"/>
              </a:ext>
            </a:extLst>
          </p:cNvPr>
          <p:cNvGrpSpPr/>
          <p:nvPr/>
        </p:nvGrpSpPr>
        <p:grpSpPr>
          <a:xfrm>
            <a:off x="2807851" y="1742161"/>
            <a:ext cx="914400" cy="914400"/>
            <a:chOff x="2807851" y="1742161"/>
            <a:chExt cx="914400" cy="914400"/>
          </a:xfrm>
        </p:grpSpPr>
        <p:sp>
          <p:nvSpPr>
            <p:cNvPr id="33" name="Oval 32">
              <a:extLst>
                <a:ext uri="{FF2B5EF4-FFF2-40B4-BE49-F238E27FC236}">
                  <a16:creationId xmlns:a16="http://schemas.microsoft.com/office/drawing/2014/main" id="{05794E47-61A6-4C4E-B62F-AC3681BC8A81}"/>
                </a:ext>
              </a:extLst>
            </p:cNvPr>
            <p:cNvSpPr/>
            <p:nvPr/>
          </p:nvSpPr>
          <p:spPr>
            <a:xfrm>
              <a:off x="2807851" y="1742161"/>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aphic 19">
              <a:extLst>
                <a:ext uri="{FF2B5EF4-FFF2-40B4-BE49-F238E27FC236}">
                  <a16:creationId xmlns:a16="http://schemas.microsoft.com/office/drawing/2014/main" id="{C0FB7F2F-9FE2-F448-913F-953805F2C24A}"/>
                </a:ext>
              </a:extLst>
            </p:cNvPr>
            <p:cNvGrpSpPr/>
            <p:nvPr/>
          </p:nvGrpSpPr>
          <p:grpSpPr>
            <a:xfrm>
              <a:off x="3010470" y="1887842"/>
              <a:ext cx="588978" cy="642089"/>
              <a:chOff x="6106677" y="2335617"/>
              <a:chExt cx="2215798" cy="2347257"/>
            </a:xfrm>
            <a:solidFill>
              <a:srgbClr val="082349"/>
            </a:solidFill>
          </p:grpSpPr>
          <p:sp>
            <p:nvSpPr>
              <p:cNvPr id="21" name="Freeform: Shape 20">
                <a:extLst>
                  <a:ext uri="{FF2B5EF4-FFF2-40B4-BE49-F238E27FC236}">
                    <a16:creationId xmlns:a16="http://schemas.microsoft.com/office/drawing/2014/main" id="{F7C753F3-A5AE-964D-945C-8E54781E626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98129FD-5D2B-8545-87C8-ED14D82C556E}"/>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D22C61D-A134-D74D-A32E-69E8DFB454FF}"/>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7779757-C6E2-CC46-9303-C5C1892054B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3" name="Group 2">
            <a:extLst>
              <a:ext uri="{FF2B5EF4-FFF2-40B4-BE49-F238E27FC236}">
                <a16:creationId xmlns:a16="http://schemas.microsoft.com/office/drawing/2014/main" id="{D0D8DC60-616E-184A-9920-EE57D14B0838}"/>
              </a:ext>
            </a:extLst>
          </p:cNvPr>
          <p:cNvGrpSpPr/>
          <p:nvPr/>
        </p:nvGrpSpPr>
        <p:grpSpPr>
          <a:xfrm>
            <a:off x="2807851" y="2801375"/>
            <a:ext cx="914400" cy="914400"/>
            <a:chOff x="2807851" y="2801375"/>
            <a:chExt cx="914400" cy="914400"/>
          </a:xfrm>
        </p:grpSpPr>
        <p:sp>
          <p:nvSpPr>
            <p:cNvPr id="31" name="Oval 30">
              <a:extLst>
                <a:ext uri="{FF2B5EF4-FFF2-40B4-BE49-F238E27FC236}">
                  <a16:creationId xmlns:a16="http://schemas.microsoft.com/office/drawing/2014/main" id="{1D693049-A46E-7A48-8824-EAD491FFDC5C}"/>
                </a:ext>
              </a:extLst>
            </p:cNvPr>
            <p:cNvSpPr/>
            <p:nvPr/>
          </p:nvSpPr>
          <p:spPr>
            <a:xfrm>
              <a:off x="2807851" y="280137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aphic 19">
              <a:extLst>
                <a:ext uri="{FF2B5EF4-FFF2-40B4-BE49-F238E27FC236}">
                  <a16:creationId xmlns:a16="http://schemas.microsoft.com/office/drawing/2014/main" id="{C52BE2DB-BAE3-9247-8B31-C7DC15ABDA05}"/>
                </a:ext>
              </a:extLst>
            </p:cNvPr>
            <p:cNvGrpSpPr/>
            <p:nvPr/>
          </p:nvGrpSpPr>
          <p:grpSpPr>
            <a:xfrm>
              <a:off x="3010470" y="2926067"/>
              <a:ext cx="588978" cy="642089"/>
              <a:chOff x="6106677" y="2335617"/>
              <a:chExt cx="2215798" cy="2347257"/>
            </a:xfrm>
            <a:solidFill>
              <a:srgbClr val="082349"/>
            </a:solidFill>
          </p:grpSpPr>
          <p:sp>
            <p:nvSpPr>
              <p:cNvPr id="35" name="Freeform: Shape 20">
                <a:extLst>
                  <a:ext uri="{FF2B5EF4-FFF2-40B4-BE49-F238E27FC236}">
                    <a16:creationId xmlns:a16="http://schemas.microsoft.com/office/drawing/2014/main" id="{EEED2777-90A8-784D-BF2D-C03B7076CD82}"/>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36" name="Freeform: Shape 21">
                <a:extLst>
                  <a:ext uri="{FF2B5EF4-FFF2-40B4-BE49-F238E27FC236}">
                    <a16:creationId xmlns:a16="http://schemas.microsoft.com/office/drawing/2014/main" id="{31B814A5-8B14-6C46-B83C-9C7D8021FB32}"/>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0" name="Freeform: Shape 22">
                <a:extLst>
                  <a:ext uri="{FF2B5EF4-FFF2-40B4-BE49-F238E27FC236}">
                    <a16:creationId xmlns:a16="http://schemas.microsoft.com/office/drawing/2014/main" id="{C3F33F23-33D2-2E4F-B421-96917DABCCEE}"/>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1" name="Freeform: Shape 23">
                <a:extLst>
                  <a:ext uri="{FF2B5EF4-FFF2-40B4-BE49-F238E27FC236}">
                    <a16:creationId xmlns:a16="http://schemas.microsoft.com/office/drawing/2014/main" id="{A95B6915-E800-5344-A56C-1ACFB473DBC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4" name="Group 3">
            <a:extLst>
              <a:ext uri="{FF2B5EF4-FFF2-40B4-BE49-F238E27FC236}">
                <a16:creationId xmlns:a16="http://schemas.microsoft.com/office/drawing/2014/main" id="{37857DAE-D0C2-AC48-B0E7-3E8BEE35DEEF}"/>
              </a:ext>
            </a:extLst>
          </p:cNvPr>
          <p:cNvGrpSpPr/>
          <p:nvPr/>
        </p:nvGrpSpPr>
        <p:grpSpPr>
          <a:xfrm>
            <a:off x="2812768" y="3835392"/>
            <a:ext cx="914400" cy="914400"/>
            <a:chOff x="2812768" y="3835392"/>
            <a:chExt cx="914400" cy="914400"/>
          </a:xfrm>
        </p:grpSpPr>
        <p:sp>
          <p:nvSpPr>
            <p:cNvPr id="32" name="Oval 31">
              <a:extLst>
                <a:ext uri="{FF2B5EF4-FFF2-40B4-BE49-F238E27FC236}">
                  <a16:creationId xmlns:a16="http://schemas.microsoft.com/office/drawing/2014/main" id="{8497364F-2F21-144A-90B7-9B8363E367B7}"/>
                </a:ext>
              </a:extLst>
            </p:cNvPr>
            <p:cNvSpPr/>
            <p:nvPr/>
          </p:nvSpPr>
          <p:spPr>
            <a:xfrm>
              <a:off x="2812768" y="3835392"/>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aphic 19">
              <a:extLst>
                <a:ext uri="{FF2B5EF4-FFF2-40B4-BE49-F238E27FC236}">
                  <a16:creationId xmlns:a16="http://schemas.microsoft.com/office/drawing/2014/main" id="{75500A07-DA8F-0340-9023-F71195410F30}"/>
                </a:ext>
              </a:extLst>
            </p:cNvPr>
            <p:cNvGrpSpPr/>
            <p:nvPr/>
          </p:nvGrpSpPr>
          <p:grpSpPr>
            <a:xfrm>
              <a:off x="3010470" y="3973817"/>
              <a:ext cx="588978" cy="642089"/>
              <a:chOff x="6106677" y="2335617"/>
              <a:chExt cx="2215798" cy="2347257"/>
            </a:xfrm>
            <a:solidFill>
              <a:srgbClr val="082349"/>
            </a:solidFill>
          </p:grpSpPr>
          <p:sp>
            <p:nvSpPr>
              <p:cNvPr id="43" name="Freeform: Shape 20">
                <a:extLst>
                  <a:ext uri="{FF2B5EF4-FFF2-40B4-BE49-F238E27FC236}">
                    <a16:creationId xmlns:a16="http://schemas.microsoft.com/office/drawing/2014/main" id="{164BB8B2-688B-B24D-A6B7-07077DC6A133}"/>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44" name="Freeform: Shape 21">
                <a:extLst>
                  <a:ext uri="{FF2B5EF4-FFF2-40B4-BE49-F238E27FC236}">
                    <a16:creationId xmlns:a16="http://schemas.microsoft.com/office/drawing/2014/main" id="{235C3486-5B42-0541-B798-A9ECB9695AC8}"/>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5" name="Freeform: Shape 22">
                <a:extLst>
                  <a:ext uri="{FF2B5EF4-FFF2-40B4-BE49-F238E27FC236}">
                    <a16:creationId xmlns:a16="http://schemas.microsoft.com/office/drawing/2014/main" id="{868F0D3E-C4E7-D64E-A061-3E0EB5D958A7}"/>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6" name="Freeform: Shape 23">
                <a:extLst>
                  <a:ext uri="{FF2B5EF4-FFF2-40B4-BE49-F238E27FC236}">
                    <a16:creationId xmlns:a16="http://schemas.microsoft.com/office/drawing/2014/main" id="{099BDAFA-6350-CE48-B536-4878BFE4C224}"/>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sp>
        <p:nvSpPr>
          <p:cNvPr id="28" name="Text Placeholder 1">
            <a:extLst>
              <a:ext uri="{FF2B5EF4-FFF2-40B4-BE49-F238E27FC236}">
                <a16:creationId xmlns:a16="http://schemas.microsoft.com/office/drawing/2014/main" id="{96D79F00-3399-344A-BEB1-4EB078A47D28}"/>
              </a:ext>
            </a:extLst>
          </p:cNvPr>
          <p:cNvSpPr txBox="1">
            <a:spLocks/>
          </p:cNvSpPr>
          <p:nvPr/>
        </p:nvSpPr>
        <p:spPr>
          <a:xfrm>
            <a:off x="9812899" y="1092281"/>
            <a:ext cx="6715517" cy="1132992"/>
          </a:xfrm>
          <a:prstGeom prst="rect">
            <a:avLst/>
          </a:prstGeom>
        </p:spPr>
        <p:txBody>
          <a:bodyPr/>
          <a:lstStyle>
            <a:lvl1pPr marL="266700" indent="-266700" algn="l" defTabSz="914400" rtl="0" eaLnBrk="1" latinLnBrk="0" hangingPunct="1">
              <a:lnSpc>
                <a:spcPct val="90000"/>
              </a:lnSpc>
              <a:spcBef>
                <a:spcPts val="1000"/>
              </a:spcBef>
              <a:buClr>
                <a:srgbClr val="FF555E"/>
              </a:buClr>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23900" indent="-266700" algn="l" defTabSz="914400" rtl="0" eaLnBrk="1" latinLnBrk="0" hangingPunct="1">
              <a:lnSpc>
                <a:spcPct val="90000"/>
              </a:lnSpc>
              <a:spcBef>
                <a:spcPts val="500"/>
              </a:spcBef>
              <a:buClr>
                <a:srgbClr val="FF555E"/>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Libre Baskerville" panose="02000000000000000000" pitchFamily="2" charset="0"/>
            </a:endParaRPr>
          </a:p>
        </p:txBody>
      </p:sp>
      <p:sp>
        <p:nvSpPr>
          <p:cNvPr id="37" name="Text Placeholder 2">
            <a:extLst>
              <a:ext uri="{FF2B5EF4-FFF2-40B4-BE49-F238E27FC236}">
                <a16:creationId xmlns:a16="http://schemas.microsoft.com/office/drawing/2014/main" id="{C37B36BD-9063-F347-8DAD-4980101CE0F2}"/>
              </a:ext>
            </a:extLst>
          </p:cNvPr>
          <p:cNvSpPr txBox="1">
            <a:spLocks/>
          </p:cNvSpPr>
          <p:nvPr/>
        </p:nvSpPr>
        <p:spPr>
          <a:xfrm>
            <a:off x="9812898" y="2845627"/>
            <a:ext cx="6715517" cy="1132992"/>
          </a:xfrm>
          <a:prstGeom prst="rect">
            <a:avLst/>
          </a:prstGeom>
        </p:spPr>
        <p:txBody>
          <a:bodyPr/>
          <a:lstStyle>
            <a:lvl1pPr marL="266700" indent="-266700" algn="l" defTabSz="914400" rtl="0" eaLnBrk="1" latinLnBrk="0" hangingPunct="1">
              <a:lnSpc>
                <a:spcPct val="90000"/>
              </a:lnSpc>
              <a:spcBef>
                <a:spcPts val="1000"/>
              </a:spcBef>
              <a:buClr>
                <a:srgbClr val="FF555E"/>
              </a:buClr>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23900" indent="-266700" algn="l" defTabSz="914400" rtl="0" eaLnBrk="1" latinLnBrk="0" hangingPunct="1">
              <a:lnSpc>
                <a:spcPct val="90000"/>
              </a:lnSpc>
              <a:spcBef>
                <a:spcPts val="500"/>
              </a:spcBef>
              <a:buClr>
                <a:srgbClr val="FF555E"/>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Libre Baskerville" panose="02000000000000000000" pitchFamily="2" charset="0"/>
            </a:endParaRPr>
          </a:p>
        </p:txBody>
      </p:sp>
    </p:spTree>
    <p:extLst>
      <p:ext uri="{BB962C8B-B14F-4D97-AF65-F5344CB8AC3E}">
        <p14:creationId xmlns:p14="http://schemas.microsoft.com/office/powerpoint/2010/main" val="334222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838199" y="2778369"/>
            <a:ext cx="4929555" cy="2541277"/>
          </a:xfrm>
        </p:spPr>
        <p:txBody>
          <a:bodyPr>
            <a:noAutofit/>
          </a:bodyPr>
          <a:lstStyle/>
          <a:p>
            <a:r>
              <a:rPr lang="en-US" b="0"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Looking for, noticing and </a:t>
            </a:r>
            <a:r>
              <a:rPr lang="en-US" dirty="0">
                <a:latin typeface="Libre Baskerville" panose="02000000000000000000" pitchFamily="2" charset="0"/>
                <a:ea typeface="Open Sans" panose="020B0606030504020204" pitchFamily="34" charset="0"/>
                <a:cs typeface="Open Sans" panose="020B0606030504020204" pitchFamily="34" charset="0"/>
              </a:rPr>
              <a:t>verbalizing a person’s strengths</a:t>
            </a:r>
          </a:p>
        </p:txBody>
      </p:sp>
      <p:pic>
        <p:nvPicPr>
          <p:cNvPr id="4" name="Picture Placeholder 6">
            <a:extLst>
              <a:ext uri="{FF2B5EF4-FFF2-40B4-BE49-F238E27FC236}">
                <a16:creationId xmlns:a16="http://schemas.microsoft.com/office/drawing/2014/main" id="{C05FC8F1-9ACB-7A4B-A0A2-22FBC0D0C9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3755" y="0"/>
            <a:ext cx="4138245" cy="6858000"/>
          </a:xfrm>
          <a:prstGeom prst="rect">
            <a:avLst/>
          </a:prstGeom>
        </p:spPr>
      </p:pic>
      <p:sp>
        <p:nvSpPr>
          <p:cNvPr id="6" name="Rectangle 5">
            <a:extLst>
              <a:ext uri="{FF2B5EF4-FFF2-40B4-BE49-F238E27FC236}">
                <a16:creationId xmlns:a16="http://schemas.microsoft.com/office/drawing/2014/main" id="{17A0372F-6C1F-984B-A75B-4159E0FAB234}"/>
              </a:ext>
            </a:extLst>
          </p:cNvPr>
          <p:cNvSpPr/>
          <p:nvPr/>
        </p:nvSpPr>
        <p:spPr>
          <a:xfrm>
            <a:off x="978877" y="1518809"/>
            <a:ext cx="2590800" cy="1077218"/>
          </a:xfrm>
          <a:prstGeom prst="rect">
            <a:avLst/>
          </a:prstGeom>
        </p:spPr>
        <p:txBody>
          <a:bodyPr wrap="square">
            <a:spAutoFit/>
          </a:bodyPr>
          <a:lstStyle/>
          <a:p>
            <a:pPr marL="0" lvl="1">
              <a:spcBef>
                <a:spcPts val="1000"/>
              </a:spcBef>
              <a:spcAft>
                <a:spcPts val="1200"/>
              </a:spcAft>
              <a:buClr>
                <a:srgbClr val="7A871D"/>
              </a:buClr>
              <a:defRPr/>
            </a:pPr>
            <a:r>
              <a:rPr lang="en-US" sz="3200"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Affirming Strengths</a:t>
            </a:r>
          </a:p>
        </p:txBody>
      </p:sp>
      <p:sp>
        <p:nvSpPr>
          <p:cNvPr id="7" name="Rectangle 6">
            <a:extLst>
              <a:ext uri="{FF2B5EF4-FFF2-40B4-BE49-F238E27FC236}">
                <a16:creationId xmlns:a16="http://schemas.microsoft.com/office/drawing/2014/main" id="{CAB5DCEC-81AF-D749-AC7E-B8BE396F45BE}"/>
              </a:ext>
            </a:extLst>
          </p:cNvPr>
          <p:cNvSpPr/>
          <p:nvPr/>
        </p:nvSpPr>
        <p:spPr>
          <a:xfrm>
            <a:off x="838199" y="1336467"/>
            <a:ext cx="3048001" cy="144190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495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55;p21">
            <a:extLst>
              <a:ext uri="{FF2B5EF4-FFF2-40B4-BE49-F238E27FC236}">
                <a16:creationId xmlns:a16="http://schemas.microsoft.com/office/drawing/2014/main" id="{BAA4858E-0AEC-9A4F-9A52-170EF32BA2BD}"/>
              </a:ext>
            </a:extLst>
          </p:cNvPr>
          <p:cNvSpPr/>
          <p:nvPr/>
        </p:nvSpPr>
        <p:spPr>
          <a:xfrm>
            <a:off x="4005673" y="1916550"/>
            <a:ext cx="5243585" cy="400069"/>
          </a:xfrm>
          <a:prstGeom prst="rect">
            <a:avLst/>
          </a:prstGeom>
          <a:noFill/>
          <a:ln>
            <a:noFill/>
          </a:ln>
        </p:spPr>
        <p:txBody>
          <a:bodyPr spcFirstLastPara="1" wrap="square" lIns="91425" tIns="45700" rIns="91425" bIns="45700" anchor="t" anchorCtr="0">
            <a:spAutoFit/>
          </a:bodyPr>
          <a:lstStyle/>
          <a:p>
            <a: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You really care about your family…</a:t>
            </a:r>
          </a:p>
        </p:txBody>
      </p:sp>
      <p:sp>
        <p:nvSpPr>
          <p:cNvPr id="29" name="Google Shape;257;p21">
            <a:extLst>
              <a:ext uri="{FF2B5EF4-FFF2-40B4-BE49-F238E27FC236}">
                <a16:creationId xmlns:a16="http://schemas.microsoft.com/office/drawing/2014/main" id="{35738827-DDF3-6C40-B1A5-B80EA990AE57}"/>
              </a:ext>
            </a:extLst>
          </p:cNvPr>
          <p:cNvSpPr/>
          <p:nvPr/>
        </p:nvSpPr>
        <p:spPr>
          <a:xfrm>
            <a:off x="4005672" y="2976622"/>
            <a:ext cx="6217620" cy="400069"/>
          </a:xfrm>
          <a:prstGeom prst="rect">
            <a:avLst/>
          </a:prstGeom>
          <a:noFill/>
          <a:ln>
            <a:noFill/>
          </a:ln>
        </p:spPr>
        <p:txBody>
          <a:bodyPr spcFirstLastPara="1" wrap="square" lIns="91425" tIns="45700" rIns="91425" bIns="45700" anchor="t" anchorCtr="0">
            <a:spAutoFit/>
          </a:bodyPr>
          <a:lstStyle/>
          <a:p>
            <a: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You really care about your health</a:t>
            </a:r>
          </a:p>
        </p:txBody>
      </p:sp>
      <p:sp>
        <p:nvSpPr>
          <p:cNvPr id="30" name="Google Shape;259;p21">
            <a:extLst>
              <a:ext uri="{FF2B5EF4-FFF2-40B4-BE49-F238E27FC236}">
                <a16:creationId xmlns:a16="http://schemas.microsoft.com/office/drawing/2014/main" id="{BC99AEB2-DE55-C846-A9BB-8854E7A4DA1E}"/>
              </a:ext>
            </a:extLst>
          </p:cNvPr>
          <p:cNvSpPr/>
          <p:nvPr/>
        </p:nvSpPr>
        <p:spPr>
          <a:xfrm>
            <a:off x="4005672" y="4000224"/>
            <a:ext cx="5138327" cy="400069"/>
          </a:xfrm>
          <a:prstGeom prst="rect">
            <a:avLst/>
          </a:prstGeom>
          <a:noFill/>
          <a:ln>
            <a:noFill/>
          </a:ln>
        </p:spPr>
        <p:txBody>
          <a:bodyPr spcFirstLastPara="1" wrap="square" lIns="91425" tIns="45700" rIns="91425" bIns="45700" anchor="t" anchorCtr="0">
            <a:spAutoFit/>
          </a:bodyPr>
          <a:lstStyle/>
          <a:p>
            <a: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You've given this a lot of though….</a:t>
            </a:r>
          </a:p>
        </p:txBody>
      </p:sp>
      <p:grpSp>
        <p:nvGrpSpPr>
          <p:cNvPr id="2" name="Group 1">
            <a:extLst>
              <a:ext uri="{FF2B5EF4-FFF2-40B4-BE49-F238E27FC236}">
                <a16:creationId xmlns:a16="http://schemas.microsoft.com/office/drawing/2014/main" id="{509C121F-56E8-AC43-B07B-0032DED45C47}"/>
              </a:ext>
            </a:extLst>
          </p:cNvPr>
          <p:cNvGrpSpPr/>
          <p:nvPr/>
        </p:nvGrpSpPr>
        <p:grpSpPr>
          <a:xfrm>
            <a:off x="2807851" y="1742161"/>
            <a:ext cx="914400" cy="914400"/>
            <a:chOff x="2807851" y="1742161"/>
            <a:chExt cx="914400" cy="914400"/>
          </a:xfrm>
        </p:grpSpPr>
        <p:sp>
          <p:nvSpPr>
            <p:cNvPr id="33" name="Oval 32">
              <a:extLst>
                <a:ext uri="{FF2B5EF4-FFF2-40B4-BE49-F238E27FC236}">
                  <a16:creationId xmlns:a16="http://schemas.microsoft.com/office/drawing/2014/main" id="{05794E47-61A6-4C4E-B62F-AC3681BC8A81}"/>
                </a:ext>
              </a:extLst>
            </p:cNvPr>
            <p:cNvSpPr/>
            <p:nvPr/>
          </p:nvSpPr>
          <p:spPr>
            <a:xfrm>
              <a:off x="2807851" y="1742161"/>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aphic 19">
              <a:extLst>
                <a:ext uri="{FF2B5EF4-FFF2-40B4-BE49-F238E27FC236}">
                  <a16:creationId xmlns:a16="http://schemas.microsoft.com/office/drawing/2014/main" id="{C0FB7F2F-9FE2-F448-913F-953805F2C24A}"/>
                </a:ext>
              </a:extLst>
            </p:cNvPr>
            <p:cNvGrpSpPr/>
            <p:nvPr/>
          </p:nvGrpSpPr>
          <p:grpSpPr>
            <a:xfrm>
              <a:off x="3010470" y="1887842"/>
              <a:ext cx="588978" cy="642089"/>
              <a:chOff x="6106677" y="2335617"/>
              <a:chExt cx="2215798" cy="2347257"/>
            </a:xfrm>
            <a:solidFill>
              <a:srgbClr val="082349"/>
            </a:solidFill>
          </p:grpSpPr>
          <p:sp>
            <p:nvSpPr>
              <p:cNvPr id="21" name="Freeform: Shape 20">
                <a:extLst>
                  <a:ext uri="{FF2B5EF4-FFF2-40B4-BE49-F238E27FC236}">
                    <a16:creationId xmlns:a16="http://schemas.microsoft.com/office/drawing/2014/main" id="{F7C753F3-A5AE-964D-945C-8E54781E626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98129FD-5D2B-8545-87C8-ED14D82C556E}"/>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D22C61D-A134-D74D-A32E-69E8DFB454FF}"/>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7779757-C6E2-CC46-9303-C5C1892054B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3" name="Group 2">
            <a:extLst>
              <a:ext uri="{FF2B5EF4-FFF2-40B4-BE49-F238E27FC236}">
                <a16:creationId xmlns:a16="http://schemas.microsoft.com/office/drawing/2014/main" id="{D0D8DC60-616E-184A-9920-EE57D14B0838}"/>
              </a:ext>
            </a:extLst>
          </p:cNvPr>
          <p:cNvGrpSpPr/>
          <p:nvPr/>
        </p:nvGrpSpPr>
        <p:grpSpPr>
          <a:xfrm>
            <a:off x="2807851" y="2801375"/>
            <a:ext cx="914400" cy="914400"/>
            <a:chOff x="2807851" y="2801375"/>
            <a:chExt cx="914400" cy="914400"/>
          </a:xfrm>
        </p:grpSpPr>
        <p:sp>
          <p:nvSpPr>
            <p:cNvPr id="31" name="Oval 30">
              <a:extLst>
                <a:ext uri="{FF2B5EF4-FFF2-40B4-BE49-F238E27FC236}">
                  <a16:creationId xmlns:a16="http://schemas.microsoft.com/office/drawing/2014/main" id="{1D693049-A46E-7A48-8824-EAD491FFDC5C}"/>
                </a:ext>
              </a:extLst>
            </p:cNvPr>
            <p:cNvSpPr/>
            <p:nvPr/>
          </p:nvSpPr>
          <p:spPr>
            <a:xfrm>
              <a:off x="2807851" y="280137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aphic 19">
              <a:extLst>
                <a:ext uri="{FF2B5EF4-FFF2-40B4-BE49-F238E27FC236}">
                  <a16:creationId xmlns:a16="http://schemas.microsoft.com/office/drawing/2014/main" id="{C52BE2DB-BAE3-9247-8B31-C7DC15ABDA05}"/>
                </a:ext>
              </a:extLst>
            </p:cNvPr>
            <p:cNvGrpSpPr/>
            <p:nvPr/>
          </p:nvGrpSpPr>
          <p:grpSpPr>
            <a:xfrm>
              <a:off x="3010470" y="2926067"/>
              <a:ext cx="588978" cy="642089"/>
              <a:chOff x="6106677" y="2335617"/>
              <a:chExt cx="2215798" cy="2347257"/>
            </a:xfrm>
            <a:solidFill>
              <a:srgbClr val="082349"/>
            </a:solidFill>
          </p:grpSpPr>
          <p:sp>
            <p:nvSpPr>
              <p:cNvPr id="35" name="Freeform: Shape 20">
                <a:extLst>
                  <a:ext uri="{FF2B5EF4-FFF2-40B4-BE49-F238E27FC236}">
                    <a16:creationId xmlns:a16="http://schemas.microsoft.com/office/drawing/2014/main" id="{EEED2777-90A8-784D-BF2D-C03B7076CD82}"/>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36" name="Freeform: Shape 21">
                <a:extLst>
                  <a:ext uri="{FF2B5EF4-FFF2-40B4-BE49-F238E27FC236}">
                    <a16:creationId xmlns:a16="http://schemas.microsoft.com/office/drawing/2014/main" id="{31B814A5-8B14-6C46-B83C-9C7D8021FB32}"/>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0" name="Freeform: Shape 22">
                <a:extLst>
                  <a:ext uri="{FF2B5EF4-FFF2-40B4-BE49-F238E27FC236}">
                    <a16:creationId xmlns:a16="http://schemas.microsoft.com/office/drawing/2014/main" id="{C3F33F23-33D2-2E4F-B421-96917DABCCEE}"/>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1" name="Freeform: Shape 23">
                <a:extLst>
                  <a:ext uri="{FF2B5EF4-FFF2-40B4-BE49-F238E27FC236}">
                    <a16:creationId xmlns:a16="http://schemas.microsoft.com/office/drawing/2014/main" id="{A95B6915-E800-5344-A56C-1ACFB473DBC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4" name="Group 3">
            <a:extLst>
              <a:ext uri="{FF2B5EF4-FFF2-40B4-BE49-F238E27FC236}">
                <a16:creationId xmlns:a16="http://schemas.microsoft.com/office/drawing/2014/main" id="{37857DAE-D0C2-AC48-B0E7-3E8BEE35DEEF}"/>
              </a:ext>
            </a:extLst>
          </p:cNvPr>
          <p:cNvGrpSpPr/>
          <p:nvPr/>
        </p:nvGrpSpPr>
        <p:grpSpPr>
          <a:xfrm>
            <a:off x="2812768" y="3835392"/>
            <a:ext cx="914400" cy="914400"/>
            <a:chOff x="2812768" y="3835392"/>
            <a:chExt cx="914400" cy="914400"/>
          </a:xfrm>
        </p:grpSpPr>
        <p:sp>
          <p:nvSpPr>
            <p:cNvPr id="32" name="Oval 31">
              <a:extLst>
                <a:ext uri="{FF2B5EF4-FFF2-40B4-BE49-F238E27FC236}">
                  <a16:creationId xmlns:a16="http://schemas.microsoft.com/office/drawing/2014/main" id="{8497364F-2F21-144A-90B7-9B8363E367B7}"/>
                </a:ext>
              </a:extLst>
            </p:cNvPr>
            <p:cNvSpPr/>
            <p:nvPr/>
          </p:nvSpPr>
          <p:spPr>
            <a:xfrm>
              <a:off x="2812768" y="3835392"/>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aphic 19">
              <a:extLst>
                <a:ext uri="{FF2B5EF4-FFF2-40B4-BE49-F238E27FC236}">
                  <a16:creationId xmlns:a16="http://schemas.microsoft.com/office/drawing/2014/main" id="{75500A07-DA8F-0340-9023-F71195410F30}"/>
                </a:ext>
              </a:extLst>
            </p:cNvPr>
            <p:cNvGrpSpPr/>
            <p:nvPr/>
          </p:nvGrpSpPr>
          <p:grpSpPr>
            <a:xfrm>
              <a:off x="3010470" y="3973817"/>
              <a:ext cx="588978" cy="642089"/>
              <a:chOff x="6106677" y="2335617"/>
              <a:chExt cx="2215798" cy="2347257"/>
            </a:xfrm>
            <a:solidFill>
              <a:srgbClr val="082349"/>
            </a:solidFill>
          </p:grpSpPr>
          <p:sp>
            <p:nvSpPr>
              <p:cNvPr id="43" name="Freeform: Shape 20">
                <a:extLst>
                  <a:ext uri="{FF2B5EF4-FFF2-40B4-BE49-F238E27FC236}">
                    <a16:creationId xmlns:a16="http://schemas.microsoft.com/office/drawing/2014/main" id="{164BB8B2-688B-B24D-A6B7-07077DC6A133}"/>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44" name="Freeform: Shape 21">
                <a:extLst>
                  <a:ext uri="{FF2B5EF4-FFF2-40B4-BE49-F238E27FC236}">
                    <a16:creationId xmlns:a16="http://schemas.microsoft.com/office/drawing/2014/main" id="{235C3486-5B42-0541-B798-A9ECB9695AC8}"/>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5" name="Freeform: Shape 22">
                <a:extLst>
                  <a:ext uri="{FF2B5EF4-FFF2-40B4-BE49-F238E27FC236}">
                    <a16:creationId xmlns:a16="http://schemas.microsoft.com/office/drawing/2014/main" id="{868F0D3E-C4E7-D64E-A061-3E0EB5D958A7}"/>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6" name="Freeform: Shape 23">
                <a:extLst>
                  <a:ext uri="{FF2B5EF4-FFF2-40B4-BE49-F238E27FC236}">
                    <a16:creationId xmlns:a16="http://schemas.microsoft.com/office/drawing/2014/main" id="{099BDAFA-6350-CE48-B536-4878BFE4C224}"/>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sp>
        <p:nvSpPr>
          <p:cNvPr id="5" name="TextBox 4">
            <a:extLst>
              <a:ext uri="{FF2B5EF4-FFF2-40B4-BE49-F238E27FC236}">
                <a16:creationId xmlns:a16="http://schemas.microsoft.com/office/drawing/2014/main" id="{B2D1EEC4-9224-E042-8D03-C45FFD6A9C6D}"/>
              </a:ext>
            </a:extLst>
          </p:cNvPr>
          <p:cNvSpPr txBox="1"/>
          <p:nvPr/>
        </p:nvSpPr>
        <p:spPr>
          <a:xfrm>
            <a:off x="1371600" y="400050"/>
            <a:ext cx="9963150" cy="707886"/>
          </a:xfrm>
          <a:prstGeom prst="rect">
            <a:avLst/>
          </a:prstGeom>
          <a:noFill/>
        </p:spPr>
        <p:txBody>
          <a:bodyPr wrap="square" rtlCol="0">
            <a:spAutoFit/>
          </a:bodyPr>
          <a:lstStyle/>
          <a:p>
            <a:r>
              <a:rPr lang="en-US" sz="4000" dirty="0">
                <a:solidFill>
                  <a:srgbClr val="072248"/>
                </a:solidFill>
                <a:latin typeface="Libre Baskerville" panose="02000000000000000000" pitchFamily="2" charset="0"/>
              </a:rPr>
              <a:t>Affirming Strengths</a:t>
            </a:r>
          </a:p>
        </p:txBody>
      </p:sp>
    </p:spTree>
    <p:extLst>
      <p:ext uri="{BB962C8B-B14F-4D97-AF65-F5344CB8AC3E}">
        <p14:creationId xmlns:p14="http://schemas.microsoft.com/office/powerpoint/2010/main" val="47788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EE6562F-A633-294F-9892-44517F3A9EE3}"/>
              </a:ext>
            </a:extLst>
          </p:cNvPr>
          <p:cNvSpPr>
            <a:spLocks noGrp="1"/>
          </p:cNvSpPr>
          <p:nvPr>
            <p:ph type="title"/>
          </p:nvPr>
        </p:nvSpPr>
        <p:spPr/>
        <p:txBody>
          <a:bodyPr>
            <a:normAutofit fontScale="90000"/>
          </a:bodyPr>
          <a:lstStyle/>
          <a:p>
            <a:pPr algn="ctr"/>
            <a:r>
              <a:rPr lang="en-US" dirty="0">
                <a:latin typeface="Libre Baskerville" panose="02000000000000000000" pitchFamily="2" charset="0"/>
              </a:rPr>
              <a:t>Connect &amp; Practice: Empathy</a:t>
            </a:r>
          </a:p>
        </p:txBody>
      </p:sp>
      <p:cxnSp>
        <p:nvCxnSpPr>
          <p:cNvPr id="34" name="Google Shape;302;p25">
            <a:extLst>
              <a:ext uri="{FF2B5EF4-FFF2-40B4-BE49-F238E27FC236}">
                <a16:creationId xmlns:a16="http://schemas.microsoft.com/office/drawing/2014/main" id="{F0ECA60E-1A1D-D145-AD9C-984B1D9C1DB5}"/>
              </a:ext>
            </a:extLst>
          </p:cNvPr>
          <p:cNvCxnSpPr/>
          <p:nvPr/>
        </p:nvCxnSpPr>
        <p:spPr>
          <a:xfrm>
            <a:off x="1524000" y="2934480"/>
            <a:ext cx="9144000" cy="0"/>
          </a:xfrm>
          <a:prstGeom prst="straightConnector1">
            <a:avLst/>
          </a:prstGeom>
          <a:noFill/>
          <a:ln w="28575" cap="flat" cmpd="sng">
            <a:solidFill>
              <a:srgbClr val="FF555E"/>
            </a:solidFill>
            <a:prstDash val="solid"/>
            <a:miter lim="800000"/>
            <a:headEnd type="none" w="sm" len="sm"/>
            <a:tailEnd type="none" w="sm" len="sm"/>
          </a:ln>
        </p:spPr>
      </p:cxnSp>
      <p:grpSp>
        <p:nvGrpSpPr>
          <p:cNvPr id="36" name="Google Shape;304;p25">
            <a:extLst>
              <a:ext uri="{FF2B5EF4-FFF2-40B4-BE49-F238E27FC236}">
                <a16:creationId xmlns:a16="http://schemas.microsoft.com/office/drawing/2014/main" id="{91CFD26B-8AD9-3A4A-8A28-80C6ACEB783C}"/>
              </a:ext>
            </a:extLst>
          </p:cNvPr>
          <p:cNvGrpSpPr/>
          <p:nvPr/>
        </p:nvGrpSpPr>
        <p:grpSpPr>
          <a:xfrm>
            <a:off x="2410959" y="3974824"/>
            <a:ext cx="1780066" cy="1780066"/>
            <a:chOff x="819517" y="2184030"/>
            <a:chExt cx="1926467" cy="1926467"/>
          </a:xfrm>
        </p:grpSpPr>
        <p:sp>
          <p:nvSpPr>
            <p:cNvPr id="37" name="Google Shape;305;p25">
              <a:extLst>
                <a:ext uri="{FF2B5EF4-FFF2-40B4-BE49-F238E27FC236}">
                  <a16:creationId xmlns:a16="http://schemas.microsoft.com/office/drawing/2014/main" id="{6B9A1F41-AC4A-0E44-B1F2-25979F24E0F3}"/>
                </a:ext>
              </a:extLst>
            </p:cNvPr>
            <p:cNvSpPr/>
            <p:nvPr/>
          </p:nvSpPr>
          <p:spPr>
            <a:xfrm>
              <a:off x="819517" y="2184030"/>
              <a:ext cx="1926467" cy="1926467"/>
            </a:xfrm>
            <a:prstGeom prst="ellipse">
              <a:avLst/>
            </a:prstGeom>
            <a:noFill/>
            <a:ln w="12700" cap="flat" cmpd="sng">
              <a:solidFill>
                <a:srgbClr val="082349"/>
              </a:solidFill>
              <a:prstDash val="dash"/>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Libre Baskerville" panose="02000000000000000000" pitchFamily="2" charset="0"/>
                <a:ea typeface="Open Sans" panose="020B0606030504020204" pitchFamily="34" charset="0"/>
                <a:cs typeface="Open Sans" panose="020B0606030504020204" pitchFamily="34" charset="0"/>
                <a:sym typeface="Open Sans"/>
              </a:endParaRPr>
            </a:p>
          </p:txBody>
        </p:sp>
        <p:sp>
          <p:nvSpPr>
            <p:cNvPr id="38" name="Google Shape;306;p25">
              <a:extLst>
                <a:ext uri="{FF2B5EF4-FFF2-40B4-BE49-F238E27FC236}">
                  <a16:creationId xmlns:a16="http://schemas.microsoft.com/office/drawing/2014/main" id="{A368E6B8-8040-5042-AAF6-62EE954BFC75}"/>
                </a:ext>
              </a:extLst>
            </p:cNvPr>
            <p:cNvSpPr/>
            <p:nvPr/>
          </p:nvSpPr>
          <p:spPr>
            <a:xfrm>
              <a:off x="1014085" y="2764232"/>
              <a:ext cx="1537332" cy="766063"/>
            </a:xfrm>
            <a:prstGeom prst="rect">
              <a:avLst/>
            </a:prstGeom>
            <a:noFill/>
            <a:ln>
              <a:noFill/>
            </a:ln>
          </p:spPr>
          <p:txBody>
            <a:bodyPr spcFirstLastPara="1" wrap="square" lIns="91425" tIns="45700" rIns="91425" bIns="45700" anchor="t" anchorCtr="0">
              <a:spAutoFit/>
            </a:bodyPr>
            <a:lstStyle/>
            <a:p>
              <a:pPr algn="ctr"/>
              <a:r>
                <a:rPr lang="en-US" sz="2000" b="1" dirty="0">
                  <a:solidFill>
                    <a:srgbClr val="002060"/>
                  </a:solidFill>
                  <a:latin typeface="Libre Baskerville" panose="02000000000000000000" pitchFamily="2" charset="0"/>
                  <a:ea typeface="Open Sans" panose="020B0606030504020204" pitchFamily="34" charset="0"/>
                  <a:cs typeface="Open Sans" panose="020B0606030504020204" pitchFamily="34" charset="0"/>
                  <a:sym typeface="Open Sans"/>
                </a:rPr>
                <a:t>Pair </a:t>
              </a:r>
            </a:p>
            <a:p>
              <a:pPr algn="ctr"/>
              <a:r>
                <a:rPr lang="en-US" sz="2000" b="1" dirty="0">
                  <a:solidFill>
                    <a:srgbClr val="002060"/>
                  </a:solidFill>
                  <a:latin typeface="Libre Baskerville" panose="02000000000000000000" pitchFamily="2" charset="0"/>
                  <a:ea typeface="Open Sans" panose="020B0606030504020204" pitchFamily="34" charset="0"/>
                  <a:cs typeface="Open Sans" panose="020B0606030504020204" pitchFamily="34" charset="0"/>
                  <a:sym typeface="Open Sans"/>
                </a:rPr>
                <a:t>Up!</a:t>
              </a:r>
            </a:p>
          </p:txBody>
        </p:sp>
      </p:grpSp>
      <p:sp>
        <p:nvSpPr>
          <p:cNvPr id="39" name="Google Shape;307;p25">
            <a:extLst>
              <a:ext uri="{FF2B5EF4-FFF2-40B4-BE49-F238E27FC236}">
                <a16:creationId xmlns:a16="http://schemas.microsoft.com/office/drawing/2014/main" id="{2DC347D5-DEED-4945-978C-6C34B35558DE}"/>
              </a:ext>
            </a:extLst>
          </p:cNvPr>
          <p:cNvSpPr/>
          <p:nvPr/>
        </p:nvSpPr>
        <p:spPr>
          <a:xfrm>
            <a:off x="4590172" y="3713457"/>
            <a:ext cx="2816323" cy="1338788"/>
          </a:xfrm>
          <a:prstGeom prst="rect">
            <a:avLst/>
          </a:prstGeom>
          <a:noFill/>
          <a:ln>
            <a:noFill/>
          </a:ln>
        </p:spPr>
        <p:txBody>
          <a:bodyPr spcFirstLastPara="1" wrap="square" lIns="91425" tIns="45700" rIns="91425" bIns="45700" anchor="t" anchorCtr="0">
            <a:spAutoFit/>
          </a:bodyPr>
          <a:lstStyle/>
          <a:p>
            <a:pPr algn="ctr">
              <a:lnSpc>
                <a:spcPct val="150000"/>
              </a:lnSpc>
            </a:pPr>
            <a:r>
              <a:rPr lang="en-US" b="1" dirty="0" err="1">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OEQ</a:t>
            </a:r>
            <a:endPar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endParaRPr>
          </a:p>
          <a:p>
            <a:pPr algn="ctr">
              <a:lnSpc>
                <a:spcPct val="150000"/>
              </a:lnSpc>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Empathic Reflection</a:t>
            </a:r>
          </a:p>
          <a:p>
            <a:pPr algn="ctr">
              <a:lnSpc>
                <a:spcPct val="150000"/>
              </a:lnSpc>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Affirming Strengths</a:t>
            </a:r>
          </a:p>
        </p:txBody>
      </p:sp>
      <p:sp>
        <p:nvSpPr>
          <p:cNvPr id="40" name="Google Shape;308;p25">
            <a:extLst>
              <a:ext uri="{FF2B5EF4-FFF2-40B4-BE49-F238E27FC236}">
                <a16:creationId xmlns:a16="http://schemas.microsoft.com/office/drawing/2014/main" id="{54BB4B05-9F44-7646-B2C5-2D0F0123A1E2}"/>
              </a:ext>
            </a:extLst>
          </p:cNvPr>
          <p:cNvSpPr txBox="1"/>
          <p:nvPr/>
        </p:nvSpPr>
        <p:spPr>
          <a:xfrm>
            <a:off x="2135792" y="3251834"/>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Libre Baskerville" panose="02000000000000000000" pitchFamily="2" charset="0"/>
                <a:ea typeface="Open Sans" panose="020B0606030504020204" pitchFamily="34" charset="0"/>
                <a:cs typeface="Open Sans" panose="020B0606030504020204" pitchFamily="34" charset="0"/>
                <a:sym typeface="Spartan"/>
              </a:rPr>
              <a:t>Practice</a:t>
            </a:r>
            <a:endParaRPr sz="1400" b="1" dirty="0">
              <a:solidFill>
                <a:srgbClr val="FF555E"/>
              </a:solidFill>
              <a:latin typeface="Libre Baskerville" panose="02000000000000000000" pitchFamily="2" charset="0"/>
              <a:ea typeface="Open Sans" panose="020B0606030504020204" pitchFamily="34" charset="0"/>
              <a:cs typeface="Open Sans" panose="020B0606030504020204" pitchFamily="34" charset="0"/>
            </a:endParaRPr>
          </a:p>
        </p:txBody>
      </p:sp>
      <p:sp>
        <p:nvSpPr>
          <p:cNvPr id="41" name="Google Shape;309;p25">
            <a:extLst>
              <a:ext uri="{FF2B5EF4-FFF2-40B4-BE49-F238E27FC236}">
                <a16:creationId xmlns:a16="http://schemas.microsoft.com/office/drawing/2014/main" id="{DB0D442F-792E-C443-9179-DA769E3FB703}"/>
              </a:ext>
            </a:extLst>
          </p:cNvPr>
          <p:cNvSpPr txBox="1"/>
          <p:nvPr/>
        </p:nvSpPr>
        <p:spPr>
          <a:xfrm>
            <a:off x="4935915" y="3251833"/>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Libre Baskerville" panose="02000000000000000000" pitchFamily="2" charset="0"/>
                <a:ea typeface="Open Sans" panose="020B0606030504020204" pitchFamily="34" charset="0"/>
                <a:cs typeface="Open Sans" panose="020B0606030504020204" pitchFamily="34" charset="0"/>
                <a:sym typeface="Spartan"/>
              </a:rPr>
              <a:t>Practice</a:t>
            </a:r>
            <a:endParaRPr sz="1400" b="1" dirty="0">
              <a:solidFill>
                <a:srgbClr val="FF555E"/>
              </a:solidFill>
              <a:latin typeface="Libre Baskerville" panose="02000000000000000000" pitchFamily="2" charset="0"/>
              <a:ea typeface="Open Sans" panose="020B0606030504020204" pitchFamily="34" charset="0"/>
              <a:cs typeface="Open Sans" panose="020B0606030504020204" pitchFamily="34" charset="0"/>
            </a:endParaRPr>
          </a:p>
        </p:txBody>
      </p:sp>
      <p:sp>
        <p:nvSpPr>
          <p:cNvPr id="42" name="Google Shape;310;p25">
            <a:extLst>
              <a:ext uri="{FF2B5EF4-FFF2-40B4-BE49-F238E27FC236}">
                <a16:creationId xmlns:a16="http://schemas.microsoft.com/office/drawing/2014/main" id="{0AA9BCED-B83B-A641-98F5-4B50FE43E701}"/>
              </a:ext>
            </a:extLst>
          </p:cNvPr>
          <p:cNvSpPr txBox="1"/>
          <p:nvPr/>
        </p:nvSpPr>
        <p:spPr>
          <a:xfrm>
            <a:off x="7645222" y="3251833"/>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Libre Baskerville" panose="02000000000000000000" pitchFamily="2" charset="0"/>
                <a:ea typeface="Open Sans" panose="020B0606030504020204" pitchFamily="34" charset="0"/>
                <a:cs typeface="Open Sans" panose="020B0606030504020204" pitchFamily="34" charset="0"/>
                <a:sym typeface="Spartan"/>
              </a:rPr>
              <a:t>Practice</a:t>
            </a:r>
            <a:endParaRPr lang="en-US" sz="1400" b="1" dirty="0">
              <a:solidFill>
                <a:srgbClr val="FF555E"/>
              </a:solidFill>
              <a:latin typeface="Libre Baskerville" panose="02000000000000000000" pitchFamily="2" charset="0"/>
              <a:ea typeface="Open Sans" panose="020B0606030504020204" pitchFamily="34" charset="0"/>
              <a:cs typeface="Open Sans" panose="020B0606030504020204" pitchFamily="34" charset="0"/>
            </a:endParaRPr>
          </a:p>
        </p:txBody>
      </p:sp>
      <p:sp>
        <p:nvSpPr>
          <p:cNvPr id="43" name="Google Shape;311;p25">
            <a:extLst>
              <a:ext uri="{FF2B5EF4-FFF2-40B4-BE49-F238E27FC236}">
                <a16:creationId xmlns:a16="http://schemas.microsoft.com/office/drawing/2014/main" id="{6DCF64AB-61A1-A14D-BE8C-F06232083FA4}"/>
              </a:ext>
            </a:extLst>
          </p:cNvPr>
          <p:cNvSpPr/>
          <p:nvPr/>
        </p:nvSpPr>
        <p:spPr>
          <a:xfrm>
            <a:off x="7977678" y="5261070"/>
            <a:ext cx="1880926" cy="400069"/>
          </a:xfrm>
          <a:prstGeom prst="rect">
            <a:avLst/>
          </a:prstGeom>
          <a:noFill/>
          <a:ln>
            <a:noFill/>
          </a:ln>
        </p:spPr>
        <p:txBody>
          <a:bodyPr spcFirstLastPara="1" wrap="square" lIns="91425" tIns="45700" rIns="91425" bIns="45700" anchor="t" anchorCtr="0">
            <a:spAutoFit/>
          </a:bodyPr>
          <a:lstStyle/>
          <a:p>
            <a:pPr algn="ctr"/>
            <a:r>
              <a:rPr lang="en-US" sz="20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sym typeface="Open Sans"/>
              </a:rPr>
              <a:t>Switch!</a:t>
            </a:r>
            <a:endParaRPr sz="1400" dirty="0">
              <a:solidFill>
                <a:srgbClr val="082349"/>
              </a:solidFill>
              <a:latin typeface="Libre Baskerville" panose="02000000000000000000" pitchFamily="2" charset="0"/>
              <a:ea typeface="Open Sans" panose="020B0606030504020204" pitchFamily="34" charset="0"/>
              <a:cs typeface="Open Sans" panose="020B0606030504020204" pitchFamily="34" charset="0"/>
            </a:endParaRPr>
          </a:p>
        </p:txBody>
      </p:sp>
      <p:sp>
        <p:nvSpPr>
          <p:cNvPr id="44" name="Google Shape;312;p25">
            <a:extLst>
              <a:ext uri="{FF2B5EF4-FFF2-40B4-BE49-F238E27FC236}">
                <a16:creationId xmlns:a16="http://schemas.microsoft.com/office/drawing/2014/main" id="{E1E84092-1A32-B64F-8A23-57418BD9161D}"/>
              </a:ext>
            </a:extLst>
          </p:cNvPr>
          <p:cNvSpPr/>
          <p:nvPr/>
        </p:nvSpPr>
        <p:spPr>
          <a:xfrm>
            <a:off x="3123662" y="2772045"/>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sp>
        <p:nvSpPr>
          <p:cNvPr id="45" name="Google Shape;313;p25">
            <a:extLst>
              <a:ext uri="{FF2B5EF4-FFF2-40B4-BE49-F238E27FC236}">
                <a16:creationId xmlns:a16="http://schemas.microsoft.com/office/drawing/2014/main" id="{EC2937B2-0403-064A-A79E-2081FE70B067}"/>
              </a:ext>
            </a:extLst>
          </p:cNvPr>
          <p:cNvSpPr/>
          <p:nvPr/>
        </p:nvSpPr>
        <p:spPr>
          <a:xfrm>
            <a:off x="5945803" y="2787129"/>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sp>
        <p:nvSpPr>
          <p:cNvPr id="46" name="Google Shape;314;p25">
            <a:extLst>
              <a:ext uri="{FF2B5EF4-FFF2-40B4-BE49-F238E27FC236}">
                <a16:creationId xmlns:a16="http://schemas.microsoft.com/office/drawing/2014/main" id="{901FA13F-1BD1-C940-9B81-FD895B174E5D}"/>
              </a:ext>
            </a:extLst>
          </p:cNvPr>
          <p:cNvSpPr/>
          <p:nvPr/>
        </p:nvSpPr>
        <p:spPr>
          <a:xfrm>
            <a:off x="8767944" y="2802213"/>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grpSp>
        <p:nvGrpSpPr>
          <p:cNvPr id="24" name="Google Shape;521;p43">
            <a:extLst>
              <a:ext uri="{FF2B5EF4-FFF2-40B4-BE49-F238E27FC236}">
                <a16:creationId xmlns:a16="http://schemas.microsoft.com/office/drawing/2014/main" id="{D47CD03D-963E-E64A-9DB5-F0CAEDFB8EC0}"/>
              </a:ext>
            </a:extLst>
          </p:cNvPr>
          <p:cNvGrpSpPr/>
          <p:nvPr/>
        </p:nvGrpSpPr>
        <p:grpSpPr>
          <a:xfrm>
            <a:off x="8585245" y="4069874"/>
            <a:ext cx="558755" cy="743668"/>
            <a:chOff x="8636859" y="3263433"/>
            <a:chExt cx="1845733" cy="2119874"/>
          </a:xfrm>
          <a:solidFill>
            <a:srgbClr val="082349"/>
          </a:solidFill>
        </p:grpSpPr>
        <p:sp>
          <p:nvSpPr>
            <p:cNvPr id="25" name="Google Shape;522;p43">
              <a:extLst>
                <a:ext uri="{FF2B5EF4-FFF2-40B4-BE49-F238E27FC236}">
                  <a16:creationId xmlns:a16="http://schemas.microsoft.com/office/drawing/2014/main" id="{CD69001F-2066-6C40-8BC4-7F5EFA32147C}"/>
                </a:ext>
              </a:extLst>
            </p:cNvPr>
            <p:cNvSpPr/>
            <p:nvPr/>
          </p:nvSpPr>
          <p:spPr>
            <a:xfrm>
              <a:off x="9035844" y="4543114"/>
              <a:ext cx="361930" cy="491190"/>
            </a:xfrm>
            <a:custGeom>
              <a:avLst/>
              <a:gdLst/>
              <a:ahLst/>
              <a:cxnLst/>
              <a:rect l="l" t="t" r="r" b="b"/>
              <a:pathLst>
                <a:path w="361929" h="491190" extrusionOk="0">
                  <a:moveTo>
                    <a:pt x="288699" y="344594"/>
                  </a:moveTo>
                  <a:cubicBezTo>
                    <a:pt x="244750" y="321327"/>
                    <a:pt x="208557" y="285134"/>
                    <a:pt x="185290" y="238600"/>
                  </a:cubicBezTo>
                  <a:cubicBezTo>
                    <a:pt x="162023" y="197236"/>
                    <a:pt x="151683" y="150703"/>
                    <a:pt x="154268" y="104169"/>
                  </a:cubicBezTo>
                  <a:cubicBezTo>
                    <a:pt x="154268" y="75732"/>
                    <a:pt x="133586" y="52465"/>
                    <a:pt x="105149" y="52465"/>
                  </a:cubicBezTo>
                  <a:cubicBezTo>
                    <a:pt x="79297" y="52465"/>
                    <a:pt x="56030" y="70561"/>
                    <a:pt x="53444" y="96413"/>
                  </a:cubicBezTo>
                  <a:cubicBezTo>
                    <a:pt x="48274" y="161044"/>
                    <a:pt x="63785" y="228259"/>
                    <a:pt x="94808" y="285134"/>
                  </a:cubicBezTo>
                  <a:cubicBezTo>
                    <a:pt x="128416" y="349764"/>
                    <a:pt x="180120" y="401468"/>
                    <a:pt x="244750" y="435076"/>
                  </a:cubicBezTo>
                  <a:cubicBezTo>
                    <a:pt x="270602" y="445417"/>
                    <a:pt x="299040" y="435076"/>
                    <a:pt x="311966" y="409224"/>
                  </a:cubicBezTo>
                  <a:cubicBezTo>
                    <a:pt x="324892" y="383372"/>
                    <a:pt x="314551" y="354935"/>
                    <a:pt x="288699" y="344594"/>
                  </a:cubicBezTo>
                  <a:lnTo>
                    <a:pt x="288699" y="344594"/>
                  </a:ln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6" name="Google Shape;523;p43">
              <a:extLst>
                <a:ext uri="{FF2B5EF4-FFF2-40B4-BE49-F238E27FC236}">
                  <a16:creationId xmlns:a16="http://schemas.microsoft.com/office/drawing/2014/main" id="{7A637AEB-3AB6-2444-89C3-21AF049C99E2}"/>
                </a:ext>
              </a:extLst>
            </p:cNvPr>
            <p:cNvSpPr/>
            <p:nvPr/>
          </p:nvSpPr>
          <p:spPr>
            <a:xfrm>
              <a:off x="8842159" y="4535140"/>
              <a:ext cx="465338" cy="646303"/>
            </a:xfrm>
            <a:custGeom>
              <a:avLst/>
              <a:gdLst/>
              <a:ahLst/>
              <a:cxnLst/>
              <a:rect l="l" t="t" r="r" b="b"/>
              <a:pathLst>
                <a:path w="465338" h="646303" extrusionOk="0">
                  <a:moveTo>
                    <a:pt x="384145" y="515436"/>
                  </a:moveTo>
                  <a:cubicBezTo>
                    <a:pt x="306589" y="476658"/>
                    <a:pt x="244543" y="412027"/>
                    <a:pt x="205765" y="334471"/>
                  </a:cubicBezTo>
                  <a:cubicBezTo>
                    <a:pt x="166987" y="264670"/>
                    <a:pt x="148891" y="184529"/>
                    <a:pt x="154061" y="106972"/>
                  </a:cubicBezTo>
                  <a:cubicBezTo>
                    <a:pt x="156646" y="78535"/>
                    <a:pt x="135964" y="55268"/>
                    <a:pt x="107527" y="52683"/>
                  </a:cubicBezTo>
                  <a:cubicBezTo>
                    <a:pt x="79090" y="50098"/>
                    <a:pt x="55823" y="70779"/>
                    <a:pt x="53238" y="99217"/>
                  </a:cubicBezTo>
                  <a:lnTo>
                    <a:pt x="53238" y="99217"/>
                  </a:lnTo>
                  <a:cubicBezTo>
                    <a:pt x="48067" y="197455"/>
                    <a:pt x="68749" y="295693"/>
                    <a:pt x="117868" y="383590"/>
                  </a:cubicBezTo>
                  <a:cubicBezTo>
                    <a:pt x="166987" y="481828"/>
                    <a:pt x="247129" y="561970"/>
                    <a:pt x="345367" y="611089"/>
                  </a:cubicBezTo>
                  <a:cubicBezTo>
                    <a:pt x="371219" y="621430"/>
                    <a:pt x="399656" y="611089"/>
                    <a:pt x="412582" y="585237"/>
                  </a:cubicBezTo>
                  <a:cubicBezTo>
                    <a:pt x="422923" y="556799"/>
                    <a:pt x="412582" y="525777"/>
                    <a:pt x="384145" y="515436"/>
                  </a:cubicBezTo>
                  <a:lnTo>
                    <a:pt x="384145" y="515436"/>
                  </a:ln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7" name="Google Shape;524;p43">
              <a:extLst>
                <a:ext uri="{FF2B5EF4-FFF2-40B4-BE49-F238E27FC236}">
                  <a16:creationId xmlns:a16="http://schemas.microsoft.com/office/drawing/2014/main" id="{34A39ED4-2FCE-9A4D-B660-5DDF5D589D1F}"/>
                </a:ext>
              </a:extLst>
            </p:cNvPr>
            <p:cNvSpPr/>
            <p:nvPr/>
          </p:nvSpPr>
          <p:spPr>
            <a:xfrm>
              <a:off x="8636859" y="4498947"/>
              <a:ext cx="568747" cy="878972"/>
            </a:xfrm>
            <a:custGeom>
              <a:avLst/>
              <a:gdLst/>
              <a:ahLst/>
              <a:cxnLst/>
              <a:rect l="l" t="t" r="r" b="b"/>
              <a:pathLst>
                <a:path w="568746" h="878972" extrusionOk="0">
                  <a:moveTo>
                    <a:pt x="509304" y="735179"/>
                  </a:moveTo>
                  <a:cubicBezTo>
                    <a:pt x="403310" y="688645"/>
                    <a:pt x="302487" y="585237"/>
                    <a:pt x="235272" y="455976"/>
                  </a:cubicBezTo>
                  <a:cubicBezTo>
                    <a:pt x="175812" y="349982"/>
                    <a:pt x="147374" y="228477"/>
                    <a:pt x="155130" y="106972"/>
                  </a:cubicBezTo>
                  <a:cubicBezTo>
                    <a:pt x="157715" y="78535"/>
                    <a:pt x="137034" y="55268"/>
                    <a:pt x="108596" y="52683"/>
                  </a:cubicBezTo>
                  <a:cubicBezTo>
                    <a:pt x="80159" y="50098"/>
                    <a:pt x="56892" y="70779"/>
                    <a:pt x="54307" y="99217"/>
                  </a:cubicBezTo>
                  <a:lnTo>
                    <a:pt x="54307" y="99217"/>
                  </a:lnTo>
                  <a:cubicBezTo>
                    <a:pt x="43966" y="241403"/>
                    <a:pt x="77574" y="381005"/>
                    <a:pt x="144789" y="505095"/>
                  </a:cubicBezTo>
                  <a:cubicBezTo>
                    <a:pt x="222346" y="652452"/>
                    <a:pt x="341265" y="771372"/>
                    <a:pt x="467941" y="828247"/>
                  </a:cubicBezTo>
                  <a:cubicBezTo>
                    <a:pt x="493793" y="838587"/>
                    <a:pt x="522230" y="828247"/>
                    <a:pt x="535156" y="802395"/>
                  </a:cubicBezTo>
                  <a:cubicBezTo>
                    <a:pt x="545497" y="776542"/>
                    <a:pt x="535156" y="745520"/>
                    <a:pt x="509304" y="735179"/>
                  </a:cubicBezTo>
                  <a:lnTo>
                    <a:pt x="509304" y="735179"/>
                  </a:ln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8" name="Google Shape;525;p43">
              <a:extLst>
                <a:ext uri="{FF2B5EF4-FFF2-40B4-BE49-F238E27FC236}">
                  <a16:creationId xmlns:a16="http://schemas.microsoft.com/office/drawing/2014/main" id="{A1688EC4-4726-D24F-9050-601CA11F926C}"/>
                </a:ext>
              </a:extLst>
            </p:cNvPr>
            <p:cNvSpPr/>
            <p:nvPr/>
          </p:nvSpPr>
          <p:spPr>
            <a:xfrm>
              <a:off x="9060725" y="3263433"/>
              <a:ext cx="1421867" cy="2119874"/>
            </a:xfrm>
            <a:custGeom>
              <a:avLst/>
              <a:gdLst/>
              <a:ahLst/>
              <a:cxnLst/>
              <a:rect l="l" t="t" r="r" b="b"/>
              <a:pathLst>
                <a:path w="1421867" h="2119874" extrusionOk="0">
                  <a:moveTo>
                    <a:pt x="1347022" y="1714756"/>
                  </a:moveTo>
                  <a:cubicBezTo>
                    <a:pt x="1323755" y="1701830"/>
                    <a:pt x="1292733" y="1712171"/>
                    <a:pt x="1279807" y="1735438"/>
                  </a:cubicBezTo>
                  <a:cubicBezTo>
                    <a:pt x="1274636" y="1743194"/>
                    <a:pt x="1269466" y="1756120"/>
                    <a:pt x="1261710" y="1774216"/>
                  </a:cubicBezTo>
                  <a:cubicBezTo>
                    <a:pt x="1230687" y="1851773"/>
                    <a:pt x="1176398" y="1983618"/>
                    <a:pt x="995433" y="1983618"/>
                  </a:cubicBezTo>
                  <a:cubicBezTo>
                    <a:pt x="835150" y="1983618"/>
                    <a:pt x="806712" y="1872454"/>
                    <a:pt x="775690" y="1691490"/>
                  </a:cubicBezTo>
                  <a:cubicBezTo>
                    <a:pt x="760179" y="1608763"/>
                    <a:pt x="744667" y="1520865"/>
                    <a:pt x="705889" y="1453650"/>
                  </a:cubicBezTo>
                  <a:cubicBezTo>
                    <a:pt x="638674" y="1339901"/>
                    <a:pt x="540435" y="1257174"/>
                    <a:pt x="442197" y="1177032"/>
                  </a:cubicBezTo>
                  <a:cubicBezTo>
                    <a:pt x="351715" y="1102061"/>
                    <a:pt x="263818" y="1029675"/>
                    <a:pt x="206943" y="934022"/>
                  </a:cubicBezTo>
                  <a:cubicBezTo>
                    <a:pt x="134557" y="817688"/>
                    <a:pt x="126801" y="566922"/>
                    <a:pt x="230210" y="385957"/>
                  </a:cubicBezTo>
                  <a:cubicBezTo>
                    <a:pt x="289670" y="279963"/>
                    <a:pt x="411175" y="155873"/>
                    <a:pt x="651600" y="155873"/>
                  </a:cubicBezTo>
                  <a:cubicBezTo>
                    <a:pt x="1171228" y="155873"/>
                    <a:pt x="1269466" y="636723"/>
                    <a:pt x="1274636" y="657404"/>
                  </a:cubicBezTo>
                  <a:cubicBezTo>
                    <a:pt x="1279807" y="685842"/>
                    <a:pt x="1305659" y="701353"/>
                    <a:pt x="1334096" y="696183"/>
                  </a:cubicBezTo>
                  <a:cubicBezTo>
                    <a:pt x="1362533" y="691012"/>
                    <a:pt x="1378045" y="665160"/>
                    <a:pt x="1372874" y="636723"/>
                  </a:cubicBezTo>
                  <a:lnTo>
                    <a:pt x="1372874" y="636723"/>
                  </a:lnTo>
                  <a:cubicBezTo>
                    <a:pt x="1372874" y="631552"/>
                    <a:pt x="1256540" y="52465"/>
                    <a:pt x="651600" y="52465"/>
                  </a:cubicBezTo>
                  <a:cubicBezTo>
                    <a:pt x="362056" y="52465"/>
                    <a:pt x="214699" y="204992"/>
                    <a:pt x="142313" y="334253"/>
                  </a:cubicBezTo>
                  <a:cubicBezTo>
                    <a:pt x="18222" y="553996"/>
                    <a:pt x="33734" y="843540"/>
                    <a:pt x="121631" y="985726"/>
                  </a:cubicBezTo>
                  <a:cubicBezTo>
                    <a:pt x="188846" y="1094305"/>
                    <a:pt x="284499" y="1174447"/>
                    <a:pt x="380152" y="1252003"/>
                  </a:cubicBezTo>
                  <a:cubicBezTo>
                    <a:pt x="475805" y="1329560"/>
                    <a:pt x="563702" y="1401946"/>
                    <a:pt x="620577" y="1500184"/>
                  </a:cubicBezTo>
                  <a:cubicBezTo>
                    <a:pt x="651600" y="1551888"/>
                    <a:pt x="664526" y="1626859"/>
                    <a:pt x="680037" y="1704416"/>
                  </a:cubicBezTo>
                  <a:cubicBezTo>
                    <a:pt x="711060" y="1872454"/>
                    <a:pt x="747253" y="2079271"/>
                    <a:pt x="998018" y="2079271"/>
                  </a:cubicBezTo>
                  <a:cubicBezTo>
                    <a:pt x="1246199" y="2079271"/>
                    <a:pt x="1323755" y="1890551"/>
                    <a:pt x="1357363" y="1807824"/>
                  </a:cubicBezTo>
                  <a:cubicBezTo>
                    <a:pt x="1362533" y="1797483"/>
                    <a:pt x="1365118" y="1787142"/>
                    <a:pt x="1370289" y="1779387"/>
                  </a:cubicBezTo>
                  <a:cubicBezTo>
                    <a:pt x="1380630" y="1758705"/>
                    <a:pt x="1372874" y="1727683"/>
                    <a:pt x="1347022" y="1714756"/>
                  </a:cubicBez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9" name="Google Shape;526;p43">
              <a:extLst>
                <a:ext uri="{FF2B5EF4-FFF2-40B4-BE49-F238E27FC236}">
                  <a16:creationId xmlns:a16="http://schemas.microsoft.com/office/drawing/2014/main" id="{66CD5998-F170-BB45-8320-ED466B8588BD}"/>
                </a:ext>
              </a:extLst>
            </p:cNvPr>
            <p:cNvSpPr/>
            <p:nvPr/>
          </p:nvSpPr>
          <p:spPr>
            <a:xfrm>
              <a:off x="9384943" y="3630534"/>
              <a:ext cx="801416" cy="1008233"/>
            </a:xfrm>
            <a:custGeom>
              <a:avLst/>
              <a:gdLst/>
              <a:ahLst/>
              <a:cxnLst/>
              <a:rect l="l" t="t" r="r" b="b"/>
              <a:pathLst>
                <a:path w="801416" h="1008232" extrusionOk="0">
                  <a:moveTo>
                    <a:pt x="720334" y="510047"/>
                  </a:moveTo>
                  <a:cubicBezTo>
                    <a:pt x="738430" y="502292"/>
                    <a:pt x="751357" y="481610"/>
                    <a:pt x="751357" y="460928"/>
                  </a:cubicBezTo>
                  <a:cubicBezTo>
                    <a:pt x="735845" y="148117"/>
                    <a:pt x="650533" y="52465"/>
                    <a:pt x="389427" y="52465"/>
                  </a:cubicBezTo>
                  <a:cubicBezTo>
                    <a:pt x="174854" y="52465"/>
                    <a:pt x="76616" y="254111"/>
                    <a:pt x="53349" y="360105"/>
                  </a:cubicBezTo>
                  <a:cubicBezTo>
                    <a:pt x="48178" y="388542"/>
                    <a:pt x="66275" y="414394"/>
                    <a:pt x="92127" y="419565"/>
                  </a:cubicBezTo>
                  <a:cubicBezTo>
                    <a:pt x="120564" y="424735"/>
                    <a:pt x="146417" y="406639"/>
                    <a:pt x="151587" y="380787"/>
                  </a:cubicBezTo>
                  <a:cubicBezTo>
                    <a:pt x="151587" y="378201"/>
                    <a:pt x="200706" y="150703"/>
                    <a:pt x="386841" y="150703"/>
                  </a:cubicBezTo>
                  <a:cubicBezTo>
                    <a:pt x="572977" y="150703"/>
                    <a:pt x="629851" y="184310"/>
                    <a:pt x="642778" y="429906"/>
                  </a:cubicBezTo>
                  <a:cubicBezTo>
                    <a:pt x="575562" y="466099"/>
                    <a:pt x="428205" y="556581"/>
                    <a:pt x="428205" y="680671"/>
                  </a:cubicBezTo>
                  <a:cubicBezTo>
                    <a:pt x="428205" y="835784"/>
                    <a:pt x="562636" y="957289"/>
                    <a:pt x="684141" y="980556"/>
                  </a:cubicBezTo>
                  <a:cubicBezTo>
                    <a:pt x="686726" y="980556"/>
                    <a:pt x="689311" y="980556"/>
                    <a:pt x="694482" y="980556"/>
                  </a:cubicBezTo>
                  <a:cubicBezTo>
                    <a:pt x="722919" y="980556"/>
                    <a:pt x="746186" y="959874"/>
                    <a:pt x="746186" y="931437"/>
                  </a:cubicBezTo>
                  <a:cubicBezTo>
                    <a:pt x="746186" y="905585"/>
                    <a:pt x="728090" y="884903"/>
                    <a:pt x="704823" y="882318"/>
                  </a:cubicBezTo>
                  <a:cubicBezTo>
                    <a:pt x="619511" y="866807"/>
                    <a:pt x="529028" y="781495"/>
                    <a:pt x="529028" y="680671"/>
                  </a:cubicBezTo>
                  <a:cubicBezTo>
                    <a:pt x="531613" y="613456"/>
                    <a:pt x="658289" y="535899"/>
                    <a:pt x="720334" y="510047"/>
                  </a:cubicBez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grpSp>
    </p:spTree>
    <p:extLst>
      <p:ext uri="{BB962C8B-B14F-4D97-AF65-F5344CB8AC3E}">
        <p14:creationId xmlns:p14="http://schemas.microsoft.com/office/powerpoint/2010/main" val="37780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E8CF4-7874-4845-9B90-CB55160BC80E}"/>
              </a:ext>
            </a:extLst>
          </p:cNvPr>
          <p:cNvSpPr>
            <a:spLocks noGrp="1"/>
          </p:cNvSpPr>
          <p:nvPr>
            <p:ph type="ctrTitle"/>
          </p:nvPr>
        </p:nvSpPr>
        <p:spPr>
          <a:xfrm>
            <a:off x="1477108" y="1570622"/>
            <a:ext cx="6365630" cy="3432302"/>
          </a:xfrm>
        </p:spPr>
        <p:txBody>
          <a:bodyPr>
            <a:noAutofit/>
          </a:bodyPr>
          <a:lstStyle/>
          <a:p>
            <a:r>
              <a:rPr lang="en-US" sz="4400" dirty="0">
                <a:solidFill>
                  <a:srgbClr val="FF555E"/>
                </a:solidFill>
                <a:latin typeface="Libre Baskerville" panose="02000000000000000000" pitchFamily="2" charset="0"/>
              </a:rPr>
              <a:t>Motivational Interviewing:</a:t>
            </a:r>
            <a:br>
              <a:rPr lang="en-US" sz="4400" dirty="0">
                <a:solidFill>
                  <a:srgbClr val="FF555E"/>
                </a:solidFill>
                <a:latin typeface="Libre Baskerville" panose="02000000000000000000" pitchFamily="2" charset="0"/>
              </a:rPr>
            </a:br>
            <a:br>
              <a:rPr lang="en-US" sz="3200" dirty="0">
                <a:solidFill>
                  <a:srgbClr val="F3E2E2"/>
                </a:solidFill>
                <a:latin typeface="Libre Baskerville" panose="02000000000000000000" pitchFamily="2" charset="0"/>
              </a:rPr>
            </a:br>
            <a:r>
              <a:rPr lang="en-US" sz="3200" b="0" dirty="0">
                <a:solidFill>
                  <a:srgbClr val="F3E2E2"/>
                </a:solidFill>
                <a:latin typeface="Libre Baskerville" panose="02000000000000000000" pitchFamily="2" charset="0"/>
              </a:rPr>
              <a:t>An empathy-based communication approach for patients with SUD</a:t>
            </a:r>
            <a:endParaRPr lang="en-US" sz="3200" dirty="0">
              <a:solidFill>
                <a:srgbClr val="F3E2E2"/>
              </a:solidFill>
              <a:latin typeface="Libre Baskerville" panose="02000000000000000000" pitchFamily="2" charset="0"/>
            </a:endParaRPr>
          </a:p>
        </p:txBody>
      </p:sp>
      <p:sp>
        <p:nvSpPr>
          <p:cNvPr id="3" name="Rectangle 2">
            <a:extLst>
              <a:ext uri="{FF2B5EF4-FFF2-40B4-BE49-F238E27FC236}">
                <a16:creationId xmlns:a16="http://schemas.microsoft.com/office/drawing/2014/main" id="{71BE3596-31E2-DFC4-88BB-9DE2FBAFAE35}"/>
              </a:ext>
            </a:extLst>
          </p:cNvPr>
          <p:cNvSpPr/>
          <p:nvPr/>
        </p:nvSpPr>
        <p:spPr>
          <a:xfrm>
            <a:off x="1477109" y="5656710"/>
            <a:ext cx="4123592" cy="369332"/>
          </a:xfrm>
          <a:prstGeom prst="rect">
            <a:avLst/>
          </a:prstGeom>
        </p:spPr>
        <p:txBody>
          <a:bodyPr wrap="square">
            <a:spAutoFit/>
          </a:bodyPr>
          <a:lstStyle/>
          <a:p>
            <a:r>
              <a:rPr lang="en-US" dirty="0">
                <a:solidFill>
                  <a:schemeClr val="bg1"/>
                </a:solidFill>
                <a:latin typeface="Libre Baskerville" panose="02000000000000000000" pitchFamily="2" charset="0"/>
              </a:rPr>
              <a:t>Elizabeth Morrison PhD, LCSW</a:t>
            </a:r>
          </a:p>
        </p:txBody>
      </p:sp>
    </p:spTree>
    <p:extLst>
      <p:ext uri="{BB962C8B-B14F-4D97-AF65-F5344CB8AC3E}">
        <p14:creationId xmlns:p14="http://schemas.microsoft.com/office/powerpoint/2010/main" val="1177782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6239EF7-67C8-A540-AD79-C4681039F806}"/>
              </a:ext>
            </a:extLst>
          </p:cNvPr>
          <p:cNvSpPr/>
          <p:nvPr/>
        </p:nvSpPr>
        <p:spPr>
          <a:xfrm>
            <a:off x="8335616" y="2625951"/>
            <a:ext cx="3233531" cy="3233531"/>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Box 10">
            <a:extLst>
              <a:ext uri="{FF2B5EF4-FFF2-40B4-BE49-F238E27FC236}">
                <a16:creationId xmlns:a16="http://schemas.microsoft.com/office/drawing/2014/main" id="{ED7260F2-98DE-784E-BC7F-1A99AF005CB5}"/>
              </a:ext>
            </a:extLst>
          </p:cNvPr>
          <p:cNvSpPr txBox="1"/>
          <p:nvPr/>
        </p:nvSpPr>
        <p:spPr>
          <a:xfrm>
            <a:off x="8335615" y="3708862"/>
            <a:ext cx="3233531" cy="1200329"/>
          </a:xfrm>
          <a:prstGeom prst="rect">
            <a:avLst/>
          </a:prstGeom>
          <a:noFill/>
        </p:spPr>
        <p:txBody>
          <a:bodyPr wrap="square" rtlCol="0">
            <a:spAutoFit/>
          </a:bodyPr>
          <a:lstStyle/>
          <a:p>
            <a:pPr algn="ctr"/>
            <a:r>
              <a:rPr lang="en-US" sz="3600" b="1" dirty="0">
                <a:solidFill>
                  <a:schemeClr val="bg1"/>
                </a:solidFill>
                <a:latin typeface=""/>
              </a:rPr>
              <a:t>Stages of </a:t>
            </a:r>
          </a:p>
          <a:p>
            <a:pPr algn="ctr"/>
            <a:r>
              <a:rPr lang="en-US" sz="3600" b="1" dirty="0">
                <a:solidFill>
                  <a:schemeClr val="bg1"/>
                </a:solidFill>
                <a:latin typeface=""/>
              </a:rPr>
              <a:t>Change</a:t>
            </a:r>
          </a:p>
        </p:txBody>
      </p:sp>
      <p:grpSp>
        <p:nvGrpSpPr>
          <p:cNvPr id="28" name="Group 27">
            <a:extLst>
              <a:ext uri="{FF2B5EF4-FFF2-40B4-BE49-F238E27FC236}">
                <a16:creationId xmlns:a16="http://schemas.microsoft.com/office/drawing/2014/main" id="{0A999E69-99B3-7C47-A04C-91607D66D90F}"/>
              </a:ext>
            </a:extLst>
          </p:cNvPr>
          <p:cNvGrpSpPr/>
          <p:nvPr/>
        </p:nvGrpSpPr>
        <p:grpSpPr>
          <a:xfrm>
            <a:off x="521030" y="733475"/>
            <a:ext cx="10699980" cy="4766682"/>
            <a:chOff x="521030" y="733475"/>
            <a:chExt cx="10699980" cy="4766682"/>
          </a:xfrm>
        </p:grpSpPr>
        <p:grpSp>
          <p:nvGrpSpPr>
            <p:cNvPr id="12" name="Graphic 7">
              <a:extLst>
                <a:ext uri="{FF2B5EF4-FFF2-40B4-BE49-F238E27FC236}">
                  <a16:creationId xmlns:a16="http://schemas.microsoft.com/office/drawing/2014/main" id="{04992910-3FE5-604D-AC64-98A023C30D3B}"/>
                </a:ext>
              </a:extLst>
            </p:cNvPr>
            <p:cNvGrpSpPr/>
            <p:nvPr/>
          </p:nvGrpSpPr>
          <p:grpSpPr>
            <a:xfrm>
              <a:off x="622853" y="733475"/>
              <a:ext cx="9493152" cy="4279821"/>
              <a:chOff x="622853" y="733475"/>
              <a:chExt cx="9493152" cy="4279821"/>
            </a:xfrm>
          </p:grpSpPr>
          <p:sp>
            <p:nvSpPr>
              <p:cNvPr id="14" name="Freeform 13">
                <a:extLst>
                  <a:ext uri="{FF2B5EF4-FFF2-40B4-BE49-F238E27FC236}">
                    <a16:creationId xmlns:a16="http://schemas.microsoft.com/office/drawing/2014/main" id="{F19D2801-6D6A-1A4A-963E-758C05292FD5}"/>
                  </a:ext>
                </a:extLst>
              </p:cNvPr>
              <p:cNvSpPr/>
              <p:nvPr/>
            </p:nvSpPr>
            <p:spPr>
              <a:xfrm>
                <a:off x="945100" y="933272"/>
                <a:ext cx="8971107" cy="3880360"/>
              </a:xfrm>
              <a:custGeom>
                <a:avLst/>
                <a:gdLst>
                  <a:gd name="connsiteX0" fmla="*/ 0 w 8971107"/>
                  <a:gd name="connsiteY0" fmla="*/ 3879831 h 3880360"/>
                  <a:gd name="connsiteX1" fmla="*/ 4691880 w 8971107"/>
                  <a:gd name="connsiteY1" fmla="*/ 2242678 h 3880360"/>
                  <a:gd name="connsiteX2" fmla="*/ 8971108 w 8971107"/>
                  <a:gd name="connsiteY2" fmla="*/ 0 h 3880360"/>
                </a:gdLst>
                <a:ahLst/>
                <a:cxnLst>
                  <a:cxn ang="0">
                    <a:pos x="connsiteX0" y="connsiteY0"/>
                  </a:cxn>
                  <a:cxn ang="0">
                    <a:pos x="connsiteX1" y="connsiteY1"/>
                  </a:cxn>
                  <a:cxn ang="0">
                    <a:pos x="connsiteX2" y="connsiteY2"/>
                  </a:cxn>
                </a:cxnLst>
                <a:rect l="l" t="t" r="r" b="b"/>
                <a:pathLst>
                  <a:path w="8971107" h="3880360">
                    <a:moveTo>
                      <a:pt x="0" y="3879831"/>
                    </a:moveTo>
                    <a:cubicBezTo>
                      <a:pt x="0" y="3879831"/>
                      <a:pt x="2719621" y="3957178"/>
                      <a:pt x="4691880" y="2242678"/>
                    </a:cubicBezTo>
                    <a:cubicBezTo>
                      <a:pt x="6480365" y="688016"/>
                      <a:pt x="7127827" y="103064"/>
                      <a:pt x="8971108" y="0"/>
                    </a:cubicBezTo>
                  </a:path>
                </a:pathLst>
              </a:custGeom>
              <a:noFill/>
              <a:ln w="59293" cap="flat">
                <a:solidFill>
                  <a:srgbClr val="231F20"/>
                </a:solid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35BE7911-8C22-0E42-B40A-3D3893AD7BF3}"/>
                  </a:ext>
                </a:extLst>
              </p:cNvPr>
              <p:cNvSpPr/>
              <p:nvPr/>
            </p:nvSpPr>
            <p:spPr>
              <a:xfrm>
                <a:off x="622853" y="4613701"/>
                <a:ext cx="399595" cy="399595"/>
              </a:xfrm>
              <a:custGeom>
                <a:avLst/>
                <a:gdLst>
                  <a:gd name="connsiteX0" fmla="*/ 399595 w 399595"/>
                  <a:gd name="connsiteY0" fmla="*/ 199798 h 399595"/>
                  <a:gd name="connsiteX1" fmla="*/ 199798 w 399595"/>
                  <a:gd name="connsiteY1" fmla="*/ 399595 h 399595"/>
                  <a:gd name="connsiteX2" fmla="*/ 0 w 399595"/>
                  <a:gd name="connsiteY2" fmla="*/ 199798 h 399595"/>
                  <a:gd name="connsiteX3" fmla="*/ 199798 w 399595"/>
                  <a:gd name="connsiteY3" fmla="*/ 0 h 399595"/>
                  <a:gd name="connsiteX4" fmla="*/ 399595 w 399595"/>
                  <a:gd name="connsiteY4" fmla="*/ 199798 h 3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95" h="399595">
                    <a:moveTo>
                      <a:pt x="399595" y="199798"/>
                    </a:moveTo>
                    <a:cubicBezTo>
                      <a:pt x="399595" y="310143"/>
                      <a:pt x="310143" y="399595"/>
                      <a:pt x="199798" y="399595"/>
                    </a:cubicBezTo>
                    <a:cubicBezTo>
                      <a:pt x="89452" y="399595"/>
                      <a:pt x="0" y="310143"/>
                      <a:pt x="0" y="199798"/>
                    </a:cubicBezTo>
                    <a:cubicBezTo>
                      <a:pt x="0" y="89452"/>
                      <a:pt x="89452" y="0"/>
                      <a:pt x="199798" y="0"/>
                    </a:cubicBezTo>
                    <a:cubicBezTo>
                      <a:pt x="310143" y="0"/>
                      <a:pt x="399595" y="89452"/>
                      <a:pt x="399595" y="199798"/>
                    </a:cubicBezTo>
                    <a:close/>
                  </a:path>
                </a:pathLst>
              </a:custGeom>
              <a:solidFill>
                <a:srgbClr val="F15623"/>
              </a:solidFill>
              <a:ln w="1976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B6854988-3996-734F-ADBE-BF8239A905B3}"/>
                  </a:ext>
                </a:extLst>
              </p:cNvPr>
              <p:cNvSpPr/>
              <p:nvPr/>
            </p:nvSpPr>
            <p:spPr>
              <a:xfrm>
                <a:off x="3084714" y="4214106"/>
                <a:ext cx="399595" cy="399595"/>
              </a:xfrm>
              <a:custGeom>
                <a:avLst/>
                <a:gdLst>
                  <a:gd name="connsiteX0" fmla="*/ 399595 w 399595"/>
                  <a:gd name="connsiteY0" fmla="*/ 199798 h 399595"/>
                  <a:gd name="connsiteX1" fmla="*/ 199797 w 399595"/>
                  <a:gd name="connsiteY1" fmla="*/ 399595 h 399595"/>
                  <a:gd name="connsiteX2" fmla="*/ 0 w 399595"/>
                  <a:gd name="connsiteY2" fmla="*/ 199798 h 399595"/>
                  <a:gd name="connsiteX3" fmla="*/ 199797 w 399595"/>
                  <a:gd name="connsiteY3" fmla="*/ 0 h 399595"/>
                  <a:gd name="connsiteX4" fmla="*/ 399595 w 399595"/>
                  <a:gd name="connsiteY4" fmla="*/ 199798 h 3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95" h="399595">
                    <a:moveTo>
                      <a:pt x="399595" y="199798"/>
                    </a:moveTo>
                    <a:cubicBezTo>
                      <a:pt x="399595" y="310143"/>
                      <a:pt x="310143" y="399595"/>
                      <a:pt x="199797" y="399595"/>
                    </a:cubicBezTo>
                    <a:cubicBezTo>
                      <a:pt x="89452" y="399595"/>
                      <a:pt x="0" y="310143"/>
                      <a:pt x="0" y="199798"/>
                    </a:cubicBezTo>
                    <a:cubicBezTo>
                      <a:pt x="0" y="89452"/>
                      <a:pt x="89452" y="0"/>
                      <a:pt x="199797" y="0"/>
                    </a:cubicBezTo>
                    <a:cubicBezTo>
                      <a:pt x="310143" y="0"/>
                      <a:pt x="399595" y="89452"/>
                      <a:pt x="399595" y="199798"/>
                    </a:cubicBezTo>
                    <a:close/>
                  </a:path>
                </a:pathLst>
              </a:custGeom>
              <a:solidFill>
                <a:srgbClr val="00ACBE"/>
              </a:solidFill>
              <a:ln w="1976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FFCB51B0-47F7-8F46-B993-75D87866D67F}"/>
                  </a:ext>
                </a:extLst>
              </p:cNvPr>
              <p:cNvSpPr/>
              <p:nvPr/>
            </p:nvSpPr>
            <p:spPr>
              <a:xfrm>
                <a:off x="5430654" y="2958151"/>
                <a:ext cx="399595" cy="399595"/>
              </a:xfrm>
              <a:custGeom>
                <a:avLst/>
                <a:gdLst>
                  <a:gd name="connsiteX0" fmla="*/ 399595 w 399595"/>
                  <a:gd name="connsiteY0" fmla="*/ 199798 h 399595"/>
                  <a:gd name="connsiteX1" fmla="*/ 199797 w 399595"/>
                  <a:gd name="connsiteY1" fmla="*/ 399595 h 399595"/>
                  <a:gd name="connsiteX2" fmla="*/ 0 w 399595"/>
                  <a:gd name="connsiteY2" fmla="*/ 199798 h 399595"/>
                  <a:gd name="connsiteX3" fmla="*/ 199797 w 399595"/>
                  <a:gd name="connsiteY3" fmla="*/ 0 h 399595"/>
                  <a:gd name="connsiteX4" fmla="*/ 399595 w 399595"/>
                  <a:gd name="connsiteY4" fmla="*/ 199798 h 3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95" h="399595">
                    <a:moveTo>
                      <a:pt x="399595" y="199798"/>
                    </a:moveTo>
                    <a:cubicBezTo>
                      <a:pt x="399595" y="310143"/>
                      <a:pt x="310143" y="399595"/>
                      <a:pt x="199797" y="399595"/>
                    </a:cubicBezTo>
                    <a:cubicBezTo>
                      <a:pt x="89452" y="399595"/>
                      <a:pt x="0" y="310143"/>
                      <a:pt x="0" y="199798"/>
                    </a:cubicBezTo>
                    <a:cubicBezTo>
                      <a:pt x="0" y="89452"/>
                      <a:pt x="89452" y="0"/>
                      <a:pt x="199797" y="0"/>
                    </a:cubicBezTo>
                    <a:cubicBezTo>
                      <a:pt x="310142" y="0"/>
                      <a:pt x="399595" y="89453"/>
                      <a:pt x="399595" y="199798"/>
                    </a:cubicBezTo>
                    <a:close/>
                  </a:path>
                </a:pathLst>
              </a:custGeom>
              <a:solidFill>
                <a:srgbClr val="F7912C"/>
              </a:solidFill>
              <a:ln w="1976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3ADE1A52-4C59-A842-A359-D8A82F14C850}"/>
                  </a:ext>
                </a:extLst>
              </p:cNvPr>
              <p:cNvSpPr/>
              <p:nvPr/>
            </p:nvSpPr>
            <p:spPr>
              <a:xfrm>
                <a:off x="7472743" y="1362540"/>
                <a:ext cx="399595" cy="399595"/>
              </a:xfrm>
              <a:custGeom>
                <a:avLst/>
                <a:gdLst>
                  <a:gd name="connsiteX0" fmla="*/ 399595 w 399595"/>
                  <a:gd name="connsiteY0" fmla="*/ 199798 h 399595"/>
                  <a:gd name="connsiteX1" fmla="*/ 199797 w 399595"/>
                  <a:gd name="connsiteY1" fmla="*/ 399595 h 399595"/>
                  <a:gd name="connsiteX2" fmla="*/ 0 w 399595"/>
                  <a:gd name="connsiteY2" fmla="*/ 199798 h 399595"/>
                  <a:gd name="connsiteX3" fmla="*/ 199797 w 399595"/>
                  <a:gd name="connsiteY3" fmla="*/ 0 h 399595"/>
                  <a:gd name="connsiteX4" fmla="*/ 399595 w 399595"/>
                  <a:gd name="connsiteY4" fmla="*/ 199798 h 3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95" h="399595">
                    <a:moveTo>
                      <a:pt x="399595" y="199798"/>
                    </a:moveTo>
                    <a:cubicBezTo>
                      <a:pt x="399595" y="310143"/>
                      <a:pt x="310143" y="399595"/>
                      <a:pt x="199797" y="399595"/>
                    </a:cubicBezTo>
                    <a:cubicBezTo>
                      <a:pt x="89453" y="399595"/>
                      <a:pt x="0" y="310143"/>
                      <a:pt x="0" y="199798"/>
                    </a:cubicBezTo>
                    <a:cubicBezTo>
                      <a:pt x="0" y="89452"/>
                      <a:pt x="89452" y="0"/>
                      <a:pt x="199797" y="0"/>
                    </a:cubicBezTo>
                    <a:cubicBezTo>
                      <a:pt x="310142" y="0"/>
                      <a:pt x="399595" y="89452"/>
                      <a:pt x="399595" y="199798"/>
                    </a:cubicBezTo>
                    <a:close/>
                  </a:path>
                </a:pathLst>
              </a:custGeom>
              <a:solidFill>
                <a:srgbClr val="C02031"/>
              </a:solidFill>
              <a:ln w="1976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1D36F6F7-FA88-734C-AAC0-B69F19BB0A99}"/>
                  </a:ext>
                </a:extLst>
              </p:cNvPr>
              <p:cNvSpPr/>
              <p:nvPr/>
            </p:nvSpPr>
            <p:spPr>
              <a:xfrm>
                <a:off x="9716410" y="733475"/>
                <a:ext cx="399595" cy="399595"/>
              </a:xfrm>
              <a:custGeom>
                <a:avLst/>
                <a:gdLst>
                  <a:gd name="connsiteX0" fmla="*/ 399595 w 399595"/>
                  <a:gd name="connsiteY0" fmla="*/ 199798 h 399595"/>
                  <a:gd name="connsiteX1" fmla="*/ 199798 w 399595"/>
                  <a:gd name="connsiteY1" fmla="*/ 399595 h 399595"/>
                  <a:gd name="connsiteX2" fmla="*/ 0 w 399595"/>
                  <a:gd name="connsiteY2" fmla="*/ 199798 h 399595"/>
                  <a:gd name="connsiteX3" fmla="*/ 199798 w 399595"/>
                  <a:gd name="connsiteY3" fmla="*/ 0 h 399595"/>
                  <a:gd name="connsiteX4" fmla="*/ 399595 w 399595"/>
                  <a:gd name="connsiteY4" fmla="*/ 199798 h 3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95" h="399595">
                    <a:moveTo>
                      <a:pt x="399595" y="199798"/>
                    </a:moveTo>
                    <a:cubicBezTo>
                      <a:pt x="399595" y="310143"/>
                      <a:pt x="310143" y="399595"/>
                      <a:pt x="199798" y="399595"/>
                    </a:cubicBezTo>
                    <a:cubicBezTo>
                      <a:pt x="89453" y="399595"/>
                      <a:pt x="0" y="310143"/>
                      <a:pt x="0" y="199798"/>
                    </a:cubicBezTo>
                    <a:cubicBezTo>
                      <a:pt x="0" y="89452"/>
                      <a:pt x="89452" y="0"/>
                      <a:pt x="199798" y="0"/>
                    </a:cubicBezTo>
                    <a:cubicBezTo>
                      <a:pt x="310143" y="0"/>
                      <a:pt x="399595" y="89452"/>
                      <a:pt x="399595" y="199798"/>
                    </a:cubicBezTo>
                    <a:close/>
                  </a:path>
                </a:pathLst>
              </a:custGeom>
              <a:solidFill>
                <a:srgbClr val="217BC0"/>
              </a:solidFill>
              <a:ln w="19764" cap="flat">
                <a:noFill/>
                <a:prstDash val="solid"/>
                <a:miter/>
              </a:ln>
            </p:spPr>
            <p:txBody>
              <a:bodyPr rtlCol="0" anchor="ctr"/>
              <a:lstStyle/>
              <a:p>
                <a:endParaRPr lang="en-US" dirty="0"/>
              </a:p>
            </p:txBody>
          </p:sp>
        </p:grpSp>
        <p:sp>
          <p:nvSpPr>
            <p:cNvPr id="23" name="TextBox 22">
              <a:extLst>
                <a:ext uri="{FF2B5EF4-FFF2-40B4-BE49-F238E27FC236}">
                  <a16:creationId xmlns:a16="http://schemas.microsoft.com/office/drawing/2014/main" id="{C8754373-CB55-8B40-A72A-35A53B8AE266}"/>
                </a:ext>
              </a:extLst>
            </p:cNvPr>
            <p:cNvSpPr txBox="1"/>
            <p:nvPr/>
          </p:nvSpPr>
          <p:spPr>
            <a:xfrm>
              <a:off x="521030" y="5130825"/>
              <a:ext cx="2036520" cy="369332"/>
            </a:xfrm>
            <a:prstGeom prst="rect">
              <a:avLst/>
            </a:prstGeom>
            <a:noFill/>
          </p:spPr>
          <p:txBody>
            <a:bodyPr wrap="none" rtlCol="0">
              <a:spAutoFit/>
            </a:bodyPr>
            <a:lstStyle/>
            <a:p>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Preconcentration</a:t>
              </a:r>
            </a:p>
          </p:txBody>
        </p:sp>
        <p:sp>
          <p:nvSpPr>
            <p:cNvPr id="24" name="TextBox 23">
              <a:extLst>
                <a:ext uri="{FF2B5EF4-FFF2-40B4-BE49-F238E27FC236}">
                  <a16:creationId xmlns:a16="http://schemas.microsoft.com/office/drawing/2014/main" id="{46574539-52C7-2848-8E53-7001D15AE072}"/>
                </a:ext>
              </a:extLst>
            </p:cNvPr>
            <p:cNvSpPr txBox="1"/>
            <p:nvPr/>
          </p:nvSpPr>
          <p:spPr>
            <a:xfrm>
              <a:off x="3012439" y="4746512"/>
              <a:ext cx="1784463" cy="369332"/>
            </a:xfrm>
            <a:prstGeom prst="rect">
              <a:avLst/>
            </a:prstGeom>
            <a:noFill/>
          </p:spPr>
          <p:txBody>
            <a:bodyPr wrap="none" rtlCol="0">
              <a:spAutoFit/>
            </a:bodyPr>
            <a:lstStyle/>
            <a:p>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Contemplation</a:t>
              </a:r>
            </a:p>
          </p:txBody>
        </p:sp>
        <p:sp>
          <p:nvSpPr>
            <p:cNvPr id="25" name="TextBox 24">
              <a:extLst>
                <a:ext uri="{FF2B5EF4-FFF2-40B4-BE49-F238E27FC236}">
                  <a16:creationId xmlns:a16="http://schemas.microsoft.com/office/drawing/2014/main" id="{C6782BDC-CD6A-3A41-B247-241360EEFF65}"/>
                </a:ext>
              </a:extLst>
            </p:cNvPr>
            <p:cNvSpPr txBox="1"/>
            <p:nvPr/>
          </p:nvSpPr>
          <p:spPr>
            <a:xfrm>
              <a:off x="5424335" y="3540564"/>
              <a:ext cx="1451423" cy="369332"/>
            </a:xfrm>
            <a:prstGeom prst="rect">
              <a:avLst/>
            </a:prstGeom>
            <a:noFill/>
          </p:spPr>
          <p:txBody>
            <a:bodyPr wrap="none" rtlCol="0">
              <a:spAutoFit/>
            </a:bodyPr>
            <a:lstStyle/>
            <a:p>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Preparation</a:t>
              </a:r>
            </a:p>
          </p:txBody>
        </p:sp>
        <p:sp>
          <p:nvSpPr>
            <p:cNvPr id="26" name="TextBox 25">
              <a:extLst>
                <a:ext uri="{FF2B5EF4-FFF2-40B4-BE49-F238E27FC236}">
                  <a16:creationId xmlns:a16="http://schemas.microsoft.com/office/drawing/2014/main" id="{F2B1D319-D744-8144-BB04-729AEB9DE6B1}"/>
                </a:ext>
              </a:extLst>
            </p:cNvPr>
            <p:cNvSpPr txBox="1"/>
            <p:nvPr/>
          </p:nvSpPr>
          <p:spPr>
            <a:xfrm>
              <a:off x="7425413" y="1937051"/>
              <a:ext cx="861133" cy="369332"/>
            </a:xfrm>
            <a:prstGeom prst="rect">
              <a:avLst/>
            </a:prstGeom>
            <a:noFill/>
          </p:spPr>
          <p:txBody>
            <a:bodyPr wrap="none" rtlCol="0">
              <a:spAutoFit/>
            </a:bodyPr>
            <a:lstStyle/>
            <a:p>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Action</a:t>
              </a:r>
            </a:p>
          </p:txBody>
        </p:sp>
        <p:sp>
          <p:nvSpPr>
            <p:cNvPr id="27" name="TextBox 26">
              <a:extLst>
                <a:ext uri="{FF2B5EF4-FFF2-40B4-BE49-F238E27FC236}">
                  <a16:creationId xmlns:a16="http://schemas.microsoft.com/office/drawing/2014/main" id="{F4440468-0E43-AB40-8594-1020EA99B080}"/>
                </a:ext>
              </a:extLst>
            </p:cNvPr>
            <p:cNvSpPr txBox="1"/>
            <p:nvPr/>
          </p:nvSpPr>
          <p:spPr>
            <a:xfrm>
              <a:off x="9638526" y="1247938"/>
              <a:ext cx="1582484" cy="369332"/>
            </a:xfrm>
            <a:prstGeom prst="rect">
              <a:avLst/>
            </a:prstGeom>
            <a:noFill/>
          </p:spPr>
          <p:txBody>
            <a:bodyPr wrap="none" rtlCol="0">
              <a:spAutoFit/>
            </a:bodyPr>
            <a:lstStyle/>
            <a:p>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Maintenance</a:t>
              </a:r>
            </a:p>
          </p:txBody>
        </p:sp>
      </p:grpSp>
      <p:pic>
        <p:nvPicPr>
          <p:cNvPr id="2" name="Picture 1">
            <a:extLst>
              <a:ext uri="{FF2B5EF4-FFF2-40B4-BE49-F238E27FC236}">
                <a16:creationId xmlns:a16="http://schemas.microsoft.com/office/drawing/2014/main" id="{A662F217-791B-EC4A-8216-02CA89CF7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0534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8A22-7E06-9E43-BE9D-AD7BA392CBC8}"/>
              </a:ext>
            </a:extLst>
          </p:cNvPr>
          <p:cNvSpPr>
            <a:spLocks noGrp="1"/>
          </p:cNvSpPr>
          <p:nvPr>
            <p:ph type="title"/>
          </p:nvPr>
        </p:nvSpPr>
        <p:spPr/>
        <p:txBody>
          <a:bodyPr/>
          <a:lstStyle/>
          <a:p>
            <a:r>
              <a:rPr lang="en-US" dirty="0">
                <a:latin typeface="Libre Baskerville" panose="02000000000000000000" pitchFamily="2" charset="0"/>
              </a:rPr>
              <a:t>Increasing Importance</a:t>
            </a:r>
            <a:endParaRPr lang="en-MX" dirty="0">
              <a:latin typeface="Libre Baskerville" panose="02000000000000000000" pitchFamily="2" charset="0"/>
            </a:endParaRPr>
          </a:p>
        </p:txBody>
      </p:sp>
      <p:sp>
        <p:nvSpPr>
          <p:cNvPr id="5" name="Content Placeholder 4">
            <a:extLst>
              <a:ext uri="{FF2B5EF4-FFF2-40B4-BE49-F238E27FC236}">
                <a16:creationId xmlns:a16="http://schemas.microsoft.com/office/drawing/2014/main" id="{D623A84B-3637-4144-B3D3-DCF302EA47A8}"/>
              </a:ext>
            </a:extLst>
          </p:cNvPr>
          <p:cNvSpPr>
            <a:spLocks noGrp="1"/>
          </p:cNvSpPr>
          <p:nvPr>
            <p:ph sz="half" idx="21"/>
          </p:nvPr>
        </p:nvSpPr>
        <p:spPr>
          <a:xfrm>
            <a:off x="3840480" y="3605977"/>
            <a:ext cx="6872239" cy="811045"/>
          </a:xfrm>
        </p:spPr>
        <p:txBody>
          <a:bodyPr>
            <a:normAutofit/>
          </a:bodyPr>
          <a:lstStyle/>
          <a:p>
            <a:pPr marL="0" indent="0">
              <a:buNone/>
            </a:pPr>
            <a:r>
              <a:rPr lang="en-US" b="1" dirty="0">
                <a:latin typeface="Libre Baskerville" panose="02000000000000000000" pitchFamily="2" charset="0"/>
              </a:rPr>
              <a:t>Explore Ambivalence – go LOW!</a:t>
            </a:r>
          </a:p>
        </p:txBody>
      </p:sp>
      <p:sp>
        <p:nvSpPr>
          <p:cNvPr id="6" name="Content Placeholder 5">
            <a:extLst>
              <a:ext uri="{FF2B5EF4-FFF2-40B4-BE49-F238E27FC236}">
                <a16:creationId xmlns:a16="http://schemas.microsoft.com/office/drawing/2014/main" id="{E38156FD-3872-A546-BCFA-155C90D44FB6}"/>
              </a:ext>
            </a:extLst>
          </p:cNvPr>
          <p:cNvSpPr>
            <a:spLocks noGrp="1"/>
          </p:cNvSpPr>
          <p:nvPr>
            <p:ph sz="half" idx="23"/>
          </p:nvPr>
        </p:nvSpPr>
        <p:spPr>
          <a:xfrm>
            <a:off x="3840480" y="5009617"/>
            <a:ext cx="7020619" cy="811045"/>
          </a:xfrm>
        </p:spPr>
        <p:txBody>
          <a:bodyPr>
            <a:normAutofit/>
          </a:bodyPr>
          <a:lstStyle/>
          <a:p>
            <a:pPr marL="0" indent="0">
              <a:buNone/>
            </a:pPr>
            <a:r>
              <a:rPr lang="en-US" dirty="0">
                <a:latin typeface="Libre Baskerville" panose="02000000000000000000" pitchFamily="2" charset="0"/>
              </a:rPr>
              <a:t>Avoid Harm (roll with resistance; non-judgment)</a:t>
            </a:r>
          </a:p>
        </p:txBody>
      </p:sp>
      <p:sp>
        <p:nvSpPr>
          <p:cNvPr id="7" name="Text Placeholder 6">
            <a:extLst>
              <a:ext uri="{FF2B5EF4-FFF2-40B4-BE49-F238E27FC236}">
                <a16:creationId xmlns:a16="http://schemas.microsoft.com/office/drawing/2014/main" id="{BE879672-9D86-8F4A-A622-2F123C7E6D07}"/>
              </a:ext>
            </a:extLst>
          </p:cNvPr>
          <p:cNvSpPr>
            <a:spLocks noGrp="1"/>
          </p:cNvSpPr>
          <p:nvPr>
            <p:ph type="body" sz="quarter" idx="24"/>
          </p:nvPr>
        </p:nvSpPr>
        <p:spPr>
          <a:xfrm>
            <a:off x="927513" y="2276164"/>
            <a:ext cx="8959061" cy="810503"/>
          </a:xfrm>
        </p:spPr>
        <p:txBody>
          <a:bodyPr>
            <a:normAutofit/>
          </a:bodyPr>
          <a:lstStyle/>
          <a:p>
            <a:r>
              <a:rPr lang="en-US" dirty="0">
                <a:latin typeface="Libre Baskerville" panose="02000000000000000000" pitchFamily="2" charset="0"/>
              </a:rPr>
              <a:t>       Strengthen the Relationship</a:t>
            </a:r>
            <a:endParaRPr lang="en-MX" dirty="0">
              <a:latin typeface="Libre Baskerville" panose="02000000000000000000" pitchFamily="2" charset="0"/>
            </a:endParaRPr>
          </a:p>
        </p:txBody>
      </p:sp>
      <p:sp>
        <p:nvSpPr>
          <p:cNvPr id="11" name="Oval 10">
            <a:extLst>
              <a:ext uri="{FF2B5EF4-FFF2-40B4-BE49-F238E27FC236}">
                <a16:creationId xmlns:a16="http://schemas.microsoft.com/office/drawing/2014/main" id="{94836167-530D-D84B-B361-B5DF8F0FE1AD}"/>
              </a:ext>
            </a:extLst>
          </p:cNvPr>
          <p:cNvSpPr/>
          <p:nvPr/>
        </p:nvSpPr>
        <p:spPr>
          <a:xfrm>
            <a:off x="1197855" y="2355999"/>
            <a:ext cx="697665" cy="697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solidFill>
                <a:schemeClr val="bg1"/>
              </a:solidFill>
            </a:endParaRPr>
          </a:p>
        </p:txBody>
      </p:sp>
      <p:sp>
        <p:nvSpPr>
          <p:cNvPr id="14" name="Oval 13">
            <a:extLst>
              <a:ext uri="{FF2B5EF4-FFF2-40B4-BE49-F238E27FC236}">
                <a16:creationId xmlns:a16="http://schemas.microsoft.com/office/drawing/2014/main" id="{A88F114F-99AD-364E-8223-1DF78F9BB828}"/>
              </a:ext>
            </a:extLst>
          </p:cNvPr>
          <p:cNvSpPr/>
          <p:nvPr/>
        </p:nvSpPr>
        <p:spPr>
          <a:xfrm>
            <a:off x="1197855" y="3676757"/>
            <a:ext cx="697665" cy="697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solidFill>
                <a:schemeClr val="bg1"/>
              </a:solidFill>
            </a:endParaRPr>
          </a:p>
        </p:txBody>
      </p:sp>
      <p:sp>
        <p:nvSpPr>
          <p:cNvPr id="17" name="Oval 16">
            <a:extLst>
              <a:ext uri="{FF2B5EF4-FFF2-40B4-BE49-F238E27FC236}">
                <a16:creationId xmlns:a16="http://schemas.microsoft.com/office/drawing/2014/main" id="{376B569C-E576-BC48-A3F7-F9E761563D11}"/>
              </a:ext>
            </a:extLst>
          </p:cNvPr>
          <p:cNvSpPr/>
          <p:nvPr/>
        </p:nvSpPr>
        <p:spPr>
          <a:xfrm>
            <a:off x="1255131" y="5059985"/>
            <a:ext cx="697665" cy="697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solidFill>
                <a:schemeClr val="bg1"/>
              </a:solidFill>
            </a:endParaRPr>
          </a:p>
        </p:txBody>
      </p:sp>
      <p:pic>
        <p:nvPicPr>
          <p:cNvPr id="21" name="Graphic 20" descr="Heart with solid fill">
            <a:extLst>
              <a:ext uri="{FF2B5EF4-FFF2-40B4-BE49-F238E27FC236}">
                <a16:creationId xmlns:a16="http://schemas.microsoft.com/office/drawing/2014/main" id="{3D745A69-D8F2-3C48-A39C-186AF7C7FFC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7706" y="2395623"/>
            <a:ext cx="697665" cy="697665"/>
          </a:xfrm>
          <a:prstGeom prst="rect">
            <a:avLst/>
          </a:prstGeom>
        </p:spPr>
      </p:pic>
      <p:pic>
        <p:nvPicPr>
          <p:cNvPr id="23" name="Graphic 22" descr="Seesaw with solid fill">
            <a:extLst>
              <a:ext uri="{FF2B5EF4-FFF2-40B4-BE49-F238E27FC236}">
                <a16:creationId xmlns:a16="http://schemas.microsoft.com/office/drawing/2014/main" id="{51C39F0D-D61C-EC45-B708-B20A6D1D7A8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15066" y="3721330"/>
            <a:ext cx="622944" cy="622944"/>
          </a:xfrm>
          <a:prstGeom prst="rect">
            <a:avLst/>
          </a:prstGeom>
        </p:spPr>
      </p:pic>
      <p:pic>
        <p:nvPicPr>
          <p:cNvPr id="25" name="Graphic 24" descr="Aquarius with solid fill">
            <a:extLst>
              <a:ext uri="{FF2B5EF4-FFF2-40B4-BE49-F238E27FC236}">
                <a16:creationId xmlns:a16="http://schemas.microsoft.com/office/drawing/2014/main" id="{7B54CB6A-3400-3446-A941-B2063DA3F1B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85133" y="5101777"/>
            <a:ext cx="614079" cy="614079"/>
          </a:xfrm>
          <a:prstGeom prst="rect">
            <a:avLst/>
          </a:prstGeom>
        </p:spPr>
      </p:pic>
      <p:sp>
        <p:nvSpPr>
          <p:cNvPr id="27" name="Subtitle 26">
            <a:extLst>
              <a:ext uri="{FF2B5EF4-FFF2-40B4-BE49-F238E27FC236}">
                <a16:creationId xmlns:a16="http://schemas.microsoft.com/office/drawing/2014/main" id="{9AB901AF-1FEA-9849-BD36-178A8C34A201}"/>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3419575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D276-036A-094D-BDA8-BE032667D9F9}"/>
              </a:ext>
            </a:extLst>
          </p:cNvPr>
          <p:cNvSpPr>
            <a:spLocks noGrp="1"/>
          </p:cNvSpPr>
          <p:nvPr>
            <p:ph type="title"/>
          </p:nvPr>
        </p:nvSpPr>
        <p:spPr/>
        <p:txBody>
          <a:bodyPr>
            <a:normAutofit fontScale="90000"/>
          </a:bodyPr>
          <a:lstStyle/>
          <a:p>
            <a:r>
              <a:rPr lang="en-US" dirty="0">
                <a:solidFill>
                  <a:srgbClr val="072248"/>
                </a:solidFill>
                <a:latin typeface="Libre Baskerville" panose="02000000000000000000" pitchFamily="2" charset="0"/>
              </a:rPr>
              <a:t>Affirming Autonomy &amp; Eliciting Change Talk</a:t>
            </a:r>
          </a:p>
        </p:txBody>
      </p:sp>
      <p:sp>
        <p:nvSpPr>
          <p:cNvPr id="3" name="Content Placeholder 2">
            <a:extLst>
              <a:ext uri="{FF2B5EF4-FFF2-40B4-BE49-F238E27FC236}">
                <a16:creationId xmlns:a16="http://schemas.microsoft.com/office/drawing/2014/main" id="{B6F967AD-0CB8-CC4A-B0C6-4EE558A7E44E}"/>
              </a:ext>
            </a:extLst>
          </p:cNvPr>
          <p:cNvSpPr>
            <a:spLocks noGrp="1"/>
          </p:cNvSpPr>
          <p:nvPr>
            <p:ph sz="half" idx="1"/>
          </p:nvPr>
        </p:nvSpPr>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Everyone feels differently, and how you feel, what your thoughts are….that is the most important thing.  Only you know what is best for you.  </a:t>
            </a:r>
            <a:r>
              <a:rPr lang="en-US" sz="2000" b="1" dirty="0">
                <a:latin typeface="Open Sans" panose="020B0606030504020204" pitchFamily="34" charset="0"/>
                <a:ea typeface="Open Sans" panose="020B0606030504020204" pitchFamily="34" charset="0"/>
                <a:cs typeface="Open Sans" panose="020B0606030504020204" pitchFamily="34" charset="0"/>
              </a:rPr>
              <a:t>What are your thoughts</a:t>
            </a:r>
            <a:r>
              <a:rPr lang="en-US" sz="2000" dirty="0">
                <a:latin typeface="Open Sans" panose="020B0606030504020204" pitchFamily="34" charset="0"/>
                <a:ea typeface="Open Sans" panose="020B0606030504020204" pitchFamily="34" charset="0"/>
                <a:cs typeface="Open Sans" panose="020B0606030504020204" pitchFamily="34" charset="0"/>
              </a:rPr>
              <a:t> on this decision?</a:t>
            </a:r>
          </a:p>
        </p:txBody>
      </p:sp>
      <p:sp>
        <p:nvSpPr>
          <p:cNvPr id="4" name="Content Placeholder 3">
            <a:extLst>
              <a:ext uri="{FF2B5EF4-FFF2-40B4-BE49-F238E27FC236}">
                <a16:creationId xmlns:a16="http://schemas.microsoft.com/office/drawing/2014/main" id="{8C5A7E40-5A93-F744-8BC9-65E396B29679}"/>
              </a:ext>
            </a:extLst>
          </p:cNvPr>
          <p:cNvSpPr>
            <a:spLocks noGrp="1"/>
          </p:cNvSpPr>
          <p:nvPr>
            <p:ph sz="half" idx="2"/>
          </p:nvPr>
        </p:nvSpPr>
        <p:spPr/>
        <p:txBody>
          <a:bodyPr>
            <a:normAutofit/>
          </a:bodyPr>
          <a:lstStyle/>
          <a:p>
            <a:r>
              <a:rPr lang="en-US" dirty="0">
                <a:latin typeface="Open Sans" panose="020B0606030504020204" pitchFamily="34" charset="0"/>
                <a:ea typeface="Open Sans" panose="020B0606030504020204" pitchFamily="34" charset="0"/>
              </a:rPr>
              <a:t>I see you marked a 3 on the ruler….I so appreciate you sharing this with us.  It sounds like you are not so sure it is important to get the vaccine.   Can you tell me more what made you check a 3, and not a 1?</a:t>
            </a:r>
            <a:endParaRPr lang="en-US" sz="2000" dirty="0">
              <a:latin typeface="Open Sans" panose="020B0606030504020204" pitchFamily="34" charset="0"/>
              <a:ea typeface="Open Sans" panose="020B0606030504020204" pitchFamily="34" charset="0"/>
            </a:endParaRPr>
          </a:p>
        </p:txBody>
      </p:sp>
      <p:pic>
        <p:nvPicPr>
          <p:cNvPr id="19" name="Graphic 18" descr="Help with solid fill">
            <a:extLst>
              <a:ext uri="{FF2B5EF4-FFF2-40B4-BE49-F238E27FC236}">
                <a16:creationId xmlns:a16="http://schemas.microsoft.com/office/drawing/2014/main" id="{546F9527-D9C9-9A49-B0EE-ABE25BF9ED8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73188" y="2948354"/>
            <a:ext cx="914400" cy="914400"/>
          </a:xfrm>
          <a:prstGeom prst="rect">
            <a:avLst/>
          </a:prstGeom>
        </p:spPr>
      </p:pic>
      <p:pic>
        <p:nvPicPr>
          <p:cNvPr id="21" name="Graphic 20" descr="Help with solid fill">
            <a:extLst>
              <a:ext uri="{FF2B5EF4-FFF2-40B4-BE49-F238E27FC236}">
                <a16:creationId xmlns:a16="http://schemas.microsoft.com/office/drawing/2014/main" id="{C336420E-6FC0-3E4B-A71C-FD906B3DBF9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04410" y="2948354"/>
            <a:ext cx="914400" cy="914400"/>
          </a:xfrm>
          <a:prstGeom prst="rect">
            <a:avLst/>
          </a:prstGeom>
        </p:spPr>
      </p:pic>
    </p:spTree>
    <p:extLst>
      <p:ext uri="{BB962C8B-B14F-4D97-AF65-F5344CB8AC3E}">
        <p14:creationId xmlns:p14="http://schemas.microsoft.com/office/powerpoint/2010/main" val="1010155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52A40-A1D6-5D4D-9825-CD0CA0051496}"/>
              </a:ext>
            </a:extLst>
          </p:cNvPr>
          <p:cNvSpPr txBox="1"/>
          <p:nvPr/>
        </p:nvSpPr>
        <p:spPr>
          <a:xfrm>
            <a:off x="661182" y="689317"/>
            <a:ext cx="4923692" cy="1015663"/>
          </a:xfrm>
          <a:prstGeom prst="rect">
            <a:avLst/>
          </a:prstGeom>
          <a:noFill/>
        </p:spPr>
        <p:txBody>
          <a:bodyPr wrap="square" rtlCol="0">
            <a:spAutoFit/>
          </a:bodyPr>
          <a:lstStyle/>
          <a:p>
            <a:r>
              <a:rPr lang="en-US" sz="6000" dirty="0" err="1">
                <a:solidFill>
                  <a:srgbClr val="F3E2E2"/>
                </a:solidFill>
                <a:latin typeface="Libre Baskerville" panose="02000000000000000000" pitchFamily="2" charset="0"/>
              </a:rPr>
              <a:t>AATA</a:t>
            </a:r>
            <a:endParaRPr lang="en-US" sz="6000" dirty="0">
              <a:solidFill>
                <a:srgbClr val="F3E2E2"/>
              </a:solidFill>
              <a:latin typeface="Libre Baskerville" panose="02000000000000000000" pitchFamily="2" charset="0"/>
            </a:endParaRPr>
          </a:p>
        </p:txBody>
      </p:sp>
      <p:sp>
        <p:nvSpPr>
          <p:cNvPr id="5" name="TextBox 4">
            <a:extLst>
              <a:ext uri="{FF2B5EF4-FFF2-40B4-BE49-F238E27FC236}">
                <a16:creationId xmlns:a16="http://schemas.microsoft.com/office/drawing/2014/main" id="{DEA951A7-E433-4B49-8457-C697C84FCEBB}"/>
              </a:ext>
            </a:extLst>
          </p:cNvPr>
          <p:cNvSpPr txBox="1"/>
          <p:nvPr/>
        </p:nvSpPr>
        <p:spPr>
          <a:xfrm>
            <a:off x="675248" y="2940148"/>
            <a:ext cx="3995225" cy="3046988"/>
          </a:xfrm>
          <a:prstGeom prst="rect">
            <a:avLst/>
          </a:prstGeom>
          <a:noFill/>
        </p:spPr>
        <p:txBody>
          <a:bodyPr wrap="square" rtlCol="0">
            <a:spAutoFit/>
          </a:bodyPr>
          <a:lstStyle/>
          <a:p>
            <a:r>
              <a:rPr lang="en-US" sz="2400" dirty="0">
                <a:solidFill>
                  <a:srgbClr val="FF555E"/>
                </a:solidFill>
                <a:latin typeface="Libre Baskerville" panose="02000000000000000000" pitchFamily="2" charset="0"/>
              </a:rPr>
              <a:t>Ask</a:t>
            </a:r>
            <a:r>
              <a:rPr lang="en-US" sz="2400" dirty="0">
                <a:solidFill>
                  <a:srgbClr val="F3E2E2"/>
                </a:solidFill>
                <a:latin typeface="Libre Baskerville" panose="02000000000000000000" pitchFamily="2" charset="0"/>
              </a:rPr>
              <a:t> what patient already knows</a:t>
            </a:r>
          </a:p>
          <a:p>
            <a:r>
              <a:rPr lang="en-US" sz="2400" dirty="0">
                <a:solidFill>
                  <a:srgbClr val="FF555E"/>
                </a:solidFill>
                <a:latin typeface="Libre Baskerville" panose="02000000000000000000" pitchFamily="2" charset="0"/>
              </a:rPr>
              <a:t>Ask</a:t>
            </a:r>
            <a:r>
              <a:rPr lang="en-US" sz="2400" dirty="0">
                <a:solidFill>
                  <a:srgbClr val="F3E2E2"/>
                </a:solidFill>
                <a:latin typeface="Libre Baskerville" panose="02000000000000000000" pitchFamily="2" charset="0"/>
              </a:rPr>
              <a:t> permission to give information</a:t>
            </a:r>
          </a:p>
          <a:p>
            <a:r>
              <a:rPr lang="en-US" sz="2400" dirty="0">
                <a:solidFill>
                  <a:srgbClr val="FF555E"/>
                </a:solidFill>
                <a:latin typeface="Libre Baskerville" panose="02000000000000000000" pitchFamily="2" charset="0"/>
              </a:rPr>
              <a:t>Tell</a:t>
            </a:r>
            <a:r>
              <a:rPr lang="en-US" sz="2400" dirty="0">
                <a:solidFill>
                  <a:srgbClr val="F3E2E2"/>
                </a:solidFill>
                <a:latin typeface="Libre Baskerville" panose="02000000000000000000" pitchFamily="2" charset="0"/>
              </a:rPr>
              <a:t> patient the most important information</a:t>
            </a:r>
          </a:p>
          <a:p>
            <a:r>
              <a:rPr lang="en-US" sz="2400" dirty="0">
                <a:solidFill>
                  <a:srgbClr val="FF555E"/>
                </a:solidFill>
                <a:latin typeface="Libre Baskerville" panose="02000000000000000000" pitchFamily="2" charset="0"/>
              </a:rPr>
              <a:t>Ask</a:t>
            </a:r>
            <a:r>
              <a:rPr lang="en-US" sz="2400" dirty="0">
                <a:solidFill>
                  <a:srgbClr val="F3E2E2"/>
                </a:solidFill>
                <a:latin typeface="Libre Baskerville" panose="02000000000000000000" pitchFamily="2" charset="0"/>
              </a:rPr>
              <a:t> patient what they think about it</a:t>
            </a:r>
          </a:p>
        </p:txBody>
      </p:sp>
    </p:spTree>
    <p:extLst>
      <p:ext uri="{BB962C8B-B14F-4D97-AF65-F5344CB8AC3E}">
        <p14:creationId xmlns:p14="http://schemas.microsoft.com/office/powerpoint/2010/main" val="348883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FA7009B-81D9-6F41-9F95-3295198CFF04}"/>
              </a:ext>
            </a:extLst>
          </p:cNvPr>
          <p:cNvPicPr>
            <a:picLocks noGrp="1" noChangeAspect="1"/>
          </p:cNvPicPr>
          <p:nvPr>
            <p:ph type="pic" sz="quarter" idx="10"/>
          </p:nvPr>
        </p:nvPicPr>
        <p:blipFill rotWithShape="1">
          <a:blip r:embed="rId2"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6" name="Title 5">
            <a:extLst>
              <a:ext uri="{FF2B5EF4-FFF2-40B4-BE49-F238E27FC236}">
                <a16:creationId xmlns:a16="http://schemas.microsoft.com/office/drawing/2014/main" id="{A792BE52-5B8D-624D-8B44-C336B313D14C}"/>
              </a:ext>
            </a:extLst>
          </p:cNvPr>
          <p:cNvSpPr>
            <a:spLocks noGrp="1"/>
          </p:cNvSpPr>
          <p:nvPr>
            <p:ph type="ctrTitle"/>
          </p:nvPr>
        </p:nvSpPr>
        <p:spPr>
          <a:xfrm>
            <a:off x="1289538" y="1395046"/>
            <a:ext cx="9378462" cy="2627834"/>
          </a:xfrm>
        </p:spPr>
        <p:txBody>
          <a:bodyPr vert="horz" lIns="91440" tIns="45720" rIns="91440" bIns="45720" rtlCol="0" anchor="b">
            <a:normAutofit/>
          </a:bodyPr>
          <a:lstStyle/>
          <a:p>
            <a:r>
              <a:rPr lang="en-US" sz="6000" dirty="0">
                <a:solidFill>
                  <a:srgbClr val="FFFFFF"/>
                </a:solidFill>
                <a:latin typeface="Libre Baskerville" panose="02000000000000000000" pitchFamily="2" charset="0"/>
                <a:ea typeface="+mj-ea"/>
                <a:cs typeface="+mj-cs"/>
              </a:rPr>
              <a:t>Barriers to Empathic Communication</a:t>
            </a:r>
            <a:br>
              <a:rPr lang="en-US" sz="6000" dirty="0">
                <a:solidFill>
                  <a:srgbClr val="FFFFFF"/>
                </a:solidFill>
                <a:latin typeface="+mj-lt"/>
                <a:ea typeface="+mj-ea"/>
                <a:cs typeface="+mj-cs"/>
              </a:rPr>
            </a:br>
            <a:endParaRPr lang="en-US" sz="6000" dirty="0">
              <a:solidFill>
                <a:srgbClr val="FFFFFF"/>
              </a:solidFill>
              <a:latin typeface="+mj-lt"/>
              <a:ea typeface="+mj-ea"/>
              <a:cs typeface="+mj-cs"/>
            </a:endParaRPr>
          </a:p>
        </p:txBody>
      </p:sp>
    </p:spTree>
    <p:extLst>
      <p:ext uri="{BB962C8B-B14F-4D97-AF65-F5344CB8AC3E}">
        <p14:creationId xmlns:p14="http://schemas.microsoft.com/office/powerpoint/2010/main" val="89838083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A841DC23-C64A-8C4A-8274-DC450EBFD7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4699" y="1006784"/>
            <a:ext cx="5744386" cy="4844432"/>
          </a:xfrm>
          <a:prstGeom prst="rect">
            <a:avLst/>
          </a:prstGeom>
        </p:spPr>
      </p:pic>
      <p:sp>
        <p:nvSpPr>
          <p:cNvPr id="2" name="Rectangle 1">
            <a:extLst>
              <a:ext uri="{FF2B5EF4-FFF2-40B4-BE49-F238E27FC236}">
                <a16:creationId xmlns:a16="http://schemas.microsoft.com/office/drawing/2014/main" id="{CBE38117-6A30-2644-8935-A0B7FE29EF2E}"/>
              </a:ext>
            </a:extLst>
          </p:cNvPr>
          <p:cNvSpPr/>
          <p:nvPr/>
        </p:nvSpPr>
        <p:spPr>
          <a:xfrm>
            <a:off x="10776030" y="231494"/>
            <a:ext cx="1123055" cy="77529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EB6410C-8E9E-1244-953A-AEDA7C8FB08B}"/>
              </a:ext>
            </a:extLst>
          </p:cNvPr>
          <p:cNvSpPr txBox="1">
            <a:spLocks/>
          </p:cNvSpPr>
          <p:nvPr/>
        </p:nvSpPr>
        <p:spPr>
          <a:xfrm>
            <a:off x="1605579" y="1983545"/>
            <a:ext cx="5744386" cy="13328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Poppins" pitchFamily="2" charset="77"/>
              </a:defRPr>
            </a:lvl1pPr>
          </a:lstStyle>
          <a:p>
            <a:r>
              <a:rPr lang="en-US" sz="3600" dirty="0">
                <a:latin typeface="Libre Baskerville" panose="02000000000000000000" pitchFamily="2" charset="0"/>
                <a:ea typeface="Open Sans" panose="020B0606030504020204" pitchFamily="34" charset="0"/>
                <a:cs typeface="Open Sans" panose="020B0606030504020204" pitchFamily="34" charset="0"/>
              </a:rPr>
              <a:t>Advice</a:t>
            </a:r>
          </a:p>
        </p:txBody>
      </p:sp>
      <p:sp>
        <p:nvSpPr>
          <p:cNvPr id="6" name="Title 1">
            <a:extLst>
              <a:ext uri="{FF2B5EF4-FFF2-40B4-BE49-F238E27FC236}">
                <a16:creationId xmlns:a16="http://schemas.microsoft.com/office/drawing/2014/main" id="{4572C0C6-7647-074D-AC76-B7B83D1551A3}"/>
              </a:ext>
            </a:extLst>
          </p:cNvPr>
          <p:cNvSpPr txBox="1">
            <a:spLocks/>
          </p:cNvSpPr>
          <p:nvPr/>
        </p:nvSpPr>
        <p:spPr>
          <a:xfrm>
            <a:off x="1629509" y="3541644"/>
            <a:ext cx="5720456" cy="11310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FF555E"/>
                </a:solidFill>
                <a:latin typeface="Playfair Display Bold Roman" pitchFamily="2" charset="0"/>
                <a:ea typeface="Noto Sans JP Black" panose="020B0500000000000000" pitchFamily="34" charset="-128"/>
                <a:cs typeface="Poppins" panose="00000500000000000000" pitchFamily="2" charset="0"/>
              </a:defRPr>
            </a:lvl1pPr>
          </a:lstStyle>
          <a:p>
            <a:r>
              <a:rPr lang="en-US" b="0"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The Righting Reflex</a:t>
            </a:r>
          </a:p>
        </p:txBody>
      </p:sp>
      <p:sp>
        <p:nvSpPr>
          <p:cNvPr id="7" name="Oval 6">
            <a:extLst>
              <a:ext uri="{FF2B5EF4-FFF2-40B4-BE49-F238E27FC236}">
                <a16:creationId xmlns:a16="http://schemas.microsoft.com/office/drawing/2014/main" id="{3DAB7452-E3DD-0F4D-9767-662C54B31E79}"/>
              </a:ext>
            </a:extLst>
          </p:cNvPr>
          <p:cNvSpPr/>
          <p:nvPr/>
        </p:nvSpPr>
        <p:spPr>
          <a:xfrm>
            <a:off x="594738" y="2514600"/>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8" name="Oval 7">
            <a:extLst>
              <a:ext uri="{FF2B5EF4-FFF2-40B4-BE49-F238E27FC236}">
                <a16:creationId xmlns:a16="http://schemas.microsoft.com/office/drawing/2014/main" id="{2005395E-C95D-0E42-AF7C-CCBF5CF4F43C}"/>
              </a:ext>
            </a:extLst>
          </p:cNvPr>
          <p:cNvSpPr/>
          <p:nvPr/>
        </p:nvSpPr>
        <p:spPr>
          <a:xfrm>
            <a:off x="594738" y="364995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9" name="Oval 8">
            <a:extLst>
              <a:ext uri="{FF2B5EF4-FFF2-40B4-BE49-F238E27FC236}">
                <a16:creationId xmlns:a16="http://schemas.microsoft.com/office/drawing/2014/main" id="{0B404E13-EF3F-CE47-88FC-BDDAD1EA04BB}"/>
              </a:ext>
            </a:extLst>
          </p:cNvPr>
          <p:cNvSpPr/>
          <p:nvPr/>
        </p:nvSpPr>
        <p:spPr>
          <a:xfrm>
            <a:off x="590150" y="478760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 name="TextBox 10">
            <a:extLst>
              <a:ext uri="{FF2B5EF4-FFF2-40B4-BE49-F238E27FC236}">
                <a16:creationId xmlns:a16="http://schemas.microsoft.com/office/drawing/2014/main" id="{7307C978-EBA6-974C-B62B-C24497FD7592}"/>
              </a:ext>
            </a:extLst>
          </p:cNvPr>
          <p:cNvSpPr txBox="1"/>
          <p:nvPr/>
        </p:nvSpPr>
        <p:spPr>
          <a:xfrm>
            <a:off x="1629509" y="4893621"/>
            <a:ext cx="4173414" cy="646331"/>
          </a:xfrm>
          <a:prstGeom prst="rect">
            <a:avLst/>
          </a:prstGeom>
          <a:noFill/>
        </p:spPr>
        <p:txBody>
          <a:bodyPr wrap="square" rtlCol="0">
            <a:spAutoFit/>
          </a:bodyPr>
          <a:lstStyle/>
          <a:p>
            <a:r>
              <a:rPr lang="en-US" sz="3600" dirty="0">
                <a:solidFill>
                  <a:schemeClr val="bg1"/>
                </a:solidFill>
                <a:latin typeface="Libre Baskerville" panose="02000000000000000000" pitchFamily="2" charset="0"/>
                <a:ea typeface="Open Sans" panose="020B0606030504020204" pitchFamily="34" charset="0"/>
                <a:cs typeface="Open Sans" panose="020B0606030504020204" pitchFamily="34" charset="0"/>
              </a:rPr>
              <a:t>Bias, judgment</a:t>
            </a:r>
          </a:p>
        </p:txBody>
      </p:sp>
    </p:spTree>
    <p:extLst>
      <p:ext uri="{BB962C8B-B14F-4D97-AF65-F5344CB8AC3E}">
        <p14:creationId xmlns:p14="http://schemas.microsoft.com/office/powerpoint/2010/main" val="29038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DF6545-B549-FA43-A199-5E9F3BDCF826}"/>
              </a:ext>
            </a:extLst>
          </p:cNvPr>
          <p:cNvSpPr/>
          <p:nvPr/>
        </p:nvSpPr>
        <p:spPr>
          <a:xfrm>
            <a:off x="7782332" y="2464934"/>
            <a:ext cx="2862470"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9D8C12E-CFC4-2E48-A3C5-E1D188CF93CF}"/>
              </a:ext>
            </a:extLst>
          </p:cNvPr>
          <p:cNvSpPr/>
          <p:nvPr/>
        </p:nvSpPr>
        <p:spPr>
          <a:xfrm>
            <a:off x="1739340" y="2464934"/>
            <a:ext cx="5857463"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F145CBF-B2D1-4B45-A04F-8694C229F833}"/>
              </a:ext>
            </a:extLst>
          </p:cNvPr>
          <p:cNvSpPr/>
          <p:nvPr/>
        </p:nvSpPr>
        <p:spPr>
          <a:xfrm>
            <a:off x="7782332" y="3564864"/>
            <a:ext cx="2862470"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BA578C6-AAC8-694D-B07C-FCDE3A8BE117}"/>
              </a:ext>
            </a:extLst>
          </p:cNvPr>
          <p:cNvSpPr/>
          <p:nvPr/>
        </p:nvSpPr>
        <p:spPr>
          <a:xfrm>
            <a:off x="1752593" y="3564864"/>
            <a:ext cx="5844210"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We just want what's best for you…</a:t>
            </a:r>
          </a:p>
        </p:txBody>
      </p:sp>
      <p:sp>
        <p:nvSpPr>
          <p:cNvPr id="28" name="Rectangle 27">
            <a:extLst>
              <a:ext uri="{FF2B5EF4-FFF2-40B4-BE49-F238E27FC236}">
                <a16:creationId xmlns:a16="http://schemas.microsoft.com/office/drawing/2014/main" id="{B3381196-E41D-2540-ADD1-7CB30885691E}"/>
              </a:ext>
            </a:extLst>
          </p:cNvPr>
          <p:cNvSpPr/>
          <p:nvPr/>
        </p:nvSpPr>
        <p:spPr>
          <a:xfrm>
            <a:off x="7782332" y="4651542"/>
            <a:ext cx="2862470"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DDE040E-D335-4747-A374-A6F7645E5252}"/>
              </a:ext>
            </a:extLst>
          </p:cNvPr>
          <p:cNvSpPr/>
          <p:nvPr/>
        </p:nvSpPr>
        <p:spPr>
          <a:xfrm>
            <a:off x="1739340" y="4651542"/>
            <a:ext cx="5857463"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362EF70-8781-1248-A142-ED79B34ADF4C}"/>
              </a:ext>
            </a:extLst>
          </p:cNvPr>
          <p:cNvSpPr/>
          <p:nvPr/>
        </p:nvSpPr>
        <p:spPr>
          <a:xfrm>
            <a:off x="7782332" y="1378255"/>
            <a:ext cx="2862470"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BE316B1-EA20-1943-84AE-E089BC738B78}"/>
              </a:ext>
            </a:extLst>
          </p:cNvPr>
          <p:cNvSpPr/>
          <p:nvPr/>
        </p:nvSpPr>
        <p:spPr>
          <a:xfrm>
            <a:off x="1739340" y="1378255"/>
            <a:ext cx="5857463" cy="583096"/>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19F38FA-384E-874A-A964-52A9A1C4F3EB}"/>
              </a:ext>
            </a:extLst>
          </p:cNvPr>
          <p:cNvSpPr txBox="1"/>
          <p:nvPr/>
        </p:nvSpPr>
        <p:spPr>
          <a:xfrm>
            <a:off x="8078246" y="1287965"/>
            <a:ext cx="2556622" cy="2783391"/>
          </a:xfrm>
          <a:prstGeom prst="rect">
            <a:avLst/>
          </a:prstGeom>
          <a:noFill/>
        </p:spPr>
        <p:txBody>
          <a:bodyPr wrap="square" rtlCol="0">
            <a:spAutoFit/>
          </a:bodyPr>
          <a:lstStyle/>
          <a:p>
            <a:pPr algn="just">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SHAME</a:t>
            </a:r>
          </a:p>
          <a:p>
            <a:pPr>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ARGUE</a:t>
            </a:r>
          </a:p>
          <a:p>
            <a:pPr>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ADVICE</a:t>
            </a:r>
          </a:p>
          <a:p>
            <a:pPr>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CORNERING</a:t>
            </a:r>
          </a:p>
          <a:p>
            <a:pPr>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INFANTILIZE</a:t>
            </a:r>
          </a:p>
        </p:txBody>
      </p:sp>
      <p:sp>
        <p:nvSpPr>
          <p:cNvPr id="11" name="Rectangle 10">
            <a:extLst>
              <a:ext uri="{FF2B5EF4-FFF2-40B4-BE49-F238E27FC236}">
                <a16:creationId xmlns:a16="http://schemas.microsoft.com/office/drawing/2014/main" id="{5CD22ED4-0D83-D145-AA4F-28DCA9D03F4D}"/>
              </a:ext>
            </a:extLst>
          </p:cNvPr>
          <p:cNvSpPr/>
          <p:nvPr/>
        </p:nvSpPr>
        <p:spPr>
          <a:xfrm>
            <a:off x="7772399" y="1287965"/>
            <a:ext cx="2862470" cy="4620620"/>
          </a:xfrm>
          <a:prstGeom prst="rect">
            <a:avLst/>
          </a:prstGeom>
          <a:noFill/>
          <a:ln w="28575">
            <a:solidFill>
              <a:srgbClr val="0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755BE83-A1E5-2843-9EA3-B61B8B8054F6}"/>
              </a:ext>
            </a:extLst>
          </p:cNvPr>
          <p:cNvSpPr txBox="1"/>
          <p:nvPr/>
        </p:nvSpPr>
        <p:spPr>
          <a:xfrm>
            <a:off x="1954691" y="1287965"/>
            <a:ext cx="5483086" cy="1675395"/>
          </a:xfrm>
          <a:prstGeom prst="rect">
            <a:avLst/>
          </a:prstGeom>
          <a:noFill/>
        </p:spPr>
        <p:txBody>
          <a:bodyPr wrap="square" rtlCol="0">
            <a:spAutoFit/>
          </a:bodyPr>
          <a:lstStyle/>
          <a:p>
            <a:pPr algn="just">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You need to think about your kids….</a:t>
            </a:r>
          </a:p>
          <a:p>
            <a:pPr algn="just">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Yes, but…</a:t>
            </a:r>
          </a:p>
          <a:p>
            <a:pPr algn="just">
              <a:lnSpc>
                <a:spcPct val="200000"/>
              </a:lnSpc>
            </a:pPr>
            <a:r>
              <a:rPr lang="en-US" dirty="0">
                <a:solidFill>
                  <a:srgbClr val="082349"/>
                </a:solidFill>
                <a:latin typeface="Open Sans" panose="020B0606030504020204" pitchFamily="34" charset="0"/>
                <a:ea typeface="Open Sans" panose="020B0606030504020204" pitchFamily="34" charset="0"/>
                <a:cs typeface="Open Sans" panose="020B0606030504020204" pitchFamily="34" charset="0"/>
              </a:rPr>
              <a:t>Have you thought of….. </a:t>
            </a:r>
          </a:p>
        </p:txBody>
      </p:sp>
      <p:sp>
        <p:nvSpPr>
          <p:cNvPr id="21" name="Rectangle 20">
            <a:extLst>
              <a:ext uri="{FF2B5EF4-FFF2-40B4-BE49-F238E27FC236}">
                <a16:creationId xmlns:a16="http://schemas.microsoft.com/office/drawing/2014/main" id="{3DD74CD2-DB01-2546-ACEB-A08E44846031}"/>
              </a:ext>
            </a:extLst>
          </p:cNvPr>
          <p:cNvSpPr/>
          <p:nvPr/>
        </p:nvSpPr>
        <p:spPr>
          <a:xfrm>
            <a:off x="1752594" y="1287965"/>
            <a:ext cx="5844209" cy="4620620"/>
          </a:xfrm>
          <a:prstGeom prst="rect">
            <a:avLst/>
          </a:prstGeom>
          <a:noFill/>
          <a:ln w="28575">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omment Slash Silence outline">
            <a:extLst>
              <a:ext uri="{FF2B5EF4-FFF2-40B4-BE49-F238E27FC236}">
                <a16:creationId xmlns:a16="http://schemas.microsoft.com/office/drawing/2014/main" id="{3B91628E-2CB7-2B4B-9DD3-CAE04D5B3C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6931" y="-189346"/>
            <a:ext cx="2647321" cy="1980334"/>
          </a:xfrm>
          <a:prstGeom prst="rect">
            <a:avLst/>
          </a:prstGeom>
        </p:spPr>
      </p:pic>
      <p:sp>
        <p:nvSpPr>
          <p:cNvPr id="2" name="TextBox 1">
            <a:extLst>
              <a:ext uri="{FF2B5EF4-FFF2-40B4-BE49-F238E27FC236}">
                <a16:creationId xmlns:a16="http://schemas.microsoft.com/office/drawing/2014/main" id="{AD21E3D4-B24D-BA4C-808E-0366ABB95C55}"/>
              </a:ext>
            </a:extLst>
          </p:cNvPr>
          <p:cNvSpPr txBox="1"/>
          <p:nvPr/>
        </p:nvSpPr>
        <p:spPr>
          <a:xfrm>
            <a:off x="1954691" y="3153508"/>
            <a:ext cx="3672386"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Don't you think….</a:t>
            </a:r>
          </a:p>
        </p:txBody>
      </p:sp>
    </p:spTree>
    <p:extLst>
      <p:ext uri="{BB962C8B-B14F-4D97-AF65-F5344CB8AC3E}">
        <p14:creationId xmlns:p14="http://schemas.microsoft.com/office/powerpoint/2010/main" val="1009172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82349"/>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568B636-FDEA-314D-91BA-39F07A5144A1}"/>
              </a:ext>
            </a:extLst>
          </p:cNvPr>
          <p:cNvSpPr>
            <a:spLocks noGrp="1"/>
          </p:cNvSpPr>
          <p:nvPr>
            <p:ph type="ctrTitle"/>
          </p:nvPr>
        </p:nvSpPr>
        <p:spPr>
          <a:xfrm>
            <a:off x="580292" y="5486400"/>
            <a:ext cx="7491046" cy="298938"/>
          </a:xfrm>
        </p:spPr>
        <p:txBody>
          <a:bodyPr>
            <a:normAutofit fontScale="90000"/>
          </a:bodyPr>
          <a:lstStyle/>
          <a:p>
            <a:r>
              <a:rPr lang="en-US" sz="3600" dirty="0">
                <a:latin typeface="Libre Baskerville" panose="02000000000000000000" pitchFamily="2" charset="0"/>
                <a:ea typeface="Open Sans" panose="020B0606030504020204" pitchFamily="34" charset="0"/>
                <a:cs typeface="Open Sans" panose="020B0606030504020204" pitchFamily="34" charset="0"/>
              </a:rPr>
              <a:t>www.emorrisonconsulting.com</a:t>
            </a:r>
          </a:p>
        </p:txBody>
      </p:sp>
      <p:sp>
        <p:nvSpPr>
          <p:cNvPr id="14" name="Rounded Rectangle 13">
            <a:extLst>
              <a:ext uri="{FF2B5EF4-FFF2-40B4-BE49-F238E27FC236}">
                <a16:creationId xmlns:a16="http://schemas.microsoft.com/office/drawing/2014/main" id="{D233BD9A-A9AF-6849-B867-089BD5109AB4}"/>
              </a:ext>
            </a:extLst>
          </p:cNvPr>
          <p:cNvSpPr/>
          <p:nvPr/>
        </p:nvSpPr>
        <p:spPr>
          <a:xfrm>
            <a:off x="7315200" y="1371600"/>
            <a:ext cx="1670538" cy="1441938"/>
          </a:xfrm>
          <a:prstGeom prst="round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Shape, arrow&#10;&#10;Description automatically generated">
            <a:extLst>
              <a:ext uri="{FF2B5EF4-FFF2-40B4-BE49-F238E27FC236}">
                <a16:creationId xmlns:a16="http://schemas.microsoft.com/office/drawing/2014/main" id="{FA439887-BBFD-D548-98AD-03B5FF646A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724" y="1015999"/>
            <a:ext cx="3595077" cy="3595077"/>
          </a:xfrm>
          <a:prstGeom prst="rect">
            <a:avLst/>
          </a:prstGeom>
        </p:spPr>
      </p:pic>
    </p:spTree>
    <p:extLst>
      <p:ext uri="{BB962C8B-B14F-4D97-AF65-F5344CB8AC3E}">
        <p14:creationId xmlns:p14="http://schemas.microsoft.com/office/powerpoint/2010/main" val="7991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E2FC1E-3A52-8F44-86AC-82751056F637}"/>
              </a:ext>
            </a:extLst>
          </p:cNvPr>
          <p:cNvSpPr>
            <a:spLocks noGrp="1"/>
          </p:cNvSpPr>
          <p:nvPr>
            <p:ph type="sldNum" sz="quarter" idx="4"/>
          </p:nvPr>
        </p:nvSpPr>
        <p:spPr/>
        <p:txBody>
          <a:bodyPr/>
          <a:lstStyle/>
          <a:p>
            <a:fld id="{B833AC89-58FB-451B-A86F-0DE9331EFAF5}" type="slidenum">
              <a:rPr lang="en-US" smtClean="0"/>
              <a:pPr/>
              <a:t>3</a:t>
            </a:fld>
            <a:endParaRPr lang="en-US" dirty="0"/>
          </a:p>
        </p:txBody>
      </p:sp>
      <p:sp>
        <p:nvSpPr>
          <p:cNvPr id="5" name="Content Placeholder 4">
            <a:extLst>
              <a:ext uri="{FF2B5EF4-FFF2-40B4-BE49-F238E27FC236}">
                <a16:creationId xmlns:a16="http://schemas.microsoft.com/office/drawing/2014/main" id="{7545323A-1E55-E242-9615-B04486E4B245}"/>
              </a:ext>
            </a:extLst>
          </p:cNvPr>
          <p:cNvSpPr>
            <a:spLocks noGrp="1"/>
          </p:cNvSpPr>
          <p:nvPr>
            <p:ph sz="half" idx="1"/>
          </p:nvPr>
        </p:nvSpPr>
        <p:spPr/>
        <p:txBody>
          <a:bodyPr>
            <a:normAutofit/>
          </a:bodyPr>
          <a:lstStyle/>
          <a:p>
            <a:r>
              <a:rPr lang="en-US" sz="1600" dirty="0"/>
              <a:t>Over 90 Clinical Trails Show MI effectiveness across a range of behavior change areas</a:t>
            </a:r>
          </a:p>
        </p:txBody>
      </p:sp>
      <p:sp>
        <p:nvSpPr>
          <p:cNvPr id="6" name="Content Placeholder 5">
            <a:extLst>
              <a:ext uri="{FF2B5EF4-FFF2-40B4-BE49-F238E27FC236}">
                <a16:creationId xmlns:a16="http://schemas.microsoft.com/office/drawing/2014/main" id="{EDE1B859-5672-D149-9B21-99DC763763AE}"/>
              </a:ext>
            </a:extLst>
          </p:cNvPr>
          <p:cNvSpPr>
            <a:spLocks noGrp="1"/>
          </p:cNvSpPr>
          <p:nvPr>
            <p:ph sz="half" idx="16"/>
          </p:nvPr>
        </p:nvSpPr>
        <p:spPr/>
        <p:txBody>
          <a:bodyPr/>
          <a:lstStyle/>
          <a:p>
            <a:r>
              <a:rPr lang="en-US" sz="1800" dirty="0">
                <a:solidFill>
                  <a:srgbClr val="FF555E"/>
                </a:solidFill>
                <a:latin typeface="Libre Baskerville" panose="02000000000000000000" pitchFamily="2" charset="0"/>
              </a:rPr>
              <a:t>General</a:t>
            </a:r>
            <a:r>
              <a:rPr lang="en-US" sz="1800" dirty="0">
                <a:solidFill>
                  <a:srgbClr val="FF555E"/>
                </a:solidFill>
              </a:rPr>
              <a:t> </a:t>
            </a:r>
          </a:p>
        </p:txBody>
      </p:sp>
      <p:sp>
        <p:nvSpPr>
          <p:cNvPr id="7" name="Content Placeholder 6">
            <a:extLst>
              <a:ext uri="{FF2B5EF4-FFF2-40B4-BE49-F238E27FC236}">
                <a16:creationId xmlns:a16="http://schemas.microsoft.com/office/drawing/2014/main" id="{81D04D08-DDB0-7945-8604-995AE6830466}"/>
              </a:ext>
            </a:extLst>
          </p:cNvPr>
          <p:cNvSpPr>
            <a:spLocks noGrp="1"/>
          </p:cNvSpPr>
          <p:nvPr>
            <p:ph sz="half" idx="22"/>
          </p:nvPr>
        </p:nvSpPr>
        <p:spPr/>
        <p:txBody>
          <a:bodyPr>
            <a:normAutofit/>
          </a:bodyPr>
          <a:lstStyle/>
          <a:p>
            <a:r>
              <a:rPr lang="en-US" sz="1600" dirty="0"/>
              <a:t>Research supports MI across cultures, including with African Americans, API populations and  Latinos and others</a:t>
            </a:r>
          </a:p>
        </p:txBody>
      </p:sp>
      <p:sp>
        <p:nvSpPr>
          <p:cNvPr id="8" name="Content Placeholder 7">
            <a:extLst>
              <a:ext uri="{FF2B5EF4-FFF2-40B4-BE49-F238E27FC236}">
                <a16:creationId xmlns:a16="http://schemas.microsoft.com/office/drawing/2014/main" id="{022C2496-D500-C04F-860D-B27D426EA032}"/>
              </a:ext>
            </a:extLst>
          </p:cNvPr>
          <p:cNvSpPr>
            <a:spLocks noGrp="1"/>
          </p:cNvSpPr>
          <p:nvPr>
            <p:ph sz="half" idx="23"/>
          </p:nvPr>
        </p:nvSpPr>
        <p:spPr/>
        <p:txBody>
          <a:bodyPr/>
          <a:lstStyle/>
          <a:p>
            <a:r>
              <a:rPr lang="en-US" sz="1800" dirty="0">
                <a:solidFill>
                  <a:srgbClr val="FF555E"/>
                </a:solidFill>
              </a:rPr>
              <a:t>Race/</a:t>
            </a:r>
            <a:r>
              <a:rPr lang="en-US" sz="1800" dirty="0">
                <a:solidFill>
                  <a:srgbClr val="FF555E"/>
                </a:solidFill>
                <a:latin typeface="Libre Baskerville" panose="02000000000000000000" pitchFamily="2" charset="0"/>
              </a:rPr>
              <a:t>Ethnicity</a:t>
            </a:r>
          </a:p>
        </p:txBody>
      </p:sp>
      <p:sp>
        <p:nvSpPr>
          <p:cNvPr id="9" name="Content Placeholder 8">
            <a:extLst>
              <a:ext uri="{FF2B5EF4-FFF2-40B4-BE49-F238E27FC236}">
                <a16:creationId xmlns:a16="http://schemas.microsoft.com/office/drawing/2014/main" id="{150D0A86-897D-2B43-88A9-1417BE4634F8}"/>
              </a:ext>
            </a:extLst>
          </p:cNvPr>
          <p:cNvSpPr>
            <a:spLocks noGrp="1"/>
          </p:cNvSpPr>
          <p:nvPr>
            <p:ph sz="half" idx="25"/>
          </p:nvPr>
        </p:nvSpPr>
        <p:spPr/>
        <p:txBody>
          <a:bodyPr>
            <a:normAutofit/>
          </a:bodyPr>
          <a:lstStyle/>
          <a:p>
            <a:r>
              <a:rPr lang="en-US" sz="1600" dirty="0"/>
              <a:t>MI has been shown to be effective with SUD, depression, anxiety, chronic disease management and more…</a:t>
            </a:r>
          </a:p>
        </p:txBody>
      </p:sp>
      <p:sp>
        <p:nvSpPr>
          <p:cNvPr id="10" name="Content Placeholder 9">
            <a:extLst>
              <a:ext uri="{FF2B5EF4-FFF2-40B4-BE49-F238E27FC236}">
                <a16:creationId xmlns:a16="http://schemas.microsoft.com/office/drawing/2014/main" id="{FE07CDE1-DE1A-6340-AFC5-73129691BFAA}"/>
              </a:ext>
            </a:extLst>
          </p:cNvPr>
          <p:cNvSpPr>
            <a:spLocks noGrp="1"/>
          </p:cNvSpPr>
          <p:nvPr>
            <p:ph sz="half" idx="26"/>
          </p:nvPr>
        </p:nvSpPr>
        <p:spPr/>
        <p:txBody>
          <a:bodyPr/>
          <a:lstStyle/>
          <a:p>
            <a:r>
              <a:rPr lang="en-US" sz="1800" dirty="0">
                <a:solidFill>
                  <a:srgbClr val="FF555E"/>
                </a:solidFill>
                <a:latin typeface="Libre Baskerville" panose="02000000000000000000" pitchFamily="2" charset="0"/>
              </a:rPr>
              <a:t>Conditions</a:t>
            </a:r>
          </a:p>
        </p:txBody>
      </p:sp>
      <p:sp>
        <p:nvSpPr>
          <p:cNvPr id="11" name="Content Placeholder 10">
            <a:extLst>
              <a:ext uri="{FF2B5EF4-FFF2-40B4-BE49-F238E27FC236}">
                <a16:creationId xmlns:a16="http://schemas.microsoft.com/office/drawing/2014/main" id="{63201952-4F5B-D44F-B330-8500699648E8}"/>
              </a:ext>
            </a:extLst>
          </p:cNvPr>
          <p:cNvSpPr>
            <a:spLocks noGrp="1"/>
          </p:cNvSpPr>
          <p:nvPr>
            <p:ph sz="half" idx="28"/>
          </p:nvPr>
        </p:nvSpPr>
        <p:spPr>
          <a:xfrm>
            <a:off x="8801100" y="4431606"/>
            <a:ext cx="2628900" cy="1713287"/>
          </a:xfrm>
        </p:spPr>
        <p:txBody>
          <a:bodyPr>
            <a:noAutofit/>
          </a:bodyPr>
          <a:lstStyle/>
          <a:p>
            <a:r>
              <a:rPr lang="en-US" sz="1600" dirty="0"/>
              <a:t>MI has been shown to be effective medical, dental and behavioral health care; with physicians, MA's nurses, </a:t>
            </a:r>
            <a:r>
              <a:rPr lang="en-US" sz="1600" dirty="0" err="1"/>
              <a:t>CHWs</a:t>
            </a:r>
            <a:r>
              <a:rPr lang="en-US" sz="1600" dirty="0"/>
              <a:t>, therapists and more</a:t>
            </a:r>
          </a:p>
        </p:txBody>
      </p:sp>
      <p:sp>
        <p:nvSpPr>
          <p:cNvPr id="12" name="Content Placeholder 11">
            <a:extLst>
              <a:ext uri="{FF2B5EF4-FFF2-40B4-BE49-F238E27FC236}">
                <a16:creationId xmlns:a16="http://schemas.microsoft.com/office/drawing/2014/main" id="{AD7D1C6B-3D1D-F748-AA8B-E1079E896457}"/>
              </a:ext>
            </a:extLst>
          </p:cNvPr>
          <p:cNvSpPr>
            <a:spLocks noGrp="1"/>
          </p:cNvSpPr>
          <p:nvPr>
            <p:ph sz="half" idx="29"/>
          </p:nvPr>
        </p:nvSpPr>
        <p:spPr/>
        <p:txBody>
          <a:bodyPr/>
          <a:lstStyle/>
          <a:p>
            <a:r>
              <a:rPr lang="en-US" sz="1800" dirty="0">
                <a:solidFill>
                  <a:srgbClr val="FF555E"/>
                </a:solidFill>
              </a:rPr>
              <a:t>Settings &amp; Roles</a:t>
            </a:r>
          </a:p>
        </p:txBody>
      </p:sp>
      <p:sp>
        <p:nvSpPr>
          <p:cNvPr id="18" name="TextBox 17">
            <a:extLst>
              <a:ext uri="{FF2B5EF4-FFF2-40B4-BE49-F238E27FC236}">
                <a16:creationId xmlns:a16="http://schemas.microsoft.com/office/drawing/2014/main" id="{4CDE146D-6548-984E-96CB-D5A555C0FABF}"/>
              </a:ext>
            </a:extLst>
          </p:cNvPr>
          <p:cNvSpPr txBox="1"/>
          <p:nvPr/>
        </p:nvSpPr>
        <p:spPr>
          <a:xfrm>
            <a:off x="2321169" y="527538"/>
            <a:ext cx="7877908" cy="769441"/>
          </a:xfrm>
          <a:prstGeom prst="rect">
            <a:avLst/>
          </a:prstGeom>
          <a:noFill/>
        </p:spPr>
        <p:txBody>
          <a:bodyPr wrap="square" rtlCol="0">
            <a:spAutoFit/>
          </a:bodyPr>
          <a:lstStyle/>
          <a:p>
            <a:pPr algn="ctr"/>
            <a:r>
              <a:rPr lang="en-US" sz="4400"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MI Research </a:t>
            </a:r>
          </a:p>
        </p:txBody>
      </p:sp>
      <p:pic>
        <p:nvPicPr>
          <p:cNvPr id="32" name="Graphic 31" descr="Statistics with solid fill">
            <a:extLst>
              <a:ext uri="{FF2B5EF4-FFF2-40B4-BE49-F238E27FC236}">
                <a16:creationId xmlns:a16="http://schemas.microsoft.com/office/drawing/2014/main" id="{00218CF1-62DA-894F-BF70-DB26AC886F2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67575" y="2591889"/>
            <a:ext cx="914400" cy="914400"/>
          </a:xfrm>
          <a:prstGeom prst="rect">
            <a:avLst/>
          </a:prstGeom>
        </p:spPr>
      </p:pic>
      <p:pic>
        <p:nvPicPr>
          <p:cNvPr id="38" name="Graphic 37" descr="Document with solid fill">
            <a:extLst>
              <a:ext uri="{FF2B5EF4-FFF2-40B4-BE49-F238E27FC236}">
                <a16:creationId xmlns:a16="http://schemas.microsoft.com/office/drawing/2014/main" id="{18D5D1F4-93C3-4E45-8EA0-5FFB62732E1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47275" y="2591889"/>
            <a:ext cx="914400" cy="914400"/>
          </a:xfrm>
          <a:prstGeom prst="rect">
            <a:avLst/>
          </a:prstGeom>
        </p:spPr>
      </p:pic>
      <p:pic>
        <p:nvPicPr>
          <p:cNvPr id="40" name="Graphic 39" descr="Medicine with solid fill">
            <a:extLst>
              <a:ext uri="{FF2B5EF4-FFF2-40B4-BE49-F238E27FC236}">
                <a16:creationId xmlns:a16="http://schemas.microsoft.com/office/drawing/2014/main" id="{8A69701A-529E-C348-B6FD-CED748833B3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26975" y="2591889"/>
            <a:ext cx="914400" cy="914400"/>
          </a:xfrm>
          <a:prstGeom prst="rect">
            <a:avLst/>
          </a:prstGeom>
        </p:spPr>
      </p:pic>
      <p:pic>
        <p:nvPicPr>
          <p:cNvPr id="42" name="Graphic 41" descr="Group success with solid fill">
            <a:extLst>
              <a:ext uri="{FF2B5EF4-FFF2-40B4-BE49-F238E27FC236}">
                <a16:creationId xmlns:a16="http://schemas.microsoft.com/office/drawing/2014/main" id="{CBF88D8B-EA79-EB4C-8A26-EF617E46730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72246" y="2543917"/>
            <a:ext cx="914400" cy="914400"/>
          </a:xfrm>
          <a:prstGeom prst="rect">
            <a:avLst/>
          </a:prstGeom>
        </p:spPr>
      </p:pic>
    </p:spTree>
    <p:extLst>
      <p:ext uri="{BB962C8B-B14F-4D97-AF65-F5344CB8AC3E}">
        <p14:creationId xmlns:p14="http://schemas.microsoft.com/office/powerpoint/2010/main" val="392078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E755E3B-2D18-9842-A307-A01EA9F27046}"/>
              </a:ext>
            </a:extLst>
          </p:cNvPr>
          <p:cNvSpPr>
            <a:spLocks noGrp="1"/>
          </p:cNvSpPr>
          <p:nvPr>
            <p:ph idx="1"/>
          </p:nvPr>
        </p:nvSpPr>
        <p:spPr>
          <a:xfrm>
            <a:off x="1124607" y="1309495"/>
            <a:ext cx="4614041" cy="3758546"/>
          </a:xfrm>
        </p:spPr>
        <p:txBody>
          <a:bodyPr anchor="ctr">
            <a:normAutofit/>
          </a:bodyPr>
          <a:lstStyle/>
          <a:p>
            <a:pPr marL="0" indent="0">
              <a:buNone/>
            </a:pPr>
            <a:r>
              <a:rPr lang="en-US" sz="2800" b="1" dirty="0">
                <a:latin typeface="Libre Baskerville" panose="02000000000000000000" pitchFamily="2" charset="0"/>
              </a:rPr>
              <a:t>MI is just as applicable to our relationships with our friends, family, &amp; ourselves</a:t>
            </a:r>
          </a:p>
        </p:txBody>
      </p:sp>
      <p:sp>
        <p:nvSpPr>
          <p:cNvPr id="20" name="Rectangle 19">
            <a:extLst>
              <a:ext uri="{FF2B5EF4-FFF2-40B4-BE49-F238E27FC236}">
                <a16:creationId xmlns:a16="http://schemas.microsoft.com/office/drawing/2014/main" id="{4C8215CA-11CC-4FE2-8773-A3C05123552D}"/>
              </a:ext>
            </a:extLst>
          </p:cNvPr>
          <p:cNvSpPr/>
          <p:nvPr/>
        </p:nvSpPr>
        <p:spPr>
          <a:xfrm>
            <a:off x="10531824" y="670356"/>
            <a:ext cx="1255282" cy="125528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Placeholder 10">
            <a:extLst>
              <a:ext uri="{FF2B5EF4-FFF2-40B4-BE49-F238E27FC236}">
                <a16:creationId xmlns:a16="http://schemas.microsoft.com/office/drawing/2014/main" id="{3E4A7576-99F1-F644-825B-E60945AF93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0655" y="1309495"/>
            <a:ext cx="4940007" cy="3758546"/>
          </a:xfrm>
          <a:prstGeom prst="rect">
            <a:avLst/>
          </a:prstGeom>
        </p:spPr>
      </p:pic>
    </p:spTree>
    <p:extLst>
      <p:ext uri="{BB962C8B-B14F-4D97-AF65-F5344CB8AC3E}">
        <p14:creationId xmlns:p14="http://schemas.microsoft.com/office/powerpoint/2010/main" val="727337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1477D374-EB0F-4AAC-B814-F79F79753347}"/>
              </a:ext>
            </a:extLst>
          </p:cNvPr>
          <p:cNvSpPr/>
          <p:nvPr/>
        </p:nvSpPr>
        <p:spPr>
          <a:xfrm>
            <a:off x="1458686" y="1905000"/>
            <a:ext cx="3750501" cy="1134064"/>
          </a:xfrm>
          <a:custGeom>
            <a:avLst/>
            <a:gdLst>
              <a:gd name="connsiteX0" fmla="*/ 670754 w 3758404"/>
              <a:gd name="connsiteY0" fmla="*/ 9017 h 1081477"/>
              <a:gd name="connsiteX1" fmla="*/ 9017 w 3758404"/>
              <a:gd name="connsiteY1" fmla="*/ 544402 h 1081477"/>
              <a:gd name="connsiteX2" fmla="*/ 670754 w 3758404"/>
              <a:gd name="connsiteY2" fmla="*/ 1079787 h 1081477"/>
              <a:gd name="connsiteX3" fmla="*/ 3758642 w 3758404"/>
              <a:gd name="connsiteY3" fmla="*/ 1079787 h 1081477"/>
              <a:gd name="connsiteX4" fmla="*/ 3758642 w 3758404"/>
              <a:gd name="connsiteY4" fmla="*/ 9017 h 1081477"/>
              <a:gd name="connsiteX5" fmla="*/ 670754 w 3758404"/>
              <a:gd name="connsiteY5" fmla="*/ 9017 h 1081477"/>
              <a:gd name="connsiteX6" fmla="*/ 3209444 w 3758404"/>
              <a:gd name="connsiteY6" fmla="*/ 972710 h 1081477"/>
              <a:gd name="connsiteX7" fmla="*/ 2781136 w 3758404"/>
              <a:gd name="connsiteY7" fmla="*/ 544402 h 1081477"/>
              <a:gd name="connsiteX8" fmla="*/ 3209444 w 3758404"/>
              <a:gd name="connsiteY8" fmla="*/ 116094 h 1081477"/>
              <a:gd name="connsiteX9" fmla="*/ 3637752 w 3758404"/>
              <a:gd name="connsiteY9" fmla="*/ 544402 h 1081477"/>
              <a:gd name="connsiteX10" fmla="*/ 3209444 w 3758404"/>
              <a:gd name="connsiteY10" fmla="*/ 972710 h 10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8404" h="1081477">
                <a:moveTo>
                  <a:pt x="670754" y="9017"/>
                </a:moveTo>
                <a:cubicBezTo>
                  <a:pt x="305300" y="9017"/>
                  <a:pt x="9017" y="248656"/>
                  <a:pt x="9017" y="544402"/>
                </a:cubicBezTo>
                <a:cubicBezTo>
                  <a:pt x="9017" y="840042"/>
                  <a:pt x="305300" y="1079787"/>
                  <a:pt x="670754" y="1079787"/>
                </a:cubicBezTo>
                <a:lnTo>
                  <a:pt x="3758642" y="1079787"/>
                </a:lnTo>
                <a:lnTo>
                  <a:pt x="3758642" y="9017"/>
                </a:lnTo>
                <a:lnTo>
                  <a:pt x="670754" y="9017"/>
                </a:lnTo>
                <a:close/>
                <a:moveTo>
                  <a:pt x="3209444" y="972710"/>
                </a:moveTo>
                <a:cubicBezTo>
                  <a:pt x="2972910" y="972710"/>
                  <a:pt x="2781136" y="780935"/>
                  <a:pt x="2781136" y="544402"/>
                </a:cubicBezTo>
                <a:cubicBezTo>
                  <a:pt x="2781136" y="307869"/>
                  <a:pt x="2972910" y="116094"/>
                  <a:pt x="3209444" y="116094"/>
                </a:cubicBezTo>
                <a:cubicBezTo>
                  <a:pt x="3445977" y="116094"/>
                  <a:pt x="3637752" y="307869"/>
                  <a:pt x="3637752" y="544402"/>
                </a:cubicBezTo>
                <a:cubicBezTo>
                  <a:pt x="3637752" y="780935"/>
                  <a:pt x="3445977" y="972710"/>
                  <a:pt x="3209444" y="972710"/>
                </a:cubicBezTo>
                <a:close/>
              </a:path>
            </a:pathLst>
          </a:custGeom>
          <a:solidFill>
            <a:srgbClr val="082349"/>
          </a:solidFill>
          <a:ln w="10695" cap="flat">
            <a:noFill/>
            <a:prstDash val="solid"/>
            <a:miter/>
          </a:ln>
        </p:spPr>
        <p:txBody>
          <a:bodyPr rtlCol="0" anchor="ctr"/>
          <a:lstStyle/>
          <a:p>
            <a:endParaRPr lang="en-US">
              <a:solidFill>
                <a:srgbClr val="082349"/>
              </a:solidFill>
            </a:endParaRPr>
          </a:p>
        </p:txBody>
      </p:sp>
      <p:sp>
        <p:nvSpPr>
          <p:cNvPr id="11" name="Graphic 6">
            <a:extLst>
              <a:ext uri="{FF2B5EF4-FFF2-40B4-BE49-F238E27FC236}">
                <a16:creationId xmlns:a16="http://schemas.microsoft.com/office/drawing/2014/main" id="{BB17A4AB-C84B-42D8-BC33-9034789AF202}"/>
              </a:ext>
            </a:extLst>
          </p:cNvPr>
          <p:cNvSpPr/>
          <p:nvPr/>
        </p:nvSpPr>
        <p:spPr>
          <a:xfrm>
            <a:off x="1458686" y="3120483"/>
            <a:ext cx="3750501" cy="1134064"/>
          </a:xfrm>
          <a:custGeom>
            <a:avLst/>
            <a:gdLst>
              <a:gd name="connsiteX0" fmla="*/ 670754 w 3758404"/>
              <a:gd name="connsiteY0" fmla="*/ 9017 h 1081477"/>
              <a:gd name="connsiteX1" fmla="*/ 9017 w 3758404"/>
              <a:gd name="connsiteY1" fmla="*/ 544402 h 1081477"/>
              <a:gd name="connsiteX2" fmla="*/ 670754 w 3758404"/>
              <a:gd name="connsiteY2" fmla="*/ 1079787 h 1081477"/>
              <a:gd name="connsiteX3" fmla="*/ 3758642 w 3758404"/>
              <a:gd name="connsiteY3" fmla="*/ 1079787 h 1081477"/>
              <a:gd name="connsiteX4" fmla="*/ 3758642 w 3758404"/>
              <a:gd name="connsiteY4" fmla="*/ 9017 h 1081477"/>
              <a:gd name="connsiteX5" fmla="*/ 670754 w 3758404"/>
              <a:gd name="connsiteY5" fmla="*/ 9017 h 1081477"/>
              <a:gd name="connsiteX6" fmla="*/ 3209444 w 3758404"/>
              <a:gd name="connsiteY6" fmla="*/ 972710 h 1081477"/>
              <a:gd name="connsiteX7" fmla="*/ 2781136 w 3758404"/>
              <a:gd name="connsiteY7" fmla="*/ 544402 h 1081477"/>
              <a:gd name="connsiteX8" fmla="*/ 3209444 w 3758404"/>
              <a:gd name="connsiteY8" fmla="*/ 116094 h 1081477"/>
              <a:gd name="connsiteX9" fmla="*/ 3637752 w 3758404"/>
              <a:gd name="connsiteY9" fmla="*/ 544402 h 1081477"/>
              <a:gd name="connsiteX10" fmla="*/ 3209444 w 3758404"/>
              <a:gd name="connsiteY10" fmla="*/ 972710 h 10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8404" h="1081477">
                <a:moveTo>
                  <a:pt x="670754" y="9017"/>
                </a:moveTo>
                <a:cubicBezTo>
                  <a:pt x="305300" y="9017"/>
                  <a:pt x="9017" y="248656"/>
                  <a:pt x="9017" y="544402"/>
                </a:cubicBezTo>
                <a:cubicBezTo>
                  <a:pt x="9017" y="840042"/>
                  <a:pt x="305300" y="1079787"/>
                  <a:pt x="670754" y="1079787"/>
                </a:cubicBezTo>
                <a:lnTo>
                  <a:pt x="3758642" y="1079787"/>
                </a:lnTo>
                <a:lnTo>
                  <a:pt x="3758642" y="9017"/>
                </a:lnTo>
                <a:lnTo>
                  <a:pt x="670754" y="9017"/>
                </a:lnTo>
                <a:close/>
                <a:moveTo>
                  <a:pt x="3209444" y="972710"/>
                </a:moveTo>
                <a:cubicBezTo>
                  <a:pt x="2972910" y="972710"/>
                  <a:pt x="2781136" y="780935"/>
                  <a:pt x="2781136" y="544402"/>
                </a:cubicBezTo>
                <a:cubicBezTo>
                  <a:pt x="2781136" y="307869"/>
                  <a:pt x="2972910" y="116094"/>
                  <a:pt x="3209444" y="116094"/>
                </a:cubicBezTo>
                <a:cubicBezTo>
                  <a:pt x="3445977" y="116094"/>
                  <a:pt x="3637752" y="307869"/>
                  <a:pt x="3637752" y="544402"/>
                </a:cubicBezTo>
                <a:cubicBezTo>
                  <a:pt x="3637752" y="780935"/>
                  <a:pt x="3445977" y="972710"/>
                  <a:pt x="3209444" y="972710"/>
                </a:cubicBezTo>
                <a:close/>
              </a:path>
            </a:pathLst>
          </a:custGeom>
          <a:solidFill>
            <a:srgbClr val="60718A"/>
          </a:solidFill>
          <a:ln w="10695"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D6C58A1C-C729-4AD9-AD54-E18D0098AD89}"/>
              </a:ext>
            </a:extLst>
          </p:cNvPr>
          <p:cNvSpPr/>
          <p:nvPr/>
        </p:nvSpPr>
        <p:spPr>
          <a:xfrm>
            <a:off x="1458686" y="4335966"/>
            <a:ext cx="3750501" cy="1134064"/>
          </a:xfrm>
          <a:custGeom>
            <a:avLst/>
            <a:gdLst>
              <a:gd name="connsiteX0" fmla="*/ 670754 w 3758404"/>
              <a:gd name="connsiteY0" fmla="*/ 9017 h 1081477"/>
              <a:gd name="connsiteX1" fmla="*/ 9017 w 3758404"/>
              <a:gd name="connsiteY1" fmla="*/ 544402 h 1081477"/>
              <a:gd name="connsiteX2" fmla="*/ 670754 w 3758404"/>
              <a:gd name="connsiteY2" fmla="*/ 1079787 h 1081477"/>
              <a:gd name="connsiteX3" fmla="*/ 3758642 w 3758404"/>
              <a:gd name="connsiteY3" fmla="*/ 1079787 h 1081477"/>
              <a:gd name="connsiteX4" fmla="*/ 3758642 w 3758404"/>
              <a:gd name="connsiteY4" fmla="*/ 9017 h 1081477"/>
              <a:gd name="connsiteX5" fmla="*/ 670754 w 3758404"/>
              <a:gd name="connsiteY5" fmla="*/ 9017 h 1081477"/>
              <a:gd name="connsiteX6" fmla="*/ 3209444 w 3758404"/>
              <a:gd name="connsiteY6" fmla="*/ 972710 h 1081477"/>
              <a:gd name="connsiteX7" fmla="*/ 2781136 w 3758404"/>
              <a:gd name="connsiteY7" fmla="*/ 544402 h 1081477"/>
              <a:gd name="connsiteX8" fmla="*/ 3209444 w 3758404"/>
              <a:gd name="connsiteY8" fmla="*/ 116094 h 1081477"/>
              <a:gd name="connsiteX9" fmla="*/ 3637752 w 3758404"/>
              <a:gd name="connsiteY9" fmla="*/ 544402 h 1081477"/>
              <a:gd name="connsiteX10" fmla="*/ 3209444 w 3758404"/>
              <a:gd name="connsiteY10" fmla="*/ 972710 h 10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8404" h="1081477">
                <a:moveTo>
                  <a:pt x="670754" y="9017"/>
                </a:moveTo>
                <a:cubicBezTo>
                  <a:pt x="305300" y="9017"/>
                  <a:pt x="9017" y="248656"/>
                  <a:pt x="9017" y="544402"/>
                </a:cubicBezTo>
                <a:cubicBezTo>
                  <a:pt x="9017" y="840042"/>
                  <a:pt x="305300" y="1079787"/>
                  <a:pt x="670754" y="1079787"/>
                </a:cubicBezTo>
                <a:lnTo>
                  <a:pt x="3758642" y="1079787"/>
                </a:lnTo>
                <a:lnTo>
                  <a:pt x="3758642" y="9017"/>
                </a:lnTo>
                <a:lnTo>
                  <a:pt x="670754" y="9017"/>
                </a:lnTo>
                <a:close/>
                <a:moveTo>
                  <a:pt x="3209444" y="972710"/>
                </a:moveTo>
                <a:cubicBezTo>
                  <a:pt x="2972910" y="972710"/>
                  <a:pt x="2781136" y="780935"/>
                  <a:pt x="2781136" y="544402"/>
                </a:cubicBezTo>
                <a:cubicBezTo>
                  <a:pt x="2781136" y="307869"/>
                  <a:pt x="2972910" y="116094"/>
                  <a:pt x="3209444" y="116094"/>
                </a:cubicBezTo>
                <a:cubicBezTo>
                  <a:pt x="3445977" y="116094"/>
                  <a:pt x="3637752" y="307869"/>
                  <a:pt x="3637752" y="544402"/>
                </a:cubicBezTo>
                <a:cubicBezTo>
                  <a:pt x="3637752" y="780935"/>
                  <a:pt x="3445977" y="972710"/>
                  <a:pt x="3209444" y="972710"/>
                </a:cubicBezTo>
                <a:close/>
              </a:path>
            </a:pathLst>
          </a:custGeom>
          <a:solidFill>
            <a:srgbClr val="FF555E"/>
          </a:solidFill>
          <a:ln w="10695"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BBEE8FF8-B84E-4AB3-A0C7-4668C2D7B5E8}"/>
              </a:ext>
            </a:extLst>
          </p:cNvPr>
          <p:cNvGrpSpPr/>
          <p:nvPr/>
        </p:nvGrpSpPr>
        <p:grpSpPr>
          <a:xfrm>
            <a:off x="4341888" y="2243390"/>
            <a:ext cx="572024" cy="487276"/>
            <a:chOff x="6456412" y="1658115"/>
            <a:chExt cx="746126" cy="604837"/>
          </a:xfrm>
          <a:solidFill>
            <a:srgbClr val="082349"/>
          </a:solidFill>
        </p:grpSpPr>
        <p:sp>
          <p:nvSpPr>
            <p:cNvPr id="21" name="Freeform 13">
              <a:extLst>
                <a:ext uri="{FF2B5EF4-FFF2-40B4-BE49-F238E27FC236}">
                  <a16:creationId xmlns:a16="http://schemas.microsoft.com/office/drawing/2014/main" id="{6AF1A56A-A889-409D-8345-F3271B70BB69}"/>
                </a:ext>
              </a:extLst>
            </p:cNvPr>
            <p:cNvSpPr>
              <a:spLocks/>
            </p:cNvSpPr>
            <p:nvPr/>
          </p:nvSpPr>
          <p:spPr bwMode="auto">
            <a:xfrm>
              <a:off x="6456412" y="1658115"/>
              <a:ext cx="465138" cy="604837"/>
            </a:xfrm>
            <a:custGeom>
              <a:avLst/>
              <a:gdLst>
                <a:gd name="T0" fmla="*/ 1917 w 1917"/>
                <a:gd name="T1" fmla="*/ 1262 h 2496"/>
                <a:gd name="T2" fmla="*/ 1661 w 1917"/>
                <a:gd name="T3" fmla="*/ 1390 h 2496"/>
                <a:gd name="T4" fmla="*/ 1595 w 1917"/>
                <a:gd name="T5" fmla="*/ 1560 h 2496"/>
                <a:gd name="T6" fmla="*/ 1469 w 1917"/>
                <a:gd name="T7" fmla="*/ 1710 h 2496"/>
                <a:gd name="T8" fmla="*/ 1154 w 1917"/>
                <a:gd name="T9" fmla="*/ 1639 h 2496"/>
                <a:gd name="T10" fmla="*/ 1250 w 1917"/>
                <a:gd name="T11" fmla="*/ 2161 h 2496"/>
                <a:gd name="T12" fmla="*/ 1310 w 1917"/>
                <a:gd name="T13" fmla="*/ 2496 h 2496"/>
                <a:gd name="T14" fmla="*/ 1086 w 1917"/>
                <a:gd name="T15" fmla="*/ 2366 h 2496"/>
                <a:gd name="T16" fmla="*/ 696 w 1917"/>
                <a:gd name="T17" fmla="*/ 2137 h 2496"/>
                <a:gd name="T18" fmla="*/ 375 w 1917"/>
                <a:gd name="T19" fmla="*/ 1950 h 2496"/>
                <a:gd name="T20" fmla="*/ 453 w 1917"/>
                <a:gd name="T21" fmla="*/ 1560 h 2496"/>
                <a:gd name="T22" fmla="*/ 62 w 1917"/>
                <a:gd name="T23" fmla="*/ 936 h 2496"/>
                <a:gd name="T24" fmla="*/ 921 w 1917"/>
                <a:gd name="T25" fmla="*/ 0 h 2496"/>
                <a:gd name="T26" fmla="*/ 1195 w 1917"/>
                <a:gd name="T27" fmla="*/ 22 h 2496"/>
                <a:gd name="T28" fmla="*/ 1522 w 1917"/>
                <a:gd name="T29" fmla="*/ 147 h 2496"/>
                <a:gd name="T30" fmla="*/ 1664 w 1917"/>
                <a:gd name="T31" fmla="*/ 296 h 2496"/>
                <a:gd name="T32" fmla="*/ 1730 w 1917"/>
                <a:gd name="T33" fmla="*/ 471 h 2496"/>
                <a:gd name="T34" fmla="*/ 1701 w 1917"/>
                <a:gd name="T35" fmla="*/ 858 h 2496"/>
                <a:gd name="T36" fmla="*/ 1917 w 1917"/>
                <a:gd name="T37" fmla="*/ 1262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7" h="2496">
                  <a:moveTo>
                    <a:pt x="1917" y="1262"/>
                  </a:moveTo>
                  <a:cubicBezTo>
                    <a:pt x="1661" y="1390"/>
                    <a:pt x="1661" y="1390"/>
                    <a:pt x="1661" y="1390"/>
                  </a:cubicBezTo>
                  <a:cubicBezTo>
                    <a:pt x="1661" y="1390"/>
                    <a:pt x="1636" y="1476"/>
                    <a:pt x="1595" y="1560"/>
                  </a:cubicBezTo>
                  <a:cubicBezTo>
                    <a:pt x="1562" y="1626"/>
                    <a:pt x="1518" y="1691"/>
                    <a:pt x="1469" y="1710"/>
                  </a:cubicBezTo>
                  <a:cubicBezTo>
                    <a:pt x="1365" y="1750"/>
                    <a:pt x="1154" y="1639"/>
                    <a:pt x="1154" y="1639"/>
                  </a:cubicBezTo>
                  <a:cubicBezTo>
                    <a:pt x="1250" y="2161"/>
                    <a:pt x="1250" y="2161"/>
                    <a:pt x="1250" y="2161"/>
                  </a:cubicBezTo>
                  <a:cubicBezTo>
                    <a:pt x="1310" y="2496"/>
                    <a:pt x="1310" y="2496"/>
                    <a:pt x="1310" y="2496"/>
                  </a:cubicBezTo>
                  <a:cubicBezTo>
                    <a:pt x="1086" y="2366"/>
                    <a:pt x="1086" y="2366"/>
                    <a:pt x="1086" y="2366"/>
                  </a:cubicBezTo>
                  <a:cubicBezTo>
                    <a:pt x="696" y="2137"/>
                    <a:pt x="696" y="2137"/>
                    <a:pt x="696" y="2137"/>
                  </a:cubicBezTo>
                  <a:cubicBezTo>
                    <a:pt x="375" y="1950"/>
                    <a:pt x="375" y="1950"/>
                    <a:pt x="375" y="1950"/>
                  </a:cubicBezTo>
                  <a:cubicBezTo>
                    <a:pt x="453" y="1560"/>
                    <a:pt x="453" y="1560"/>
                    <a:pt x="453" y="1560"/>
                  </a:cubicBezTo>
                  <a:cubicBezTo>
                    <a:pt x="453" y="1560"/>
                    <a:pt x="181" y="1572"/>
                    <a:pt x="62" y="936"/>
                  </a:cubicBezTo>
                  <a:cubicBezTo>
                    <a:pt x="41" y="819"/>
                    <a:pt x="0" y="0"/>
                    <a:pt x="921" y="0"/>
                  </a:cubicBezTo>
                  <a:cubicBezTo>
                    <a:pt x="1024" y="0"/>
                    <a:pt x="1115" y="8"/>
                    <a:pt x="1195" y="22"/>
                  </a:cubicBezTo>
                  <a:cubicBezTo>
                    <a:pt x="1336" y="47"/>
                    <a:pt x="1442" y="91"/>
                    <a:pt x="1522" y="147"/>
                  </a:cubicBezTo>
                  <a:cubicBezTo>
                    <a:pt x="1584" y="191"/>
                    <a:pt x="1630" y="242"/>
                    <a:pt x="1664" y="296"/>
                  </a:cubicBezTo>
                  <a:cubicBezTo>
                    <a:pt x="1698" y="353"/>
                    <a:pt x="1719" y="413"/>
                    <a:pt x="1730" y="471"/>
                  </a:cubicBezTo>
                  <a:cubicBezTo>
                    <a:pt x="1769" y="671"/>
                    <a:pt x="1701" y="858"/>
                    <a:pt x="1701" y="858"/>
                  </a:cubicBezTo>
                  <a:lnTo>
                    <a:pt x="1917" y="1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5D571"/>
                </a:solidFill>
              </a:endParaRPr>
            </a:p>
          </p:txBody>
        </p:sp>
        <p:sp>
          <p:nvSpPr>
            <p:cNvPr id="22" name="Freeform 14">
              <a:extLst>
                <a:ext uri="{FF2B5EF4-FFF2-40B4-BE49-F238E27FC236}">
                  <a16:creationId xmlns:a16="http://schemas.microsoft.com/office/drawing/2014/main" id="{E960CB72-988A-42E6-A645-27060940D0FB}"/>
                </a:ext>
              </a:extLst>
            </p:cNvPr>
            <p:cNvSpPr>
              <a:spLocks/>
            </p:cNvSpPr>
            <p:nvPr/>
          </p:nvSpPr>
          <p:spPr bwMode="auto">
            <a:xfrm>
              <a:off x="6861225" y="1658115"/>
              <a:ext cx="341313" cy="604837"/>
            </a:xfrm>
            <a:custGeom>
              <a:avLst/>
              <a:gdLst>
                <a:gd name="T0" fmla="*/ 1403 w 1403"/>
                <a:gd name="T1" fmla="*/ 1262 h 2496"/>
                <a:gd name="T2" fmla="*/ 1147 w 1403"/>
                <a:gd name="T3" fmla="*/ 1390 h 2496"/>
                <a:gd name="T4" fmla="*/ 955 w 1403"/>
                <a:gd name="T5" fmla="*/ 1710 h 2496"/>
                <a:gd name="T6" fmla="*/ 640 w 1403"/>
                <a:gd name="T7" fmla="*/ 1639 h 2496"/>
                <a:gd name="T8" fmla="*/ 796 w 1403"/>
                <a:gd name="T9" fmla="*/ 2496 h 2496"/>
                <a:gd name="T10" fmla="*/ 572 w 1403"/>
                <a:gd name="T11" fmla="*/ 2366 h 2496"/>
                <a:gd name="T12" fmla="*/ 182 w 1403"/>
                <a:gd name="T13" fmla="*/ 2137 h 2496"/>
                <a:gd name="T14" fmla="*/ 80 w 1403"/>
                <a:gd name="T15" fmla="*/ 2078 h 2496"/>
                <a:gd name="T16" fmla="*/ 0 w 1403"/>
                <a:gd name="T17" fmla="*/ 1639 h 2496"/>
                <a:gd name="T18" fmla="*/ 315 w 1403"/>
                <a:gd name="T19" fmla="*/ 1710 h 2496"/>
                <a:gd name="T20" fmla="*/ 507 w 1403"/>
                <a:gd name="T21" fmla="*/ 1390 h 2496"/>
                <a:gd name="T22" fmla="*/ 763 w 1403"/>
                <a:gd name="T23" fmla="*/ 1262 h 2496"/>
                <a:gd name="T24" fmla="*/ 547 w 1403"/>
                <a:gd name="T25" fmla="*/ 858 h 2496"/>
                <a:gd name="T26" fmla="*/ 576 w 1403"/>
                <a:gd name="T27" fmla="*/ 471 h 2496"/>
                <a:gd name="T28" fmla="*/ 510 w 1403"/>
                <a:gd name="T29" fmla="*/ 296 h 2496"/>
                <a:gd name="T30" fmla="*/ 106 w 1403"/>
                <a:gd name="T31" fmla="*/ 35 h 2496"/>
                <a:gd name="T32" fmla="*/ 407 w 1403"/>
                <a:gd name="T33" fmla="*/ 0 h 2496"/>
                <a:gd name="T34" fmla="*/ 1150 w 1403"/>
                <a:gd name="T35" fmla="*/ 296 h 2496"/>
                <a:gd name="T36" fmla="*/ 1216 w 1403"/>
                <a:gd name="T37" fmla="*/ 471 h 2496"/>
                <a:gd name="T38" fmla="*/ 1187 w 1403"/>
                <a:gd name="T39" fmla="*/ 858 h 2496"/>
                <a:gd name="T40" fmla="*/ 1403 w 1403"/>
                <a:gd name="T41" fmla="*/ 1262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3" h="2496">
                  <a:moveTo>
                    <a:pt x="1403" y="1262"/>
                  </a:moveTo>
                  <a:cubicBezTo>
                    <a:pt x="1147" y="1390"/>
                    <a:pt x="1147" y="1390"/>
                    <a:pt x="1147" y="1390"/>
                  </a:cubicBezTo>
                  <a:cubicBezTo>
                    <a:pt x="1147" y="1390"/>
                    <a:pt x="1066" y="1667"/>
                    <a:pt x="955" y="1710"/>
                  </a:cubicBezTo>
                  <a:cubicBezTo>
                    <a:pt x="851" y="1750"/>
                    <a:pt x="640" y="1639"/>
                    <a:pt x="640" y="1639"/>
                  </a:cubicBezTo>
                  <a:cubicBezTo>
                    <a:pt x="796" y="2496"/>
                    <a:pt x="796" y="2496"/>
                    <a:pt x="796" y="2496"/>
                  </a:cubicBezTo>
                  <a:cubicBezTo>
                    <a:pt x="572" y="2366"/>
                    <a:pt x="572" y="2366"/>
                    <a:pt x="572" y="2366"/>
                  </a:cubicBezTo>
                  <a:cubicBezTo>
                    <a:pt x="182" y="2137"/>
                    <a:pt x="182" y="2137"/>
                    <a:pt x="182" y="2137"/>
                  </a:cubicBezTo>
                  <a:cubicBezTo>
                    <a:pt x="80" y="2078"/>
                    <a:pt x="80" y="2078"/>
                    <a:pt x="80" y="2078"/>
                  </a:cubicBezTo>
                  <a:cubicBezTo>
                    <a:pt x="0" y="1639"/>
                    <a:pt x="0" y="1639"/>
                    <a:pt x="0" y="1639"/>
                  </a:cubicBezTo>
                  <a:cubicBezTo>
                    <a:pt x="0" y="1639"/>
                    <a:pt x="211" y="1750"/>
                    <a:pt x="315" y="1710"/>
                  </a:cubicBezTo>
                  <a:cubicBezTo>
                    <a:pt x="426" y="1667"/>
                    <a:pt x="507" y="1390"/>
                    <a:pt x="507" y="1390"/>
                  </a:cubicBezTo>
                  <a:cubicBezTo>
                    <a:pt x="763" y="1262"/>
                    <a:pt x="763" y="1262"/>
                    <a:pt x="763" y="1262"/>
                  </a:cubicBezTo>
                  <a:cubicBezTo>
                    <a:pt x="547" y="858"/>
                    <a:pt x="547" y="858"/>
                    <a:pt x="547" y="858"/>
                  </a:cubicBezTo>
                  <a:cubicBezTo>
                    <a:pt x="547" y="858"/>
                    <a:pt x="615" y="671"/>
                    <a:pt x="576" y="471"/>
                  </a:cubicBezTo>
                  <a:cubicBezTo>
                    <a:pt x="565" y="413"/>
                    <a:pt x="544" y="353"/>
                    <a:pt x="510" y="296"/>
                  </a:cubicBezTo>
                  <a:cubicBezTo>
                    <a:pt x="441" y="184"/>
                    <a:pt x="318" y="85"/>
                    <a:pt x="106" y="35"/>
                  </a:cubicBezTo>
                  <a:cubicBezTo>
                    <a:pt x="192" y="13"/>
                    <a:pt x="292" y="0"/>
                    <a:pt x="407" y="0"/>
                  </a:cubicBezTo>
                  <a:cubicBezTo>
                    <a:pt x="838" y="0"/>
                    <a:pt x="1050" y="135"/>
                    <a:pt x="1150" y="296"/>
                  </a:cubicBezTo>
                  <a:cubicBezTo>
                    <a:pt x="1184" y="353"/>
                    <a:pt x="1205" y="413"/>
                    <a:pt x="1216" y="471"/>
                  </a:cubicBezTo>
                  <a:cubicBezTo>
                    <a:pt x="1255" y="671"/>
                    <a:pt x="1187" y="858"/>
                    <a:pt x="1187" y="858"/>
                  </a:cubicBezTo>
                  <a:lnTo>
                    <a:pt x="1403" y="1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5D571"/>
                </a:solidFill>
              </a:endParaRPr>
            </a:p>
          </p:txBody>
        </p:sp>
      </p:grpSp>
      <p:sp>
        <p:nvSpPr>
          <p:cNvPr id="30" name="Rectangle 29">
            <a:extLst>
              <a:ext uri="{FF2B5EF4-FFF2-40B4-BE49-F238E27FC236}">
                <a16:creationId xmlns:a16="http://schemas.microsoft.com/office/drawing/2014/main" id="{7D6B4BFB-25AC-44C7-9B24-6C2F994ED019}"/>
              </a:ext>
            </a:extLst>
          </p:cNvPr>
          <p:cNvSpPr/>
          <p:nvPr/>
        </p:nvSpPr>
        <p:spPr>
          <a:xfrm>
            <a:off x="6096001" y="2038475"/>
            <a:ext cx="4181490" cy="671338"/>
          </a:xfrm>
          <a:prstGeom prst="rect">
            <a:avLst/>
          </a:prstGeom>
        </p:spPr>
        <p:txBody>
          <a:bodyPr wrap="square">
            <a:spAutoFit/>
          </a:bodyPr>
          <a:lstStyle/>
          <a:p>
            <a:pPr>
              <a:lnSpc>
                <a:spcPct val="107000"/>
              </a:lnSpc>
              <a:spcAft>
                <a:spcPts val="800"/>
              </a:spcAft>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Developing trust through empathy</a:t>
            </a:r>
          </a:p>
        </p:txBody>
      </p:sp>
      <p:sp>
        <p:nvSpPr>
          <p:cNvPr id="31" name="Rectangle 30">
            <a:extLst>
              <a:ext uri="{FF2B5EF4-FFF2-40B4-BE49-F238E27FC236}">
                <a16:creationId xmlns:a16="http://schemas.microsoft.com/office/drawing/2014/main" id="{AC5D9F99-DE17-49B5-BBF3-E8B417E72A0C}"/>
              </a:ext>
            </a:extLst>
          </p:cNvPr>
          <p:cNvSpPr/>
          <p:nvPr/>
        </p:nvSpPr>
        <p:spPr>
          <a:xfrm>
            <a:off x="6113359" y="3318552"/>
            <a:ext cx="4088879" cy="671338"/>
          </a:xfrm>
          <a:prstGeom prst="rect">
            <a:avLst/>
          </a:prstGeom>
        </p:spPr>
        <p:txBody>
          <a:bodyPr wrap="square">
            <a:spAutoFit/>
          </a:bodyPr>
          <a:lstStyle/>
          <a:p>
            <a:pPr>
              <a:lnSpc>
                <a:spcPct val="107000"/>
              </a:lnSpc>
              <a:spcAft>
                <a:spcPts val="800"/>
              </a:spcAft>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Finding out where someone is, regarding the change</a:t>
            </a:r>
          </a:p>
        </p:txBody>
      </p:sp>
      <p:sp>
        <p:nvSpPr>
          <p:cNvPr id="32" name="Rectangle 31">
            <a:extLst>
              <a:ext uri="{FF2B5EF4-FFF2-40B4-BE49-F238E27FC236}">
                <a16:creationId xmlns:a16="http://schemas.microsoft.com/office/drawing/2014/main" id="{211CB6B9-157F-4364-9984-7846B0A60BE9}"/>
              </a:ext>
            </a:extLst>
          </p:cNvPr>
          <p:cNvSpPr/>
          <p:nvPr/>
        </p:nvSpPr>
        <p:spPr>
          <a:xfrm>
            <a:off x="6118281" y="4528119"/>
            <a:ext cx="4464102" cy="671338"/>
          </a:xfrm>
          <a:prstGeom prst="rect">
            <a:avLst/>
          </a:prstGeom>
        </p:spPr>
        <p:txBody>
          <a:bodyPr wrap="square">
            <a:spAutoFit/>
          </a:bodyPr>
          <a:lstStyle/>
          <a:p>
            <a:pPr>
              <a:lnSpc>
                <a:spcPct val="107000"/>
              </a:lnSpc>
              <a:spcAft>
                <a:spcPts val="800"/>
              </a:spcAft>
            </a:pPr>
            <a:r>
              <a:rPr lang="en-US" b="1" dirty="0">
                <a:solidFill>
                  <a:srgbClr val="082349"/>
                </a:solidFill>
                <a:latin typeface="Libre Baskerville" panose="02000000000000000000" pitchFamily="2" charset="0"/>
                <a:ea typeface="Open Sans" panose="020B0606030504020204" pitchFamily="34" charset="0"/>
                <a:cs typeface="Open Sans" panose="020B0606030504020204" pitchFamily="34" charset="0"/>
              </a:rPr>
              <a:t>Responding effectively to wherever someone is</a:t>
            </a:r>
          </a:p>
        </p:txBody>
      </p:sp>
      <p:sp>
        <p:nvSpPr>
          <p:cNvPr id="34" name="Rectangle 33">
            <a:extLst>
              <a:ext uri="{FF2B5EF4-FFF2-40B4-BE49-F238E27FC236}">
                <a16:creationId xmlns:a16="http://schemas.microsoft.com/office/drawing/2014/main" id="{B468CB1C-F42C-478B-8DC4-EC38B2F99010}"/>
              </a:ext>
            </a:extLst>
          </p:cNvPr>
          <p:cNvSpPr/>
          <p:nvPr/>
        </p:nvSpPr>
        <p:spPr>
          <a:xfrm>
            <a:off x="5450064" y="2022015"/>
            <a:ext cx="95984" cy="91040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C7C89E-88E9-4F5B-98FA-83247A62A6DF}"/>
              </a:ext>
            </a:extLst>
          </p:cNvPr>
          <p:cNvSpPr/>
          <p:nvPr/>
        </p:nvSpPr>
        <p:spPr>
          <a:xfrm>
            <a:off x="5450064" y="3176130"/>
            <a:ext cx="95984" cy="910401"/>
          </a:xfrm>
          <a:prstGeom prst="rect">
            <a:avLst/>
          </a:prstGeom>
          <a:solidFill>
            <a:srgbClr val="607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C569434-4EE2-4BB6-AE19-E33696C794A0}"/>
              </a:ext>
            </a:extLst>
          </p:cNvPr>
          <p:cNvSpPr/>
          <p:nvPr/>
        </p:nvSpPr>
        <p:spPr>
          <a:xfrm>
            <a:off x="5450064" y="4452982"/>
            <a:ext cx="95984" cy="91040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Neutral face outline with solid fill">
            <a:extLst>
              <a:ext uri="{FF2B5EF4-FFF2-40B4-BE49-F238E27FC236}">
                <a16:creationId xmlns:a16="http://schemas.microsoft.com/office/drawing/2014/main" id="{B81EC8AF-24B7-384E-81A4-57C64FA501C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01211" y="3245968"/>
            <a:ext cx="914400" cy="914400"/>
          </a:xfrm>
          <a:prstGeom prst="rect">
            <a:avLst/>
          </a:prstGeom>
        </p:spPr>
      </p:pic>
      <p:pic>
        <p:nvPicPr>
          <p:cNvPr id="5" name="Graphic 4" descr="Plant with solid fill">
            <a:extLst>
              <a:ext uri="{FF2B5EF4-FFF2-40B4-BE49-F238E27FC236}">
                <a16:creationId xmlns:a16="http://schemas.microsoft.com/office/drawing/2014/main" id="{E86E97B4-7988-7C4D-A0FE-F5C6F3CA3EF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1430" y="4528120"/>
            <a:ext cx="748806" cy="748806"/>
          </a:xfrm>
          <a:prstGeom prst="rect">
            <a:avLst/>
          </a:prstGeom>
        </p:spPr>
      </p:pic>
      <p:sp>
        <p:nvSpPr>
          <p:cNvPr id="2" name="TextBox 1">
            <a:extLst>
              <a:ext uri="{FF2B5EF4-FFF2-40B4-BE49-F238E27FC236}">
                <a16:creationId xmlns:a16="http://schemas.microsoft.com/office/drawing/2014/main" id="{895EA0FA-E659-9341-9775-950278478A34}"/>
              </a:ext>
            </a:extLst>
          </p:cNvPr>
          <p:cNvSpPr txBox="1"/>
          <p:nvPr/>
        </p:nvSpPr>
        <p:spPr>
          <a:xfrm>
            <a:off x="2363056" y="431515"/>
            <a:ext cx="7664522" cy="584775"/>
          </a:xfrm>
          <a:prstGeom prst="rect">
            <a:avLst/>
          </a:prstGeom>
          <a:noFill/>
        </p:spPr>
        <p:txBody>
          <a:bodyPr wrap="square" rtlCol="0">
            <a:spAutoFit/>
          </a:bodyPr>
          <a:lstStyle/>
          <a:p>
            <a:pPr algn="ctr"/>
            <a:r>
              <a:rPr lang="en-US" sz="3200" dirty="0">
                <a:solidFill>
                  <a:srgbClr val="082349"/>
                </a:solidFill>
                <a:latin typeface="Libre Baskerville" panose="02000000000000000000" pitchFamily="2" charset="0"/>
              </a:rPr>
              <a:t>Foundational MI Strategies</a:t>
            </a:r>
          </a:p>
        </p:txBody>
      </p:sp>
      <p:sp>
        <p:nvSpPr>
          <p:cNvPr id="6" name="TextBox 5">
            <a:extLst>
              <a:ext uri="{FF2B5EF4-FFF2-40B4-BE49-F238E27FC236}">
                <a16:creationId xmlns:a16="http://schemas.microsoft.com/office/drawing/2014/main" id="{BEFE7B71-FEB7-BD43-B93C-1AAAE058EF5D}"/>
              </a:ext>
            </a:extLst>
          </p:cNvPr>
          <p:cNvSpPr txBox="1"/>
          <p:nvPr/>
        </p:nvSpPr>
        <p:spPr>
          <a:xfrm>
            <a:off x="1818525" y="3404203"/>
            <a:ext cx="2382687" cy="707886"/>
          </a:xfrm>
          <a:prstGeom prst="rect">
            <a:avLst/>
          </a:prstGeom>
          <a:noFill/>
        </p:spPr>
        <p:txBody>
          <a:bodyPr wrap="square" rtlCol="0">
            <a:spAutoFit/>
          </a:bodyPr>
          <a:lstStyle/>
          <a:p>
            <a:pPr algn="ctr"/>
            <a:r>
              <a:rPr lang="en-US" sz="2000" b="1" dirty="0">
                <a:solidFill>
                  <a:schemeClr val="bg1"/>
                </a:solidFill>
                <a:latin typeface="Libre Baskerville" panose="02000000000000000000" pitchFamily="2" charset="0"/>
              </a:rPr>
              <a:t>Assessing Importance</a:t>
            </a:r>
          </a:p>
        </p:txBody>
      </p:sp>
      <p:sp>
        <p:nvSpPr>
          <p:cNvPr id="7" name="TextBox 6">
            <a:extLst>
              <a:ext uri="{FF2B5EF4-FFF2-40B4-BE49-F238E27FC236}">
                <a16:creationId xmlns:a16="http://schemas.microsoft.com/office/drawing/2014/main" id="{0E3513F6-B838-2C43-B4A2-EB58C99ECB3E}"/>
              </a:ext>
            </a:extLst>
          </p:cNvPr>
          <p:cNvSpPr txBox="1"/>
          <p:nvPr/>
        </p:nvSpPr>
        <p:spPr>
          <a:xfrm>
            <a:off x="1818526" y="2095928"/>
            <a:ext cx="2452904" cy="707886"/>
          </a:xfrm>
          <a:prstGeom prst="rect">
            <a:avLst/>
          </a:prstGeom>
          <a:noFill/>
        </p:spPr>
        <p:txBody>
          <a:bodyPr wrap="square" rtlCol="0">
            <a:spAutoFit/>
          </a:bodyPr>
          <a:lstStyle/>
          <a:p>
            <a:pPr algn="ctr"/>
            <a:r>
              <a:rPr lang="en-US" sz="2000" b="1" dirty="0">
                <a:solidFill>
                  <a:schemeClr val="bg1"/>
                </a:solidFill>
                <a:latin typeface="Libre Baskerville" panose="02000000000000000000" pitchFamily="2" charset="0"/>
              </a:rPr>
              <a:t>Establishing Empathy</a:t>
            </a:r>
          </a:p>
        </p:txBody>
      </p:sp>
      <p:sp>
        <p:nvSpPr>
          <p:cNvPr id="4" name="TextBox 3">
            <a:extLst>
              <a:ext uri="{FF2B5EF4-FFF2-40B4-BE49-F238E27FC236}">
                <a16:creationId xmlns:a16="http://schemas.microsoft.com/office/drawing/2014/main" id="{27C602FA-7DEC-0C41-81B7-381BFF3CE269}"/>
              </a:ext>
            </a:extLst>
          </p:cNvPr>
          <p:cNvSpPr txBox="1"/>
          <p:nvPr/>
        </p:nvSpPr>
        <p:spPr>
          <a:xfrm>
            <a:off x="2025748" y="4452982"/>
            <a:ext cx="2025747" cy="646331"/>
          </a:xfrm>
          <a:prstGeom prst="rect">
            <a:avLst/>
          </a:prstGeom>
          <a:noFill/>
        </p:spPr>
        <p:txBody>
          <a:bodyPr wrap="square" rtlCol="0">
            <a:spAutoFit/>
          </a:bodyPr>
          <a:lstStyle/>
          <a:p>
            <a:r>
              <a:rPr lang="en-US" b="1" dirty="0">
                <a:solidFill>
                  <a:schemeClr val="bg1"/>
                </a:solidFill>
                <a:latin typeface="Libre Baskerville" panose="02000000000000000000" pitchFamily="2" charset="0"/>
              </a:rPr>
              <a:t>Eliciting Change Talk</a:t>
            </a:r>
          </a:p>
        </p:txBody>
      </p:sp>
    </p:spTree>
    <p:extLst>
      <p:ext uri="{BB962C8B-B14F-4D97-AF65-F5344CB8AC3E}">
        <p14:creationId xmlns:p14="http://schemas.microsoft.com/office/powerpoint/2010/main" val="318477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1A2C4D3-D33A-D146-A8AE-BC27942153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811412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34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86229-31F3-DD4F-B4C5-7916078B22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015" y="365760"/>
            <a:ext cx="5613009" cy="5613009"/>
          </a:xfrm>
          <a:prstGeom prst="rect">
            <a:avLst/>
          </a:prstGeom>
        </p:spPr>
      </p:pic>
      <p:sp>
        <p:nvSpPr>
          <p:cNvPr id="3" name="Rectangle 2">
            <a:extLst>
              <a:ext uri="{FF2B5EF4-FFF2-40B4-BE49-F238E27FC236}">
                <a16:creationId xmlns:a16="http://schemas.microsoft.com/office/drawing/2014/main" id="{C8755601-4440-9E47-8E3E-31AA54CAABEE}"/>
              </a:ext>
            </a:extLst>
          </p:cNvPr>
          <p:cNvSpPr/>
          <p:nvPr/>
        </p:nvSpPr>
        <p:spPr>
          <a:xfrm>
            <a:off x="5831840" y="2560320"/>
            <a:ext cx="4761132" cy="1323439"/>
          </a:xfrm>
          <a:prstGeom prst="rect">
            <a:avLst/>
          </a:prstGeom>
        </p:spPr>
        <p:txBody>
          <a:bodyPr wrap="square">
            <a:spAutoFit/>
          </a:bodyPr>
          <a:lstStyle/>
          <a:p>
            <a:pPr algn="ctr"/>
            <a:r>
              <a:rPr lang="en-US" sz="4000" dirty="0">
                <a:solidFill>
                  <a:schemeClr val="bg1"/>
                </a:solidFill>
                <a:latin typeface="Libre Baskerville" panose="02000000000000000000" pitchFamily="2" charset="0"/>
              </a:rPr>
              <a:t> </a:t>
            </a:r>
            <a:r>
              <a:rPr lang="en-US" sz="4000" dirty="0" err="1">
                <a:solidFill>
                  <a:schemeClr val="bg1"/>
                </a:solidFill>
                <a:latin typeface="Libre Baskerville" panose="02000000000000000000" pitchFamily="2" charset="0"/>
              </a:rPr>
              <a:t>Menti.com</a:t>
            </a:r>
            <a:endParaRPr lang="en-US" sz="4000" dirty="0">
              <a:solidFill>
                <a:schemeClr val="bg1"/>
              </a:solidFill>
              <a:latin typeface="Libre Baskerville" panose="02000000000000000000" pitchFamily="2" charset="0"/>
            </a:endParaRPr>
          </a:p>
          <a:p>
            <a:pPr algn="ctr"/>
            <a:r>
              <a:rPr lang="en-US" sz="4000" b="1" dirty="0">
                <a:solidFill>
                  <a:schemeClr val="bg1"/>
                </a:solidFill>
                <a:latin typeface="Libre Baskerville" panose="02000000000000000000" pitchFamily="2" charset="0"/>
              </a:rPr>
              <a:t> 52 84 44 8</a:t>
            </a:r>
            <a:endParaRPr lang="en-US" sz="4000" dirty="0">
              <a:solidFill>
                <a:schemeClr val="bg1"/>
              </a:solidFill>
              <a:latin typeface="Libre Baskerville" panose="02000000000000000000" pitchFamily="2" charset="0"/>
            </a:endParaRPr>
          </a:p>
        </p:txBody>
      </p:sp>
    </p:spTree>
    <p:extLst>
      <p:ext uri="{BB962C8B-B14F-4D97-AF65-F5344CB8AC3E}">
        <p14:creationId xmlns:p14="http://schemas.microsoft.com/office/powerpoint/2010/main" val="393116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6B34EAC-2CFB-453E-908E-9974C97D3DF1}"/>
              </a:ext>
            </a:extLst>
          </p:cNvPr>
          <p:cNvSpPr>
            <a:spLocks noGrp="1"/>
          </p:cNvSpPr>
          <p:nvPr>
            <p:ph type="ctrTitle"/>
          </p:nvPr>
        </p:nvSpPr>
        <p:spPr>
          <a:xfrm>
            <a:off x="858129" y="2982351"/>
            <a:ext cx="6545971" cy="1770992"/>
          </a:xfrm>
        </p:spPr>
        <p:txBody>
          <a:bodyPr>
            <a:normAutofit fontScale="90000"/>
          </a:bodyPr>
          <a:lstStyle/>
          <a:p>
            <a:r>
              <a:rPr lang="en-US" b="0" dirty="0">
                <a:latin typeface="Libre Baskerville" panose="02000000000000000000" pitchFamily="2" charset="0"/>
              </a:rPr>
              <a:t>What is so important about </a:t>
            </a:r>
            <a:r>
              <a:rPr lang="en-US" dirty="0">
                <a:latin typeface="Libre Baskerville" panose="02000000000000000000" pitchFamily="2" charset="0"/>
              </a:rPr>
              <a:t>empathy</a:t>
            </a:r>
            <a:r>
              <a:rPr lang="en-US" b="0" dirty="0">
                <a:latin typeface="Libre Baskerville" panose="02000000000000000000" pitchFamily="2" charset="0"/>
              </a:rPr>
              <a:t> in helping others make changes?</a:t>
            </a:r>
          </a:p>
        </p:txBody>
      </p:sp>
      <p:sp>
        <p:nvSpPr>
          <p:cNvPr id="11" name="Rectangle 10">
            <a:extLst>
              <a:ext uri="{FF2B5EF4-FFF2-40B4-BE49-F238E27FC236}">
                <a16:creationId xmlns:a16="http://schemas.microsoft.com/office/drawing/2014/main" id="{0893EE6C-85A1-4AD9-A621-B2E65BC737CA}"/>
              </a:ext>
            </a:extLst>
          </p:cNvPr>
          <p:cNvSpPr/>
          <p:nvPr/>
        </p:nvSpPr>
        <p:spPr>
          <a:xfrm>
            <a:off x="0" y="1054100"/>
            <a:ext cx="2006600" cy="999757"/>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5371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349"/>
        </a:solidFill>
        <a:effectLst/>
      </p:bgPr>
    </p:bg>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A6FB0C5F-1443-844B-9D02-51CF47F0D5C2}"/>
              </a:ext>
            </a:extLst>
          </p:cNvPr>
          <p:cNvSpPr>
            <a:spLocks noGrp="1"/>
          </p:cNvSpPr>
          <p:nvPr>
            <p:ph type="body" sz="quarter" idx="4294967295"/>
          </p:nvPr>
        </p:nvSpPr>
        <p:spPr>
          <a:xfrm>
            <a:off x="5711483" y="1615648"/>
            <a:ext cx="2901127" cy="4063257"/>
          </a:xfrm>
        </p:spPr>
        <p:txBody>
          <a:bodyPr>
            <a:noAutofit/>
          </a:bodyPr>
          <a:lstStyle/>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1800" b="1" dirty="0">
                <a:solidFill>
                  <a:schemeClr val="bg1"/>
                </a:solidFill>
                <a:latin typeface="Libre Baskerville" panose="02000000000000000000" pitchFamily="2" charset="0"/>
                <a:cs typeface="Poppins SemiBold" pitchFamily="2" charset="77"/>
              </a:rPr>
              <a:t>Compassion</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1800" b="1" dirty="0">
                <a:solidFill>
                  <a:schemeClr val="bg1"/>
                </a:solidFill>
                <a:latin typeface="Libre Baskerville" panose="02000000000000000000" pitchFamily="2" charset="0"/>
                <a:cs typeface="Poppins SemiBold" pitchFamily="2" charset="77"/>
              </a:rPr>
              <a:t>Trauma-informed care</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1800" b="1" dirty="0">
                <a:solidFill>
                  <a:schemeClr val="bg1"/>
                </a:solidFill>
                <a:latin typeface="Libre Baskerville" panose="02000000000000000000" pitchFamily="2" charset="0"/>
                <a:cs typeface="Poppins SemiBold" pitchFamily="2" charset="77"/>
              </a:rPr>
              <a:t>Humility</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1800" b="1" dirty="0">
                <a:solidFill>
                  <a:schemeClr val="bg1"/>
                </a:solidFill>
                <a:latin typeface="Libre Baskerville" panose="02000000000000000000" pitchFamily="2" charset="0"/>
                <a:cs typeface="Poppins SemiBold" pitchFamily="2" charset="77"/>
              </a:rPr>
              <a:t>Understanding</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1800" b="1" dirty="0">
                <a:solidFill>
                  <a:schemeClr val="bg1"/>
                </a:solidFill>
                <a:latin typeface="Libre Baskerville" panose="02000000000000000000" pitchFamily="2" charset="0"/>
                <a:cs typeface="Poppins SemiBold" pitchFamily="2" charset="77"/>
              </a:rPr>
              <a:t>Respect</a:t>
            </a:r>
          </a:p>
          <a:p>
            <a:endParaRPr lang="en-US" sz="1800" b="1" dirty="0">
              <a:solidFill>
                <a:schemeClr val="bg1"/>
              </a:solidFill>
              <a:latin typeface="Libre Baskerville" panose="02000000000000000000" pitchFamily="2" charset="0"/>
              <a:cs typeface="Poppins SemiBold" pitchFamily="2" charset="77"/>
            </a:endParaRPr>
          </a:p>
        </p:txBody>
      </p:sp>
      <p:sp>
        <p:nvSpPr>
          <p:cNvPr id="64" name="Slide Number Placeholder 9">
            <a:extLst>
              <a:ext uri="{FF2B5EF4-FFF2-40B4-BE49-F238E27FC236}">
                <a16:creationId xmlns:a16="http://schemas.microsoft.com/office/drawing/2014/main" id="{2D683538-CECE-4F0B-BD3B-C0AB03879E7A}"/>
              </a:ext>
            </a:extLst>
          </p:cNvPr>
          <p:cNvSpPr>
            <a:spLocks noGrp="1"/>
          </p:cNvSpPr>
          <p:nvPr>
            <p:ph type="sldNum" sz="quarter" idx="4"/>
          </p:nvPr>
        </p:nvSpPr>
        <p:spPr>
          <a:xfrm>
            <a:off x="8909672" y="6356350"/>
            <a:ext cx="2743200" cy="365125"/>
          </a:xfrm>
        </p:spPr>
        <p:txBody>
          <a:bodyPr/>
          <a:lstStyle/>
          <a:p>
            <a:fld id="{BFF60B3E-423C-4C13-853A-F3A14B82CBE9}" type="slidenum">
              <a:rPr lang="en-US" smtClean="0"/>
              <a:pPr/>
              <a:t>9</a:t>
            </a:fld>
            <a:endParaRPr lang="en-US" dirty="0"/>
          </a:p>
        </p:txBody>
      </p:sp>
      <p:sp>
        <p:nvSpPr>
          <p:cNvPr id="11" name="Rectangle 38">
            <a:extLst>
              <a:ext uri="{FF2B5EF4-FFF2-40B4-BE49-F238E27FC236}">
                <a16:creationId xmlns:a16="http://schemas.microsoft.com/office/drawing/2014/main" id="{97785165-68D0-4D4D-A1C9-1EC1D5E87A01}"/>
              </a:ext>
            </a:extLst>
          </p:cNvPr>
          <p:cNvSpPr/>
          <p:nvPr/>
        </p:nvSpPr>
        <p:spPr>
          <a:xfrm>
            <a:off x="8412480" y="1615647"/>
            <a:ext cx="3240392" cy="4461595"/>
          </a:xfrm>
          <a:prstGeom prst="rect">
            <a:avLst/>
          </a:prstGeom>
        </p:spPr>
        <p:txBody>
          <a:bodyPr wrap="square" anchor="t">
            <a:normAutofit fontScale="47500" lnSpcReduction="20000"/>
          </a:bodyPr>
          <a:lstStyle/>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3800" b="1" dirty="0">
                <a:solidFill>
                  <a:schemeClr val="bg1"/>
                </a:solidFill>
                <a:latin typeface="Libre Baskerville" panose="02000000000000000000" pitchFamily="2" charset="0"/>
                <a:cs typeface="Poppins SemiBold" pitchFamily="2" charset="77"/>
              </a:rPr>
              <a:t>Caring</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3800" b="1" dirty="0">
                <a:solidFill>
                  <a:schemeClr val="bg1"/>
                </a:solidFill>
                <a:latin typeface="Libre Baskerville" panose="02000000000000000000" pitchFamily="2" charset="0"/>
                <a:cs typeface="Poppins SemiBold" pitchFamily="2" charset="77"/>
              </a:rPr>
              <a:t>Kindness</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3800" b="1" dirty="0">
                <a:solidFill>
                  <a:schemeClr val="bg1"/>
                </a:solidFill>
                <a:latin typeface="Libre Baskerville" panose="02000000000000000000" pitchFamily="2" charset="0"/>
                <a:cs typeface="Poppins SemiBold" pitchFamily="2" charset="77"/>
              </a:rPr>
              <a:t>Goodwill</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3800" b="1" dirty="0">
                <a:solidFill>
                  <a:schemeClr val="bg1"/>
                </a:solidFill>
                <a:latin typeface="Libre Baskerville" panose="02000000000000000000" pitchFamily="2" charset="0"/>
                <a:cs typeface="Poppins SemiBold" pitchFamily="2" charset="77"/>
              </a:rPr>
              <a:t>Therapeutic-alliance</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3800" b="1" dirty="0">
                <a:solidFill>
                  <a:schemeClr val="bg1"/>
                </a:solidFill>
                <a:latin typeface="Libre Baskerville" panose="02000000000000000000" pitchFamily="2" charset="0"/>
                <a:cs typeface="Poppins SemiBold" pitchFamily="2" charset="77"/>
              </a:rPr>
              <a:t>Perspective-taking </a:t>
            </a:r>
          </a:p>
          <a:p>
            <a:pPr marL="269875" indent="-269875">
              <a:lnSpc>
                <a:spcPct val="200000"/>
              </a:lnSpc>
              <a:spcBef>
                <a:spcPts val="600"/>
              </a:spcBef>
              <a:spcAft>
                <a:spcPts val="600"/>
              </a:spcAft>
              <a:buClr>
                <a:srgbClr val="FF555E"/>
              </a:buClr>
              <a:buSzPct val="150000"/>
              <a:buFont typeface="Arial" panose="020B0604020202020204" pitchFamily="34" charset="0"/>
              <a:buChar char="•"/>
            </a:pPr>
            <a:r>
              <a:rPr lang="en-US" sz="3800" b="1" dirty="0">
                <a:solidFill>
                  <a:schemeClr val="bg1"/>
                </a:solidFill>
                <a:latin typeface="Libre Baskerville" panose="02000000000000000000" pitchFamily="2" charset="0"/>
                <a:cs typeface="Poppins SemiBold" pitchFamily="2" charset="77"/>
              </a:rPr>
              <a:t>Rapport</a:t>
            </a:r>
          </a:p>
          <a:p>
            <a:pPr marL="269875" indent="-269875">
              <a:lnSpc>
                <a:spcPct val="200000"/>
              </a:lnSpc>
              <a:spcBef>
                <a:spcPts val="600"/>
              </a:spcBef>
              <a:spcAft>
                <a:spcPts val="600"/>
              </a:spcAft>
              <a:buClr>
                <a:srgbClr val="FF555E"/>
              </a:buClr>
              <a:buSzPct val="150000"/>
              <a:buFont typeface="Arial" panose="020B0604020202020204" pitchFamily="34" charset="0"/>
              <a:buChar char="•"/>
            </a:pPr>
            <a:endParaRPr lang="en-US" b="1" dirty="0">
              <a:solidFill>
                <a:schemeClr val="bg1"/>
              </a:solidFill>
              <a:latin typeface="Libre Baskerville" panose="02000000000000000000" pitchFamily="2" charset="0"/>
              <a:cs typeface="Poppins SemiBold" pitchFamily="2" charset="77"/>
            </a:endParaRPr>
          </a:p>
        </p:txBody>
      </p:sp>
      <p:pic>
        <p:nvPicPr>
          <p:cNvPr id="13" name="Imagen 12">
            <a:extLst>
              <a:ext uri="{FF2B5EF4-FFF2-40B4-BE49-F238E27FC236}">
                <a16:creationId xmlns:a16="http://schemas.microsoft.com/office/drawing/2014/main" id="{7957B938-F1B6-024F-9D15-9B69861295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065" y="1643605"/>
            <a:ext cx="5147059" cy="3808071"/>
          </a:xfrm>
          <a:prstGeom prst="rect">
            <a:avLst/>
          </a:prstGeom>
        </p:spPr>
      </p:pic>
      <p:sp>
        <p:nvSpPr>
          <p:cNvPr id="2" name="TextBox 1">
            <a:extLst>
              <a:ext uri="{FF2B5EF4-FFF2-40B4-BE49-F238E27FC236}">
                <a16:creationId xmlns:a16="http://schemas.microsoft.com/office/drawing/2014/main" id="{7D43890D-E2B5-0847-A6C6-44F53734ED06}"/>
              </a:ext>
            </a:extLst>
          </p:cNvPr>
          <p:cNvSpPr txBox="1"/>
          <p:nvPr/>
        </p:nvSpPr>
        <p:spPr>
          <a:xfrm>
            <a:off x="539128" y="618978"/>
            <a:ext cx="5556871" cy="769441"/>
          </a:xfrm>
          <a:prstGeom prst="rect">
            <a:avLst/>
          </a:prstGeom>
          <a:noFill/>
        </p:spPr>
        <p:txBody>
          <a:bodyPr wrap="square" rtlCol="0">
            <a:spAutoFit/>
          </a:bodyPr>
          <a:lstStyle/>
          <a:p>
            <a:r>
              <a:rPr lang="en-US" sz="4400" dirty="0">
                <a:solidFill>
                  <a:srgbClr val="F3E2E2"/>
                </a:solidFill>
                <a:latin typeface="Libre Baskerville" panose="02000000000000000000" pitchFamily="2" charset="0"/>
              </a:rPr>
              <a:t>What is Empathy?</a:t>
            </a:r>
          </a:p>
        </p:txBody>
      </p:sp>
    </p:spTree>
    <p:extLst>
      <p:ext uri="{BB962C8B-B14F-4D97-AF65-F5344CB8AC3E}">
        <p14:creationId xmlns:p14="http://schemas.microsoft.com/office/powerpoint/2010/main" val="1010091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2831</TotalTime>
  <Words>2748</Words>
  <Application>Microsoft Macintosh PowerPoint</Application>
  <PresentationFormat>Widescreen</PresentationFormat>
  <Paragraphs>243</Paragraphs>
  <Slides>27</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Libre Baskerville</vt:lpstr>
      <vt:lpstr>Poppins Light</vt:lpstr>
      <vt:lpstr>Noto Sans JP</vt:lpstr>
      <vt:lpstr>Wingdings</vt:lpstr>
      <vt:lpstr>Arial</vt:lpstr>
      <vt:lpstr>Poppins</vt:lpstr>
      <vt:lpstr>Calibri Light</vt:lpstr>
      <vt:lpstr>Open Sans</vt:lpstr>
      <vt:lpstr>Calibri</vt:lpstr>
      <vt:lpstr>PLAYFAIR DISPLAY BOLD ROMAN</vt:lpstr>
      <vt:lpstr>Office Theme</vt:lpstr>
      <vt:lpstr>Vaccine Hesitancy: Using Motivational Interviewing to Help Patients    </vt:lpstr>
      <vt:lpstr>Motivational Interviewing:  An empathy-based communication approach for patients with SUD</vt:lpstr>
      <vt:lpstr>PowerPoint Presentation</vt:lpstr>
      <vt:lpstr>PowerPoint Presentation</vt:lpstr>
      <vt:lpstr>PowerPoint Presentation</vt:lpstr>
      <vt:lpstr>PowerPoint Presentation</vt:lpstr>
      <vt:lpstr>PowerPoint Presentation</vt:lpstr>
      <vt:lpstr>What is so important about empathy in helping others make changes?</vt:lpstr>
      <vt:lpstr>PowerPoint Presentation</vt:lpstr>
      <vt:lpstr>Empathy is a Treatment For:</vt:lpstr>
      <vt:lpstr>Empathy is a Treatment For:</vt:lpstr>
      <vt:lpstr>PowerPoint Presentation</vt:lpstr>
      <vt:lpstr>The gold standard of communication</vt:lpstr>
      <vt:lpstr>PowerPoint Presentation</vt:lpstr>
      <vt:lpstr>Empathic Reflection</vt:lpstr>
      <vt:lpstr>PowerPoint Presentation</vt:lpstr>
      <vt:lpstr>Looking for, noticing and verbalizing a person’s strengths</vt:lpstr>
      <vt:lpstr>PowerPoint Presentation</vt:lpstr>
      <vt:lpstr>Connect &amp; Practice: Empathy</vt:lpstr>
      <vt:lpstr>PowerPoint Presentation</vt:lpstr>
      <vt:lpstr>Increasing Importance</vt:lpstr>
      <vt:lpstr>Affirming Autonomy &amp; Eliciting Change Talk</vt:lpstr>
      <vt:lpstr>PowerPoint Presentation</vt:lpstr>
      <vt:lpstr>Barriers to Empathic Communication </vt:lpstr>
      <vt:lpstr>PowerPoint Presentation</vt:lpstr>
      <vt:lpstr>PowerPoint Presentation</vt:lpstr>
      <vt:lpstr>www.emorrisonconsulting.com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alegria milanes</dc:creator>
  <cp:lastModifiedBy>Elizabeth Morrison</cp:lastModifiedBy>
  <cp:revision>152</cp:revision>
  <dcterms:created xsi:type="dcterms:W3CDTF">2020-12-11T05:22:46Z</dcterms:created>
  <dcterms:modified xsi:type="dcterms:W3CDTF">2022-07-07T15:15:47Z</dcterms:modified>
</cp:coreProperties>
</file>