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5b9d8a249b_0_1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5b9d8a249b_0_1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5b9d8a249b_0_4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5b9d8a249b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b9d8a249b_0_7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5b9d8a249b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60f60a96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60f60a96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5b9d8a249b_0_11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5b9d8a249b_0_1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5b9d8a249b_0_8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5b9d8a249b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866442" y="1085851"/>
            <a:ext cx="66210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866442" y="3583035"/>
            <a:ext cx="66210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FA1CF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66442" y="2343151"/>
            <a:ext cx="66210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866442" y="3583036"/>
            <a:ext cx="6621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827700" y="1539694"/>
            <a:ext cx="67116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865656" y="1390644"/>
            <a:ext cx="38208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/>
          <p:nvPr>
            <p:ph idx="2" type="pic"/>
          </p:nvPr>
        </p:nvSpPr>
        <p:spPr>
          <a:xfrm>
            <a:off x="5213517" y="857250"/>
            <a:ext cx="2400900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866441" y="2743200"/>
            <a:ext cx="3814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7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866443" y="2146300"/>
            <a:ext cx="66210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866442" y="3583036"/>
            <a:ext cx="6621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827700" y="1545432"/>
            <a:ext cx="3298200" cy="3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4241975" y="1542070"/>
            <a:ext cx="32982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97" name="Google Shape;97;p19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827700" y="1428750"/>
            <a:ext cx="3298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827700" y="1885950"/>
            <a:ext cx="32982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04" name="Google Shape;104;p20"/>
          <p:cNvSpPr txBox="1"/>
          <p:nvPr>
            <p:ph idx="3" type="body"/>
          </p:nvPr>
        </p:nvSpPr>
        <p:spPr>
          <a:xfrm>
            <a:off x="4241976" y="1428750"/>
            <a:ext cx="3298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20"/>
          <p:cNvSpPr txBox="1"/>
          <p:nvPr>
            <p:ph idx="4" type="body"/>
          </p:nvPr>
        </p:nvSpPr>
        <p:spPr>
          <a:xfrm>
            <a:off x="4241976" y="1885950"/>
            <a:ext cx="32982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06" name="Google Shape;106;p20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866441" y="1085850"/>
            <a:ext cx="25515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589397" y="1085850"/>
            <a:ext cx="38979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121" name="Google Shape;121;p23"/>
          <p:cNvSpPr txBox="1"/>
          <p:nvPr>
            <p:ph idx="2" type="body"/>
          </p:nvPr>
        </p:nvSpPr>
        <p:spPr>
          <a:xfrm>
            <a:off x="866442" y="2346961"/>
            <a:ext cx="25515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2" name="Google Shape;122;p23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866443" y="3600440"/>
            <a:ext cx="66210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4"/>
          <p:cNvSpPr/>
          <p:nvPr>
            <p:ph idx="2" type="pic"/>
          </p:nvPr>
        </p:nvSpPr>
        <p:spPr>
          <a:xfrm>
            <a:off x="866442" y="514350"/>
            <a:ext cx="6621000" cy="27306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866443" y="4025494"/>
            <a:ext cx="66210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9" name="Google Shape;129;p24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866442" y="1085850"/>
            <a:ext cx="6621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866442" y="2743200"/>
            <a:ext cx="6621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5" name="Google Shape;135;p25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1181408" y="1085850"/>
            <a:ext cx="60009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1448177" y="2828381"/>
            <a:ext cx="5461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FA1C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41" name="Google Shape;141;p26"/>
          <p:cNvSpPr txBox="1"/>
          <p:nvPr>
            <p:ph idx="2" type="body"/>
          </p:nvPr>
        </p:nvSpPr>
        <p:spPr>
          <a:xfrm>
            <a:off x="866442" y="3262993"/>
            <a:ext cx="6621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42" name="Google Shape;142;p26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673897" y="728440"/>
            <a:ext cx="601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200" u="none" cap="none" strike="noStrik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6" name="Google Shape;146;p26"/>
          <p:cNvSpPr txBox="1"/>
          <p:nvPr/>
        </p:nvSpPr>
        <p:spPr>
          <a:xfrm>
            <a:off x="6999690" y="1960340"/>
            <a:ext cx="601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200" u="none" cap="none" strike="noStrik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74834" y="1485900"/>
            <a:ext cx="22107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50" name="Google Shape;150;p27"/>
          <p:cNvSpPr txBox="1"/>
          <p:nvPr>
            <p:ph idx="2" type="body"/>
          </p:nvPr>
        </p:nvSpPr>
        <p:spPr>
          <a:xfrm>
            <a:off x="489475" y="2000250"/>
            <a:ext cx="21960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1" name="Google Shape;151;p27"/>
          <p:cNvSpPr txBox="1"/>
          <p:nvPr>
            <p:ph idx="3" type="body"/>
          </p:nvPr>
        </p:nvSpPr>
        <p:spPr>
          <a:xfrm>
            <a:off x="2913504" y="1485900"/>
            <a:ext cx="22029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52" name="Google Shape;152;p27"/>
          <p:cNvSpPr txBox="1"/>
          <p:nvPr>
            <p:ph idx="4" type="body"/>
          </p:nvPr>
        </p:nvSpPr>
        <p:spPr>
          <a:xfrm>
            <a:off x="2905586" y="2000250"/>
            <a:ext cx="22107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3" name="Google Shape;153;p27"/>
          <p:cNvSpPr txBox="1"/>
          <p:nvPr>
            <p:ph idx="5" type="body"/>
          </p:nvPr>
        </p:nvSpPr>
        <p:spPr>
          <a:xfrm>
            <a:off x="5344917" y="1485900"/>
            <a:ext cx="2199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54" name="Google Shape;154;p27"/>
          <p:cNvSpPr txBox="1"/>
          <p:nvPr>
            <p:ph idx="6" type="body"/>
          </p:nvPr>
        </p:nvSpPr>
        <p:spPr>
          <a:xfrm>
            <a:off x="5344917" y="2000250"/>
            <a:ext cx="21996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55" name="Google Shape;155;p27"/>
          <p:cNvCxnSpPr/>
          <p:nvPr/>
        </p:nvCxnSpPr>
        <p:spPr>
          <a:xfrm>
            <a:off x="2795334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27"/>
          <p:cNvCxnSpPr/>
          <p:nvPr/>
        </p:nvCxnSpPr>
        <p:spPr>
          <a:xfrm>
            <a:off x="5223030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27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489475" y="3188212"/>
            <a:ext cx="2205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63" name="Google Shape;163;p28"/>
          <p:cNvSpPr/>
          <p:nvPr>
            <p:ph idx="2" type="pic"/>
          </p:nvPr>
        </p:nvSpPr>
        <p:spPr>
          <a:xfrm>
            <a:off x="489475" y="1657350"/>
            <a:ext cx="22056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164" name="Google Shape;164;p28"/>
          <p:cNvSpPr txBox="1"/>
          <p:nvPr>
            <p:ph idx="3" type="body"/>
          </p:nvPr>
        </p:nvSpPr>
        <p:spPr>
          <a:xfrm>
            <a:off x="489475" y="3620409"/>
            <a:ext cx="2205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65" name="Google Shape;165;p28"/>
          <p:cNvSpPr txBox="1"/>
          <p:nvPr>
            <p:ph idx="4" type="body"/>
          </p:nvPr>
        </p:nvSpPr>
        <p:spPr>
          <a:xfrm>
            <a:off x="2917792" y="3188212"/>
            <a:ext cx="21984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66" name="Google Shape;166;p28"/>
          <p:cNvSpPr/>
          <p:nvPr>
            <p:ph idx="5" type="pic"/>
          </p:nvPr>
        </p:nvSpPr>
        <p:spPr>
          <a:xfrm>
            <a:off x="2917791" y="1657350"/>
            <a:ext cx="21984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167" name="Google Shape;167;p28"/>
          <p:cNvSpPr txBox="1"/>
          <p:nvPr>
            <p:ph idx="6" type="body"/>
          </p:nvPr>
        </p:nvSpPr>
        <p:spPr>
          <a:xfrm>
            <a:off x="2916776" y="3620408"/>
            <a:ext cx="2201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68" name="Google Shape;168;p28"/>
          <p:cNvSpPr txBox="1"/>
          <p:nvPr>
            <p:ph idx="7" type="body"/>
          </p:nvPr>
        </p:nvSpPr>
        <p:spPr>
          <a:xfrm>
            <a:off x="5344917" y="3188212"/>
            <a:ext cx="2199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69" name="Google Shape;169;p28"/>
          <p:cNvSpPr/>
          <p:nvPr>
            <p:ph idx="8" type="pic"/>
          </p:nvPr>
        </p:nvSpPr>
        <p:spPr>
          <a:xfrm>
            <a:off x="5344916" y="1657350"/>
            <a:ext cx="21996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170" name="Google Shape;170;p28"/>
          <p:cNvSpPr txBox="1"/>
          <p:nvPr>
            <p:ph idx="9" type="body"/>
          </p:nvPr>
        </p:nvSpPr>
        <p:spPr>
          <a:xfrm>
            <a:off x="5344824" y="3620407"/>
            <a:ext cx="2202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71" name="Google Shape;171;p28"/>
          <p:cNvCxnSpPr/>
          <p:nvPr/>
        </p:nvCxnSpPr>
        <p:spPr>
          <a:xfrm>
            <a:off x="2795334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28"/>
          <p:cNvCxnSpPr/>
          <p:nvPr/>
        </p:nvCxnSpPr>
        <p:spPr>
          <a:xfrm>
            <a:off x="5223030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28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 rot="5400000">
            <a:off x="2610204" y="-242756"/>
            <a:ext cx="3146700" cy="6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 rot="5400000">
            <a:off x="4702375" y="1849961"/>
            <a:ext cx="43695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 rot="5400000">
            <a:off x="1217637" y="-148346"/>
            <a:ext cx="4112400" cy="55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ctrTitle"/>
          </p:nvPr>
        </p:nvSpPr>
        <p:spPr>
          <a:xfrm>
            <a:off x="866442" y="1085851"/>
            <a:ext cx="66210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" type="subTitle"/>
          </p:nvPr>
        </p:nvSpPr>
        <p:spPr>
          <a:xfrm>
            <a:off x="866442" y="3583035"/>
            <a:ext cx="66210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FA1CF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3" name="Google Shape;203;p32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2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2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866442" y="2343151"/>
            <a:ext cx="66210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866442" y="3583036"/>
            <a:ext cx="6621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3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3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827700" y="1539694"/>
            <a:ext cx="67116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15" name="Google Shape;215;p34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865656" y="1390644"/>
            <a:ext cx="38208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5"/>
          <p:cNvSpPr/>
          <p:nvPr>
            <p:ph idx="2" type="pic"/>
          </p:nvPr>
        </p:nvSpPr>
        <p:spPr>
          <a:xfrm>
            <a:off x="5213517" y="857250"/>
            <a:ext cx="2400900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866441" y="2743200"/>
            <a:ext cx="3814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2" name="Google Shape;222;p35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866443" y="2146300"/>
            <a:ext cx="66210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866442" y="3583036"/>
            <a:ext cx="6621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8" name="Google Shape;228;p36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6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827700" y="1545432"/>
            <a:ext cx="3298200" cy="3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234" name="Google Shape;234;p37"/>
          <p:cNvSpPr txBox="1"/>
          <p:nvPr>
            <p:ph idx="2" type="body"/>
          </p:nvPr>
        </p:nvSpPr>
        <p:spPr>
          <a:xfrm>
            <a:off x="4241975" y="1542070"/>
            <a:ext cx="32982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235" name="Google Shape;235;p37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7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7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827700" y="1428750"/>
            <a:ext cx="3298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41" name="Google Shape;241;p38"/>
          <p:cNvSpPr txBox="1"/>
          <p:nvPr>
            <p:ph idx="2" type="body"/>
          </p:nvPr>
        </p:nvSpPr>
        <p:spPr>
          <a:xfrm>
            <a:off x="827700" y="1885950"/>
            <a:ext cx="32982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242" name="Google Shape;242;p38"/>
          <p:cNvSpPr txBox="1"/>
          <p:nvPr>
            <p:ph idx="3" type="body"/>
          </p:nvPr>
        </p:nvSpPr>
        <p:spPr>
          <a:xfrm>
            <a:off x="4241976" y="1428750"/>
            <a:ext cx="3298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43" name="Google Shape;243;p38"/>
          <p:cNvSpPr txBox="1"/>
          <p:nvPr>
            <p:ph idx="4" type="body"/>
          </p:nvPr>
        </p:nvSpPr>
        <p:spPr>
          <a:xfrm>
            <a:off x="4241976" y="1885950"/>
            <a:ext cx="32982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244" name="Google Shape;244;p38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8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8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9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9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9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0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0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866441" y="1085850"/>
            <a:ext cx="25515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1"/>
          <p:cNvSpPr txBox="1"/>
          <p:nvPr>
            <p:ph idx="1" type="body"/>
          </p:nvPr>
        </p:nvSpPr>
        <p:spPr>
          <a:xfrm>
            <a:off x="3589397" y="1085850"/>
            <a:ext cx="38979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259" name="Google Shape;259;p41"/>
          <p:cNvSpPr txBox="1"/>
          <p:nvPr>
            <p:ph idx="2" type="body"/>
          </p:nvPr>
        </p:nvSpPr>
        <p:spPr>
          <a:xfrm>
            <a:off x="866442" y="2346961"/>
            <a:ext cx="25515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60" name="Google Shape;260;p41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1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1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/>
          <p:nvPr>
            <p:ph type="title"/>
          </p:nvPr>
        </p:nvSpPr>
        <p:spPr>
          <a:xfrm>
            <a:off x="866443" y="3600440"/>
            <a:ext cx="66210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866442" y="514350"/>
            <a:ext cx="6621000" cy="27306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266" name="Google Shape;266;p42"/>
          <p:cNvSpPr txBox="1"/>
          <p:nvPr>
            <p:ph idx="1" type="body"/>
          </p:nvPr>
        </p:nvSpPr>
        <p:spPr>
          <a:xfrm>
            <a:off x="866443" y="4025494"/>
            <a:ext cx="66210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67" name="Google Shape;267;p42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2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2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type="title"/>
          </p:nvPr>
        </p:nvSpPr>
        <p:spPr>
          <a:xfrm>
            <a:off x="866442" y="1085850"/>
            <a:ext cx="6621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866442" y="2743200"/>
            <a:ext cx="6621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73" name="Google Shape;273;p43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3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43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/>
          <p:nvPr>
            <p:ph type="title"/>
          </p:nvPr>
        </p:nvSpPr>
        <p:spPr>
          <a:xfrm>
            <a:off x="1181408" y="1085850"/>
            <a:ext cx="60009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4"/>
          <p:cNvSpPr txBox="1"/>
          <p:nvPr>
            <p:ph idx="1" type="body"/>
          </p:nvPr>
        </p:nvSpPr>
        <p:spPr>
          <a:xfrm>
            <a:off x="1448177" y="2828381"/>
            <a:ext cx="54612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FA1C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79" name="Google Shape;279;p44"/>
          <p:cNvSpPr txBox="1"/>
          <p:nvPr>
            <p:ph idx="2" type="body"/>
          </p:nvPr>
        </p:nvSpPr>
        <p:spPr>
          <a:xfrm>
            <a:off x="866442" y="3262993"/>
            <a:ext cx="6621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80" name="Google Shape;280;p44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4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673897" y="728440"/>
            <a:ext cx="601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200" u="none" cap="none" strike="noStrik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84" name="Google Shape;284;p44"/>
          <p:cNvSpPr txBox="1"/>
          <p:nvPr/>
        </p:nvSpPr>
        <p:spPr>
          <a:xfrm>
            <a:off x="6999690" y="1960340"/>
            <a:ext cx="601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200" u="none" cap="none" strike="noStrik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474834" y="1485900"/>
            <a:ext cx="22107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88" name="Google Shape;288;p45"/>
          <p:cNvSpPr txBox="1"/>
          <p:nvPr>
            <p:ph idx="2" type="body"/>
          </p:nvPr>
        </p:nvSpPr>
        <p:spPr>
          <a:xfrm>
            <a:off x="489475" y="2000250"/>
            <a:ext cx="21960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89" name="Google Shape;289;p45"/>
          <p:cNvSpPr txBox="1"/>
          <p:nvPr>
            <p:ph idx="3" type="body"/>
          </p:nvPr>
        </p:nvSpPr>
        <p:spPr>
          <a:xfrm>
            <a:off x="2913504" y="1485900"/>
            <a:ext cx="22029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0" name="Google Shape;290;p45"/>
          <p:cNvSpPr txBox="1"/>
          <p:nvPr>
            <p:ph idx="4" type="body"/>
          </p:nvPr>
        </p:nvSpPr>
        <p:spPr>
          <a:xfrm>
            <a:off x="2905586" y="2000250"/>
            <a:ext cx="22107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1" name="Google Shape;291;p45"/>
          <p:cNvSpPr txBox="1"/>
          <p:nvPr>
            <p:ph idx="5" type="body"/>
          </p:nvPr>
        </p:nvSpPr>
        <p:spPr>
          <a:xfrm>
            <a:off x="5344917" y="1485900"/>
            <a:ext cx="2199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2" name="Google Shape;292;p45"/>
          <p:cNvSpPr txBox="1"/>
          <p:nvPr>
            <p:ph idx="6" type="body"/>
          </p:nvPr>
        </p:nvSpPr>
        <p:spPr>
          <a:xfrm>
            <a:off x="5344917" y="2000250"/>
            <a:ext cx="21996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93" name="Google Shape;293;p45"/>
          <p:cNvCxnSpPr/>
          <p:nvPr/>
        </p:nvCxnSpPr>
        <p:spPr>
          <a:xfrm>
            <a:off x="2795334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45"/>
          <p:cNvCxnSpPr/>
          <p:nvPr/>
        </p:nvCxnSpPr>
        <p:spPr>
          <a:xfrm>
            <a:off x="5223030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45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45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5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6"/>
          <p:cNvSpPr txBox="1"/>
          <p:nvPr>
            <p:ph idx="1" type="body"/>
          </p:nvPr>
        </p:nvSpPr>
        <p:spPr>
          <a:xfrm>
            <a:off x="489475" y="3188212"/>
            <a:ext cx="2205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01" name="Google Shape;301;p46"/>
          <p:cNvSpPr/>
          <p:nvPr>
            <p:ph idx="2" type="pic"/>
          </p:nvPr>
        </p:nvSpPr>
        <p:spPr>
          <a:xfrm>
            <a:off x="489475" y="1657350"/>
            <a:ext cx="22056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302" name="Google Shape;302;p46"/>
          <p:cNvSpPr txBox="1"/>
          <p:nvPr>
            <p:ph idx="3" type="body"/>
          </p:nvPr>
        </p:nvSpPr>
        <p:spPr>
          <a:xfrm>
            <a:off x="489475" y="3620409"/>
            <a:ext cx="2205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03" name="Google Shape;303;p46"/>
          <p:cNvSpPr txBox="1"/>
          <p:nvPr>
            <p:ph idx="4" type="body"/>
          </p:nvPr>
        </p:nvSpPr>
        <p:spPr>
          <a:xfrm>
            <a:off x="2917792" y="3188212"/>
            <a:ext cx="21984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04" name="Google Shape;304;p46"/>
          <p:cNvSpPr/>
          <p:nvPr>
            <p:ph idx="5" type="pic"/>
          </p:nvPr>
        </p:nvSpPr>
        <p:spPr>
          <a:xfrm>
            <a:off x="2917791" y="1657350"/>
            <a:ext cx="21984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305" name="Google Shape;305;p46"/>
          <p:cNvSpPr txBox="1"/>
          <p:nvPr>
            <p:ph idx="6" type="body"/>
          </p:nvPr>
        </p:nvSpPr>
        <p:spPr>
          <a:xfrm>
            <a:off x="2916776" y="3620408"/>
            <a:ext cx="2201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06" name="Google Shape;306;p46"/>
          <p:cNvSpPr txBox="1"/>
          <p:nvPr>
            <p:ph idx="7" type="body"/>
          </p:nvPr>
        </p:nvSpPr>
        <p:spPr>
          <a:xfrm>
            <a:off x="5344917" y="3188212"/>
            <a:ext cx="2199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FA1C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07" name="Google Shape;307;p46"/>
          <p:cNvSpPr/>
          <p:nvPr>
            <p:ph idx="8" type="pic"/>
          </p:nvPr>
        </p:nvSpPr>
        <p:spPr>
          <a:xfrm>
            <a:off x="5344916" y="1657350"/>
            <a:ext cx="21996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50"/>
              </a:srgbClr>
            </a:outerShdw>
          </a:effectLst>
        </p:spPr>
      </p:sp>
      <p:sp>
        <p:nvSpPr>
          <p:cNvPr id="308" name="Google Shape;308;p46"/>
          <p:cNvSpPr txBox="1"/>
          <p:nvPr>
            <p:ph idx="9" type="body"/>
          </p:nvPr>
        </p:nvSpPr>
        <p:spPr>
          <a:xfrm>
            <a:off x="5344824" y="3620407"/>
            <a:ext cx="2202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309" name="Google Shape;309;p46"/>
          <p:cNvCxnSpPr/>
          <p:nvPr/>
        </p:nvCxnSpPr>
        <p:spPr>
          <a:xfrm>
            <a:off x="2795334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p46"/>
          <p:cNvCxnSpPr/>
          <p:nvPr/>
        </p:nvCxnSpPr>
        <p:spPr>
          <a:xfrm>
            <a:off x="5223030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1" name="Google Shape;311;p46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46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46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47"/>
          <p:cNvSpPr txBox="1"/>
          <p:nvPr>
            <p:ph idx="1" type="body"/>
          </p:nvPr>
        </p:nvSpPr>
        <p:spPr>
          <a:xfrm rot="5400000">
            <a:off x="2610204" y="-242756"/>
            <a:ext cx="3146700" cy="6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17" name="Google Shape;317;p47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47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47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/>
          <p:nvPr>
            <p:ph type="title"/>
          </p:nvPr>
        </p:nvSpPr>
        <p:spPr>
          <a:xfrm rot="5400000">
            <a:off x="4702375" y="1849961"/>
            <a:ext cx="43695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48"/>
          <p:cNvSpPr txBox="1"/>
          <p:nvPr>
            <p:ph idx="1" type="body"/>
          </p:nvPr>
        </p:nvSpPr>
        <p:spPr>
          <a:xfrm rot="5400000">
            <a:off x="1217637" y="-148346"/>
            <a:ext cx="4112400" cy="55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23" name="Google Shape;323;p48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48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48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88000"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6299432" y="1257300"/>
            <a:ext cx="2819400" cy="2114700"/>
          </a:xfrm>
          <a:prstGeom prst="ellipse">
            <a:avLst/>
          </a:prstGeom>
          <a:gradFill>
            <a:gsLst>
              <a:gs pos="0">
                <a:srgbClr val="5AA2AE">
                  <a:alpha val="6666"/>
                </a:srgbClr>
              </a:gs>
              <a:gs pos="36000">
                <a:srgbClr val="5AA2AE">
                  <a:alpha val="5882"/>
                </a:srgbClr>
              </a:gs>
              <a:gs pos="69000">
                <a:srgbClr val="5AA2AE">
                  <a:alpha val="0"/>
                </a:srgbClr>
              </a:gs>
              <a:gs pos="100000">
                <a:srgbClr val="5AA2A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5689832" y="-342900"/>
            <a:ext cx="1600200" cy="1200300"/>
          </a:xfrm>
          <a:prstGeom prst="ellipse">
            <a:avLst/>
          </a:prstGeom>
          <a:gradFill>
            <a:gsLst>
              <a:gs pos="0">
                <a:srgbClr val="5AA2AE">
                  <a:alpha val="13725"/>
                </a:srgbClr>
              </a:gs>
              <a:gs pos="36000">
                <a:srgbClr val="5AA2AE">
                  <a:alpha val="6666"/>
                </a:srgbClr>
              </a:gs>
              <a:gs pos="73000">
                <a:srgbClr val="5AA2AE">
                  <a:alpha val="0"/>
                </a:srgbClr>
              </a:gs>
              <a:gs pos="100000">
                <a:srgbClr val="5AA2A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6299432" y="4572000"/>
            <a:ext cx="990600" cy="743100"/>
          </a:xfrm>
          <a:prstGeom prst="ellipse">
            <a:avLst/>
          </a:prstGeom>
          <a:gradFill>
            <a:gsLst>
              <a:gs pos="0">
                <a:srgbClr val="5AA2AE">
                  <a:alpha val="13725"/>
                </a:srgbClr>
              </a:gs>
              <a:gs pos="36000">
                <a:srgbClr val="5AA2AE">
                  <a:alpha val="6666"/>
                </a:srgbClr>
              </a:gs>
              <a:gs pos="66000">
                <a:srgbClr val="5AA2AE">
                  <a:alpha val="0"/>
                </a:srgbClr>
              </a:gs>
              <a:gs pos="100000">
                <a:srgbClr val="5AA2A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-153988" y="2000250"/>
            <a:ext cx="4191000" cy="3143400"/>
          </a:xfrm>
          <a:prstGeom prst="ellipse">
            <a:avLst/>
          </a:prstGeom>
          <a:gradFill>
            <a:gsLst>
              <a:gs pos="0">
                <a:srgbClr val="5AA2AE">
                  <a:alpha val="10980"/>
                </a:srgbClr>
              </a:gs>
              <a:gs pos="36000">
                <a:srgbClr val="5AA2AE">
                  <a:alpha val="9803"/>
                </a:srgbClr>
              </a:gs>
              <a:gs pos="75000">
                <a:srgbClr val="5AA2AE">
                  <a:alpha val="0"/>
                </a:srgbClr>
              </a:gs>
              <a:gs pos="100000">
                <a:srgbClr val="5AA2A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-839788" y="2171700"/>
            <a:ext cx="2362200" cy="1771800"/>
          </a:xfrm>
          <a:prstGeom prst="ellipse">
            <a:avLst/>
          </a:prstGeom>
          <a:gradFill>
            <a:gsLst>
              <a:gs pos="0">
                <a:srgbClr val="5AA2AE">
                  <a:alpha val="7843"/>
                </a:srgbClr>
              </a:gs>
              <a:gs pos="36000">
                <a:srgbClr val="5AA2AE">
                  <a:alpha val="7843"/>
                </a:srgbClr>
              </a:gs>
              <a:gs pos="72000">
                <a:srgbClr val="5AA2AE">
                  <a:alpha val="0"/>
                </a:srgbClr>
              </a:gs>
              <a:gs pos="100000">
                <a:srgbClr val="5AA2A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745644" y="0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827700" y="1539694"/>
            <a:ext cx="67116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88000"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/>
          <p:nvPr/>
        </p:nvSpPr>
        <p:spPr>
          <a:xfrm>
            <a:off x="6299432" y="1257300"/>
            <a:ext cx="2819400" cy="2114700"/>
          </a:xfrm>
          <a:prstGeom prst="ellipse">
            <a:avLst/>
          </a:prstGeom>
          <a:gradFill>
            <a:gsLst>
              <a:gs pos="0">
                <a:srgbClr val="5AA2AE">
                  <a:alpha val="6666"/>
                </a:srgbClr>
              </a:gs>
              <a:gs pos="36000">
                <a:srgbClr val="5AA2AE">
                  <a:alpha val="5882"/>
                </a:srgbClr>
              </a:gs>
              <a:gs pos="69000">
                <a:srgbClr val="5AA2AE">
                  <a:alpha val="0"/>
                </a:srgbClr>
              </a:gs>
              <a:gs pos="100000">
                <a:srgbClr val="5AA2A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1"/>
          <p:cNvSpPr/>
          <p:nvPr/>
        </p:nvSpPr>
        <p:spPr>
          <a:xfrm>
            <a:off x="5689832" y="-342900"/>
            <a:ext cx="1600200" cy="1200300"/>
          </a:xfrm>
          <a:prstGeom prst="ellipse">
            <a:avLst/>
          </a:prstGeom>
          <a:gradFill>
            <a:gsLst>
              <a:gs pos="0">
                <a:srgbClr val="5AA2AE">
                  <a:alpha val="13725"/>
                </a:srgbClr>
              </a:gs>
              <a:gs pos="36000">
                <a:srgbClr val="5AA2AE">
                  <a:alpha val="6666"/>
                </a:srgbClr>
              </a:gs>
              <a:gs pos="73000">
                <a:srgbClr val="5AA2AE">
                  <a:alpha val="0"/>
                </a:srgbClr>
              </a:gs>
              <a:gs pos="100000">
                <a:srgbClr val="5AA2A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1"/>
          <p:cNvSpPr/>
          <p:nvPr/>
        </p:nvSpPr>
        <p:spPr>
          <a:xfrm>
            <a:off x="6299432" y="4572000"/>
            <a:ext cx="990600" cy="743100"/>
          </a:xfrm>
          <a:prstGeom prst="ellipse">
            <a:avLst/>
          </a:prstGeom>
          <a:gradFill>
            <a:gsLst>
              <a:gs pos="0">
                <a:srgbClr val="5AA2AE">
                  <a:alpha val="13725"/>
                </a:srgbClr>
              </a:gs>
              <a:gs pos="36000">
                <a:srgbClr val="5AA2AE">
                  <a:alpha val="6666"/>
                </a:srgbClr>
              </a:gs>
              <a:gs pos="66000">
                <a:srgbClr val="5AA2AE">
                  <a:alpha val="0"/>
                </a:srgbClr>
              </a:gs>
              <a:gs pos="100000">
                <a:srgbClr val="5AA2A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1"/>
          <p:cNvSpPr/>
          <p:nvPr/>
        </p:nvSpPr>
        <p:spPr>
          <a:xfrm>
            <a:off x="-153988" y="2000250"/>
            <a:ext cx="4191000" cy="3143400"/>
          </a:xfrm>
          <a:prstGeom prst="ellipse">
            <a:avLst/>
          </a:prstGeom>
          <a:gradFill>
            <a:gsLst>
              <a:gs pos="0">
                <a:srgbClr val="5AA2AE">
                  <a:alpha val="10980"/>
                </a:srgbClr>
              </a:gs>
              <a:gs pos="36000">
                <a:srgbClr val="5AA2AE">
                  <a:alpha val="9803"/>
                </a:srgbClr>
              </a:gs>
              <a:gs pos="75000">
                <a:srgbClr val="5AA2AE">
                  <a:alpha val="0"/>
                </a:srgbClr>
              </a:gs>
              <a:gs pos="100000">
                <a:srgbClr val="5AA2A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1"/>
          <p:cNvSpPr/>
          <p:nvPr/>
        </p:nvSpPr>
        <p:spPr>
          <a:xfrm>
            <a:off x="-839788" y="2171700"/>
            <a:ext cx="2362200" cy="1771800"/>
          </a:xfrm>
          <a:prstGeom prst="ellipse">
            <a:avLst/>
          </a:prstGeom>
          <a:gradFill>
            <a:gsLst>
              <a:gs pos="0">
                <a:srgbClr val="5AA2AE">
                  <a:alpha val="7843"/>
                </a:srgbClr>
              </a:gs>
              <a:gs pos="36000">
                <a:srgbClr val="5AA2AE">
                  <a:alpha val="7843"/>
                </a:srgbClr>
              </a:gs>
              <a:gs pos="72000">
                <a:srgbClr val="5AA2AE">
                  <a:alpha val="0"/>
                </a:srgbClr>
              </a:gs>
              <a:gs pos="100000">
                <a:srgbClr val="5AA2AE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1"/>
          <p:cNvSpPr/>
          <p:nvPr/>
        </p:nvSpPr>
        <p:spPr>
          <a:xfrm>
            <a:off x="7745644" y="0"/>
            <a:ext cx="685800" cy="82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1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827700" y="1539694"/>
            <a:ext cx="67116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FA1CF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7" name="Google Shape;197;p31"/>
          <p:cNvSpPr txBox="1"/>
          <p:nvPr>
            <p:ph idx="10" type="dt"/>
          </p:nvPr>
        </p:nvSpPr>
        <p:spPr>
          <a:xfrm rot="5400000">
            <a:off x="7618768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8" name="Google Shape;198;p31"/>
          <p:cNvSpPr txBox="1"/>
          <p:nvPr>
            <p:ph idx="11" type="ftr"/>
          </p:nvPr>
        </p:nvSpPr>
        <p:spPr>
          <a:xfrm rot="5400000">
            <a:off x="6715763" y="2419053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7766431" y="221802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/>
          <p:nvPr>
            <p:ph type="title"/>
          </p:nvPr>
        </p:nvSpPr>
        <p:spPr>
          <a:xfrm>
            <a:off x="484710" y="125214"/>
            <a:ext cx="7055400" cy="105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NARCAN?</a:t>
            </a:r>
            <a:endParaRPr/>
          </a:p>
        </p:txBody>
      </p:sp>
      <p:sp>
        <p:nvSpPr>
          <p:cNvPr id="331" name="Google Shape;331;p49"/>
          <p:cNvSpPr txBox="1"/>
          <p:nvPr>
            <p:ph idx="1" type="body"/>
          </p:nvPr>
        </p:nvSpPr>
        <p:spPr>
          <a:xfrm>
            <a:off x="333125" y="998394"/>
            <a:ext cx="6711600" cy="31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Naloxone Nasal Spray, 2 Doses- 4 mg each</a:t>
            </a:r>
            <a:endParaRPr/>
          </a:p>
          <a:p>
            <a:pPr indent="-3200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"/>
              <a:t>Restores breathing to those who are overwhelmed with opioids in their system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49"/>
          <p:cNvPicPr preferRelativeResize="0"/>
          <p:nvPr/>
        </p:nvPicPr>
        <p:blipFill rotWithShape="1">
          <a:blip r:embed="rId3">
            <a:alphaModFix/>
          </a:blip>
          <a:srcRect b="0" l="12753" r="14371" t="0"/>
          <a:stretch/>
        </p:blipFill>
        <p:spPr>
          <a:xfrm>
            <a:off x="4943076" y="2306900"/>
            <a:ext cx="2887849" cy="26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9"/>
          <p:cNvPicPr preferRelativeResize="0"/>
          <p:nvPr/>
        </p:nvPicPr>
        <p:blipFill rotWithShape="1">
          <a:blip r:embed="rId4">
            <a:alphaModFix/>
          </a:blip>
          <a:srcRect b="11847" l="15690" r="46701" t="20452"/>
          <a:stretch/>
        </p:blipFill>
        <p:spPr>
          <a:xfrm>
            <a:off x="1731250" y="2306897"/>
            <a:ext cx="2176099" cy="26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Recognizing an Overdose</a:t>
            </a:r>
            <a:endParaRPr/>
          </a:p>
        </p:txBody>
      </p:sp>
      <p:sp>
        <p:nvSpPr>
          <p:cNvPr id="339" name="Google Shape;339;p50"/>
          <p:cNvSpPr txBox="1"/>
          <p:nvPr>
            <p:ph idx="1" type="body"/>
          </p:nvPr>
        </p:nvSpPr>
        <p:spPr>
          <a:xfrm>
            <a:off x="154350" y="1607044"/>
            <a:ext cx="8835300" cy="31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/>
              <a:t> High/sedated					vs 		                  	OD</a:t>
            </a:r>
            <a:endParaRPr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Muscles become relaxed				Deep snoring or gurgling, none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Speech is slowed/blurred	                 	Blue - grayish skin, lips, fingernails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Sleepy looking							Pale clammy skin</a:t>
            </a:r>
            <a:endParaRPr/>
          </a:p>
          <a:p>
            <a:pPr indent="457200" lvl="0" marL="41148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Vomiting, erratic pulse, no pulse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respond to stimulation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yelling, pinching                              Heavy nod, will not respond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1"/>
          <p:cNvSpPr txBox="1"/>
          <p:nvPr>
            <p:ph type="title"/>
          </p:nvPr>
        </p:nvSpPr>
        <p:spPr>
          <a:xfrm>
            <a:off x="94800" y="129900"/>
            <a:ext cx="8652000" cy="6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Respond With NARCAN</a:t>
            </a:r>
            <a:endParaRPr/>
          </a:p>
        </p:txBody>
      </p:sp>
      <p:sp>
        <p:nvSpPr>
          <p:cNvPr id="345" name="Google Shape;345;p51"/>
          <p:cNvSpPr txBox="1"/>
          <p:nvPr>
            <p:ph idx="1" type="body"/>
          </p:nvPr>
        </p:nvSpPr>
        <p:spPr>
          <a:xfrm>
            <a:off x="213500" y="1098600"/>
            <a:ext cx="9144000" cy="414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S</a:t>
            </a:r>
            <a:r>
              <a:rPr lang="en" sz="1900"/>
              <a:t> - Stimulate: is the person responsive?  Send for help: 911</a:t>
            </a:r>
            <a:endParaRPr sz="1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A</a:t>
            </a:r>
            <a:r>
              <a:rPr lang="en" sz="1900"/>
              <a:t> - Airway and Administer Naloxone, then wait 2-3 minutes until next dose</a:t>
            </a:r>
            <a:endParaRPr sz="1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V </a:t>
            </a:r>
            <a:r>
              <a:rPr lang="en" sz="1900"/>
              <a:t>- Ventilation: are they breathing? Open airway, begin    </a:t>
            </a:r>
            <a:endParaRPr sz="1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      rescue breathing- 1 breath every 5 seconds   </a:t>
            </a:r>
            <a:endParaRPr sz="1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E</a:t>
            </a:r>
            <a:r>
              <a:rPr lang="en" sz="1900"/>
              <a:t> - Evaluate: are they breathing or responsive?</a:t>
            </a:r>
            <a:endParaRPr sz="1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M</a:t>
            </a:r>
            <a:r>
              <a:rPr lang="en" sz="1900"/>
              <a:t> -Manage: </a:t>
            </a:r>
            <a:r>
              <a:rPr lang="en" sz="1900"/>
              <a:t>Monitor</a:t>
            </a:r>
            <a:r>
              <a:rPr lang="en" sz="1900"/>
              <a:t>,  recovery position, or </a:t>
            </a:r>
            <a:r>
              <a:rPr lang="en" sz="1900"/>
              <a:t>Naloxone,</a:t>
            </a:r>
            <a:endParaRPr sz="1900"/>
          </a:p>
          <a:p>
            <a:pPr indent="45720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rescue breathing </a:t>
            </a:r>
            <a:endParaRPr sz="1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E</a:t>
            </a:r>
            <a:r>
              <a:rPr lang="en" sz="1900"/>
              <a:t> - Evaluate again: repeat </a:t>
            </a:r>
            <a:r>
              <a:rPr lang="en" sz="1900"/>
              <a:t>process</a:t>
            </a:r>
            <a:r>
              <a:rPr lang="en" sz="1900"/>
              <a:t>, breathing or responsive?</a:t>
            </a:r>
            <a:endParaRPr sz="19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Reassure, Prevent more use, Recovery Position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2"/>
          <p:cNvPicPr preferRelativeResize="0"/>
          <p:nvPr/>
        </p:nvPicPr>
        <p:blipFill rotWithShape="1">
          <a:blip r:embed="rId3">
            <a:alphaModFix/>
          </a:blip>
          <a:srcRect b="9214" l="0" r="0" t="0"/>
          <a:stretch/>
        </p:blipFill>
        <p:spPr>
          <a:xfrm>
            <a:off x="1301900" y="237075"/>
            <a:ext cx="6421500" cy="466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 txBox="1"/>
          <p:nvPr>
            <p:ph type="title"/>
          </p:nvPr>
        </p:nvSpPr>
        <p:spPr>
          <a:xfrm>
            <a:off x="484710" y="339539"/>
            <a:ext cx="7055400" cy="105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Naloxone Facts</a:t>
            </a:r>
            <a:endParaRPr/>
          </a:p>
        </p:txBody>
      </p:sp>
      <p:sp>
        <p:nvSpPr>
          <p:cNvPr id="356" name="Google Shape;356;p53"/>
          <p:cNvSpPr txBox="1"/>
          <p:nvPr>
            <p:ph idx="1" type="body"/>
          </p:nvPr>
        </p:nvSpPr>
        <p:spPr>
          <a:xfrm>
            <a:off x="745350" y="1389850"/>
            <a:ext cx="7653300" cy="240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"/>
              <a:t>No potential for abuse, does no harm to children, pets</a:t>
            </a:r>
            <a:endParaRPr/>
          </a:p>
          <a:p>
            <a:pPr indent="-3200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"/>
              <a:t>Glass slipper: </a:t>
            </a:r>
            <a:r>
              <a:rPr b="1" lang="en"/>
              <a:t>30-90 minutes</a:t>
            </a:r>
            <a:endParaRPr b="1"/>
          </a:p>
          <a:p>
            <a:pPr indent="-3200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en"/>
              <a:t>Good Samaritan Law AB 472</a:t>
            </a:r>
            <a:endParaRPr b="1"/>
          </a:p>
          <a:p>
            <a:pPr indent="-3200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"/>
              <a:t>Obtain for free without prescription at your local pharmacy, needle exchanges, or harm reduction center</a:t>
            </a:r>
            <a:endParaRPr/>
          </a:p>
        </p:txBody>
      </p:sp>
      <p:sp>
        <p:nvSpPr>
          <p:cNvPr id="357" name="Google Shape;357;p53"/>
          <p:cNvSpPr txBox="1"/>
          <p:nvPr/>
        </p:nvSpPr>
        <p:spPr>
          <a:xfrm>
            <a:off x="1225350" y="3660656"/>
            <a:ext cx="7173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“Communities with high saturation of naloxone distribution experience lower opioid overdose death rates”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"/>
          <p:cNvSpPr txBox="1"/>
          <p:nvPr>
            <p:ph type="title"/>
          </p:nvPr>
        </p:nvSpPr>
        <p:spPr>
          <a:xfrm>
            <a:off x="484710" y="254654"/>
            <a:ext cx="7055400" cy="78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you don't have Naloxone?</a:t>
            </a:r>
            <a:endParaRPr/>
          </a:p>
        </p:txBody>
      </p:sp>
      <p:sp>
        <p:nvSpPr>
          <p:cNvPr id="363" name="Google Shape;363;p54"/>
          <p:cNvSpPr txBox="1"/>
          <p:nvPr>
            <p:ph idx="1" type="body"/>
          </p:nvPr>
        </p:nvSpPr>
        <p:spPr>
          <a:xfrm>
            <a:off x="828500" y="1847177"/>
            <a:ext cx="6711600" cy="31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Engage, revive (non-violently)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Moving around moves opioids throughout the body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Keep an eye on them if you suspect the condition will worsen, ensure their airway is open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Rescue breathing: 13 minute rule while waiting for 911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