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notesMasterIdLst>
    <p:notesMasterId r:id="rId26"/>
  </p:notesMasterIdLst>
  <p:sldIdLst>
    <p:sldId id="3319" r:id="rId2"/>
    <p:sldId id="3310" r:id="rId3"/>
    <p:sldId id="3370" r:id="rId4"/>
    <p:sldId id="3349" r:id="rId5"/>
    <p:sldId id="3344" r:id="rId6"/>
    <p:sldId id="3317" r:id="rId7"/>
    <p:sldId id="3318" r:id="rId8"/>
    <p:sldId id="3366" r:id="rId9"/>
    <p:sldId id="3312" r:id="rId10"/>
    <p:sldId id="3322" r:id="rId11"/>
    <p:sldId id="3350" r:id="rId12"/>
    <p:sldId id="3351" r:id="rId13"/>
    <p:sldId id="3352" r:id="rId14"/>
    <p:sldId id="3353" r:id="rId15"/>
    <p:sldId id="3354" r:id="rId16"/>
    <p:sldId id="3365" r:id="rId17"/>
    <p:sldId id="3355" r:id="rId18"/>
    <p:sldId id="3356" r:id="rId19"/>
    <p:sldId id="3357" r:id="rId20"/>
    <p:sldId id="3367" r:id="rId21"/>
    <p:sldId id="3368" r:id="rId22"/>
    <p:sldId id="3340" r:id="rId23"/>
    <p:sldId id="3343" r:id="rId24"/>
    <p:sldId id="3369" r:id="rId25"/>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6469BDC-D423-4A8D-AF52-B1957CD0CEA8}">
          <p14:sldIdLst>
            <p14:sldId id="3319"/>
            <p14:sldId id="3310"/>
            <p14:sldId id="3370"/>
            <p14:sldId id="3349"/>
            <p14:sldId id="3344"/>
            <p14:sldId id="3317"/>
            <p14:sldId id="3318"/>
            <p14:sldId id="3366"/>
            <p14:sldId id="3312"/>
            <p14:sldId id="3322"/>
            <p14:sldId id="3350"/>
            <p14:sldId id="3351"/>
            <p14:sldId id="3352"/>
            <p14:sldId id="3353"/>
            <p14:sldId id="3354"/>
            <p14:sldId id="3365"/>
            <p14:sldId id="3355"/>
            <p14:sldId id="3356"/>
            <p14:sldId id="3357"/>
            <p14:sldId id="3367"/>
            <p14:sldId id="3368"/>
            <p14:sldId id="3340"/>
            <p14:sldId id="3343"/>
            <p14:sldId id="3369"/>
          </p14:sldIdLst>
        </p14:section>
      </p14:sectionLst>
    </p:ext>
    <p:ext uri="{EFAFB233-063F-42B5-8137-9DF3F51BA10A}">
      <p15:sldGuideLst xmlns:p15="http://schemas.microsoft.com/office/powerpoint/2012/main">
        <p15:guide id="52" pos="958" userDrawn="1">
          <p15:clr>
            <a:srgbClr val="A4A3A4"/>
          </p15:clr>
        </p15:guide>
        <p15:guide id="53" orient="horz" pos="480" userDrawn="1">
          <p15:clr>
            <a:srgbClr val="A4A3A4"/>
          </p15:clr>
        </p15:guide>
        <p15:guide id="54" orient="horz" pos="8160" userDrawn="1">
          <p15:clr>
            <a:srgbClr val="A4A3A4"/>
          </p15:clr>
        </p15:guide>
        <p15:guide id="55" pos="1439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6FF"/>
    <a:srgbClr val="5178B3"/>
    <a:srgbClr val="2CB3EB"/>
    <a:srgbClr val="FC0D1B"/>
    <a:srgbClr val="FA7B87"/>
    <a:srgbClr val="FB4756"/>
    <a:srgbClr val="CA252D"/>
    <a:srgbClr val="FA4069"/>
    <a:srgbClr val="F63D93"/>
    <a:srgbClr val="6CB5E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8" autoAdjust="0"/>
    <p:restoredTop sz="95439" autoAdjust="0"/>
  </p:normalViewPr>
  <p:slideViewPr>
    <p:cSldViewPr snapToGrid="0" snapToObjects="1">
      <p:cViewPr varScale="1">
        <p:scale>
          <a:sx n="34" d="100"/>
          <a:sy n="34" d="100"/>
        </p:scale>
        <p:origin x="668" y="88"/>
      </p:cViewPr>
      <p:guideLst>
        <p:guide pos="958"/>
        <p:guide orient="horz" pos="480"/>
        <p:guide orient="horz" pos="8160"/>
        <p:guide pos="14398"/>
      </p:guideLst>
    </p:cSldViewPr>
  </p:slideViewPr>
  <p:notesTextViewPr>
    <p:cViewPr>
      <p:scale>
        <a:sx n="20" d="100"/>
        <a:sy n="20" d="100"/>
      </p:scale>
      <p:origin x="0" y="0"/>
    </p:cViewPr>
  </p:notesTextViewPr>
  <p:sorterViewPr>
    <p:cViewPr>
      <p:scale>
        <a:sx n="50" d="100"/>
        <a:sy n="5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Nunito Sans ExtraLight" pitchFamily="2" charset="77"/>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Nunito Sans ExtraLight" pitchFamily="2" charset="77"/>
              </a:defRPr>
            </a:lvl1pPr>
          </a:lstStyle>
          <a:p>
            <a:fld id="{EFC10EE1-B198-C942-8235-326C972CBB30}" type="datetimeFigureOut">
              <a:rPr lang="en-US" smtClean="0"/>
              <a:pPr/>
              <a:t>1/23/2023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Nunito Sans ExtraLight" pitchFamily="2" charset="77"/>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Nunito Sans ExtraLight" pitchFamily="2" charset="77"/>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Nunito Sans ExtraLight" pitchFamily="2" charset="77"/>
        <a:ea typeface="+mn-ea"/>
        <a:cs typeface="+mn-cs"/>
      </a:defRPr>
    </a:lvl1pPr>
    <a:lvl2pPr marL="914217" algn="l" defTabSz="914217" rtl="0" eaLnBrk="1" latinLnBrk="0" hangingPunct="1">
      <a:defRPr sz="2400" b="0" i="0" kern="1200">
        <a:solidFill>
          <a:schemeClr val="tx1"/>
        </a:solidFill>
        <a:latin typeface="Nunito Sans ExtraLight" pitchFamily="2" charset="77"/>
        <a:ea typeface="+mn-ea"/>
        <a:cs typeface="+mn-cs"/>
      </a:defRPr>
    </a:lvl2pPr>
    <a:lvl3pPr marL="1828434" algn="l" defTabSz="914217" rtl="0" eaLnBrk="1" latinLnBrk="0" hangingPunct="1">
      <a:defRPr sz="2400" b="0" i="0" kern="1200">
        <a:solidFill>
          <a:schemeClr val="tx1"/>
        </a:solidFill>
        <a:latin typeface="Nunito Sans ExtraLight" pitchFamily="2" charset="77"/>
        <a:ea typeface="+mn-ea"/>
        <a:cs typeface="+mn-cs"/>
      </a:defRPr>
    </a:lvl3pPr>
    <a:lvl4pPr marL="2742651" algn="l" defTabSz="914217" rtl="0" eaLnBrk="1" latinLnBrk="0" hangingPunct="1">
      <a:defRPr sz="2400" b="0" i="0" kern="1200">
        <a:solidFill>
          <a:schemeClr val="tx1"/>
        </a:solidFill>
        <a:latin typeface="Nunito Sans ExtraLight" pitchFamily="2" charset="77"/>
        <a:ea typeface="+mn-ea"/>
        <a:cs typeface="+mn-cs"/>
      </a:defRPr>
    </a:lvl4pPr>
    <a:lvl5pPr marL="3656868" algn="l" defTabSz="914217" rtl="0" eaLnBrk="1" latinLnBrk="0" hangingPunct="1">
      <a:defRPr sz="2400" b="0" i="0" kern="1200">
        <a:solidFill>
          <a:schemeClr val="tx1"/>
        </a:solidFill>
        <a:latin typeface="Nunito Sans ExtraLight" pitchFamily="2" charset="77"/>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cf10514207_0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cf10514207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0814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6327c7807a_0_39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6327c7807a_0_39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40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cs typeface="Arial" panose="020B0604020202020204" pitchFamily="34" charset="0"/>
            </a:endParaRPr>
          </a:p>
          <a:p>
            <a:endParaRPr lang="en-US" altLang="en-US" smtClean="0">
              <a:cs typeface="Arial" panose="020B0604020202020204" pitchFamily="34" charset="0"/>
            </a:endParaRPr>
          </a:p>
          <a:p>
            <a:endParaRPr lang="en-US" altLang="en-US" smtClean="0"/>
          </a:p>
        </p:txBody>
      </p:sp>
    </p:spTree>
    <p:extLst>
      <p:ext uri="{BB962C8B-B14F-4D97-AF65-F5344CB8AC3E}">
        <p14:creationId xmlns:p14="http://schemas.microsoft.com/office/powerpoint/2010/main" val="1786599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3767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8</a:t>
            </a:fld>
            <a:endParaRPr lang="en-US" altLang="x-none"/>
          </a:p>
        </p:txBody>
      </p:sp>
      <p:sp>
        <p:nvSpPr>
          <p:cNvPr id="18433" name="Text Box 1"/>
          <p:cNvSpPr txBox="1">
            <a:spLocks noGrp="1" noRot="1" noChangeAspect="1" noChangeArrowheads="1"/>
          </p:cNvSpPr>
          <p:nvPr>
            <p:ph type="sldImg"/>
          </p:nvPr>
        </p:nvSpPr>
        <p:spPr bwMode="auto">
          <a:xfrm>
            <a:off x="688975" y="1143000"/>
            <a:ext cx="5475288" cy="30813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5800" y="4400550"/>
            <a:ext cx="5481638" cy="3595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765500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c7fb99b99a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c7fb99b99a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8152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2B3522-9A44-4279-9651-E586E6E87FC7}" type="slidenum">
              <a:rPr lang="en-US" smtClean="0"/>
              <a:t>19</a:t>
            </a:fld>
            <a:endParaRPr lang="en-US" dirty="0"/>
          </a:p>
        </p:txBody>
      </p:sp>
    </p:spTree>
    <p:extLst>
      <p:ext uri="{BB962C8B-B14F-4D97-AF65-F5344CB8AC3E}">
        <p14:creationId xmlns:p14="http://schemas.microsoft.com/office/powerpoint/2010/main" val="4065113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2B3522-9A44-4279-9651-E586E6E87FC7}" type="slidenum">
              <a:rPr lang="en-US" smtClean="0"/>
              <a:t>20</a:t>
            </a:fld>
            <a:endParaRPr lang="en-US" dirty="0"/>
          </a:p>
        </p:txBody>
      </p:sp>
    </p:spTree>
    <p:extLst>
      <p:ext uri="{BB962C8B-B14F-4D97-AF65-F5344CB8AC3E}">
        <p14:creationId xmlns:p14="http://schemas.microsoft.com/office/powerpoint/2010/main" val="258956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508273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172940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useBgFill="1">
        <p:nvSpPr>
          <p:cNvPr id="3" name="Picture Placeholder 7">
            <a:extLst>
              <a:ext uri="{FF2B5EF4-FFF2-40B4-BE49-F238E27FC236}">
                <a16:creationId xmlns:a16="http://schemas.microsoft.com/office/drawing/2014/main" id="{D9195579-4F64-3B4C-AA38-6C389B9E3768}"/>
              </a:ext>
            </a:extLst>
          </p:cNvPr>
          <p:cNvSpPr>
            <a:spLocks noGrp="1"/>
          </p:cNvSpPr>
          <p:nvPr>
            <p:ph type="pic" sz="quarter" idx="10"/>
          </p:nvPr>
        </p:nvSpPr>
        <p:spPr>
          <a:xfrm>
            <a:off x="12188825" y="0"/>
            <a:ext cx="12188825" cy="13716000"/>
          </a:xfrm>
          <a:custGeom>
            <a:avLst/>
            <a:gdLst>
              <a:gd name="connsiteX0" fmla="*/ 0 w 3676650"/>
              <a:gd name="connsiteY0" fmla="*/ 0 h 5486400"/>
              <a:gd name="connsiteX1" fmla="*/ 3676650 w 3676650"/>
              <a:gd name="connsiteY1" fmla="*/ 0 h 5486400"/>
              <a:gd name="connsiteX2" fmla="*/ 3676650 w 3676650"/>
              <a:gd name="connsiteY2" fmla="*/ 5486400 h 5486400"/>
              <a:gd name="connsiteX3" fmla="*/ 0 w 3676650"/>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3676650" h="5486400">
                <a:moveTo>
                  <a:pt x="0" y="0"/>
                </a:moveTo>
                <a:lnTo>
                  <a:pt x="3676650" y="0"/>
                </a:lnTo>
                <a:lnTo>
                  <a:pt x="3676650" y="5486400"/>
                </a:lnTo>
                <a:lnTo>
                  <a:pt x="0" y="5486400"/>
                </a:lnTo>
                <a:close/>
              </a:path>
            </a:pathLst>
          </a:custGeom>
        </p:spPr>
        <p:txBody>
          <a:bodyPr wrap="square" anchor="ctr">
            <a:noAutofit/>
          </a:bodyPr>
          <a:lstStyle>
            <a:lvl1pPr marL="0" indent="0" algn="ctr">
              <a:buNone/>
              <a:defRPr sz="2399"/>
            </a:lvl1pPr>
          </a:lstStyle>
          <a:p>
            <a:endParaRPr lang="en-US" dirty="0"/>
          </a:p>
        </p:txBody>
      </p:sp>
    </p:spTree>
    <p:extLst>
      <p:ext uri="{BB962C8B-B14F-4D97-AF65-F5344CB8AC3E}">
        <p14:creationId xmlns:p14="http://schemas.microsoft.com/office/powerpoint/2010/main" val="4277190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236"/>
        <p:cNvGrpSpPr/>
        <p:nvPr/>
      </p:nvGrpSpPr>
      <p:grpSpPr>
        <a:xfrm>
          <a:off x="0" y="0"/>
          <a:ext cx="0" cy="0"/>
          <a:chOff x="0" y="0"/>
          <a:chExt cx="0" cy="0"/>
        </a:xfrm>
      </p:grpSpPr>
      <p:sp>
        <p:nvSpPr>
          <p:cNvPr id="237" name="Google Shape;237;p29"/>
          <p:cNvSpPr/>
          <p:nvPr/>
        </p:nvSpPr>
        <p:spPr>
          <a:xfrm>
            <a:off x="-21195" y="-9867"/>
            <a:ext cx="988543" cy="13716000"/>
          </a:xfrm>
          <a:prstGeom prst="rect">
            <a:avLst/>
          </a:prstGeom>
          <a:solidFill>
            <a:schemeClr val="accent1"/>
          </a:solidFill>
          <a:ln>
            <a:noFill/>
          </a:ln>
        </p:spPr>
        <p:txBody>
          <a:bodyPr spcFirstLastPara="1" wrap="square" lIns="243737" tIns="243737" rIns="243737" bIns="243737" anchor="ctr" anchorCtr="0">
            <a:noAutofit/>
          </a:bodyPr>
          <a:lstStyle/>
          <a:p>
            <a:pPr marL="0" lvl="0" indent="0" algn="l" rtl="0">
              <a:spcBef>
                <a:spcPts val="0"/>
              </a:spcBef>
              <a:spcAft>
                <a:spcPts val="0"/>
              </a:spcAft>
              <a:buNone/>
            </a:pPr>
            <a:endParaRPr sz="9598">
              <a:solidFill>
                <a:srgbClr val="B49C73"/>
              </a:solidFill>
            </a:endParaRPr>
          </a:p>
        </p:txBody>
      </p:sp>
      <p:sp>
        <p:nvSpPr>
          <p:cNvPr id="238" name="Google Shape;238;p29"/>
          <p:cNvSpPr/>
          <p:nvPr/>
        </p:nvSpPr>
        <p:spPr>
          <a:xfrm>
            <a:off x="23410302" y="0"/>
            <a:ext cx="988543" cy="13716000"/>
          </a:xfrm>
          <a:prstGeom prst="rect">
            <a:avLst/>
          </a:prstGeom>
          <a:solidFill>
            <a:schemeClr val="accent1"/>
          </a:solidFill>
          <a:ln>
            <a:noFill/>
          </a:ln>
        </p:spPr>
        <p:txBody>
          <a:bodyPr spcFirstLastPara="1" wrap="square" lIns="243737" tIns="243737" rIns="243737" bIns="243737" anchor="ctr" anchorCtr="0">
            <a:noAutofit/>
          </a:bodyPr>
          <a:lstStyle/>
          <a:p>
            <a:pPr marL="0" lvl="0" indent="0" algn="l" rtl="0">
              <a:spcBef>
                <a:spcPts val="0"/>
              </a:spcBef>
              <a:spcAft>
                <a:spcPts val="0"/>
              </a:spcAft>
              <a:buNone/>
            </a:pPr>
            <a:endParaRPr sz="9598">
              <a:solidFill>
                <a:srgbClr val="B49C73"/>
              </a:solidFill>
            </a:endParaRPr>
          </a:p>
        </p:txBody>
      </p:sp>
      <p:cxnSp>
        <p:nvCxnSpPr>
          <p:cNvPr id="239" name="Google Shape;239;p29"/>
          <p:cNvCxnSpPr/>
          <p:nvPr/>
        </p:nvCxnSpPr>
        <p:spPr>
          <a:xfrm rot="10800000">
            <a:off x="-133" y="2953896"/>
            <a:ext cx="24396845" cy="0"/>
          </a:xfrm>
          <a:prstGeom prst="straightConnector1">
            <a:avLst/>
          </a:prstGeom>
          <a:noFill/>
          <a:ln w="9525" cap="flat" cmpd="sng">
            <a:solidFill>
              <a:schemeClr val="dk1"/>
            </a:solidFill>
            <a:prstDash val="solid"/>
            <a:round/>
            <a:headEnd type="none" w="med" len="med"/>
            <a:tailEnd type="none" w="med" len="med"/>
          </a:ln>
        </p:spPr>
      </p:cxnSp>
      <p:sp>
        <p:nvSpPr>
          <p:cNvPr id="240" name="Google Shape;240;p29"/>
          <p:cNvSpPr txBox="1">
            <a:spLocks noGrp="1"/>
          </p:cNvSpPr>
          <p:nvPr>
            <p:ph type="title"/>
          </p:nvPr>
        </p:nvSpPr>
        <p:spPr>
          <a:xfrm>
            <a:off x="1919500" y="1440000"/>
            <a:ext cx="20538650" cy="1527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cxnSp>
        <p:nvCxnSpPr>
          <p:cNvPr id="241" name="Google Shape;241;p29"/>
          <p:cNvCxnSpPr/>
          <p:nvPr/>
        </p:nvCxnSpPr>
        <p:spPr>
          <a:xfrm rot="10800000">
            <a:off x="-16918" y="12998093"/>
            <a:ext cx="16896399" cy="0"/>
          </a:xfrm>
          <a:prstGeom prst="straightConnector1">
            <a:avLst/>
          </a:prstGeom>
          <a:noFill/>
          <a:ln w="9525" cap="flat" cmpd="sng">
            <a:solidFill>
              <a:schemeClr val="dk1"/>
            </a:solidFill>
            <a:prstDash val="solid"/>
            <a:round/>
            <a:headEnd type="none" w="med" len="med"/>
            <a:tailEnd type="none" w="med" len="med"/>
          </a:ln>
        </p:spPr>
      </p:cxnSp>
      <p:sp>
        <p:nvSpPr>
          <p:cNvPr id="242" name="Google Shape;242;p29"/>
          <p:cNvSpPr/>
          <p:nvPr/>
        </p:nvSpPr>
        <p:spPr>
          <a:xfrm>
            <a:off x="1464352" y="12560893"/>
            <a:ext cx="874172" cy="874400"/>
          </a:xfrm>
          <a:prstGeom prst="ellipse">
            <a:avLst/>
          </a:prstGeom>
          <a:solidFill>
            <a:schemeClr val="dk1"/>
          </a:solidFill>
          <a:ln>
            <a:noFill/>
          </a:ln>
        </p:spPr>
        <p:txBody>
          <a:bodyPr spcFirstLastPara="1" wrap="square" lIns="243737" tIns="243737" rIns="243737" bIns="243737" anchor="ctr" anchorCtr="0">
            <a:noAutofit/>
          </a:bodyPr>
          <a:lstStyle/>
          <a:p>
            <a:pPr marL="0" lvl="0" indent="0" algn="l" rtl="0">
              <a:spcBef>
                <a:spcPts val="0"/>
              </a:spcBef>
              <a:spcAft>
                <a:spcPts val="0"/>
              </a:spcAft>
              <a:buNone/>
            </a:pPr>
            <a:endParaRPr sz="9598"/>
          </a:p>
        </p:txBody>
      </p:sp>
    </p:spTree>
    <p:extLst>
      <p:ext uri="{BB962C8B-B14F-4D97-AF65-F5344CB8AC3E}">
        <p14:creationId xmlns:p14="http://schemas.microsoft.com/office/powerpoint/2010/main" val="940203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1"/>
        </a:solidFill>
        <a:effectLst/>
      </p:bgPr>
    </p:bg>
    <p:spTree>
      <p:nvGrpSpPr>
        <p:cNvPr id="1" name="Shape 120"/>
        <p:cNvGrpSpPr/>
        <p:nvPr/>
      </p:nvGrpSpPr>
      <p:grpSpPr>
        <a:xfrm>
          <a:off x="0" y="0"/>
          <a:ext cx="0" cy="0"/>
          <a:chOff x="0" y="0"/>
          <a:chExt cx="0" cy="0"/>
        </a:xfrm>
      </p:grpSpPr>
      <p:grpSp>
        <p:nvGrpSpPr>
          <p:cNvPr id="121" name="Google Shape;121;p20"/>
          <p:cNvGrpSpPr/>
          <p:nvPr/>
        </p:nvGrpSpPr>
        <p:grpSpPr>
          <a:xfrm flipH="1">
            <a:off x="1881708" y="3"/>
            <a:ext cx="20594505" cy="10671264"/>
            <a:chOff x="705824" y="1"/>
            <a:chExt cx="7724951" cy="4001724"/>
          </a:xfrm>
        </p:grpSpPr>
        <p:sp>
          <p:nvSpPr>
            <p:cNvPr id="122" name="Google Shape;122;p20"/>
            <p:cNvSpPr/>
            <p:nvPr/>
          </p:nvSpPr>
          <p:spPr>
            <a:xfrm>
              <a:off x="705824" y="3306025"/>
              <a:ext cx="695700" cy="695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598"/>
            </a:p>
          </p:txBody>
        </p:sp>
        <p:sp>
          <p:nvSpPr>
            <p:cNvPr id="123" name="Google Shape;123;p20"/>
            <p:cNvSpPr/>
            <p:nvPr/>
          </p:nvSpPr>
          <p:spPr>
            <a:xfrm>
              <a:off x="7735075" y="1"/>
              <a:ext cx="695700" cy="1714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598"/>
            </a:p>
          </p:txBody>
        </p:sp>
      </p:grpSp>
      <p:sp>
        <p:nvSpPr>
          <p:cNvPr id="124" name="Google Shape;124;p20"/>
          <p:cNvSpPr txBox="1">
            <a:spLocks noGrp="1"/>
          </p:cNvSpPr>
          <p:nvPr>
            <p:ph type="ctrTitle"/>
          </p:nvPr>
        </p:nvSpPr>
        <p:spPr>
          <a:xfrm>
            <a:off x="7047244" y="2589467"/>
            <a:ext cx="8980061" cy="2208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FFFF"/>
              </a:buClr>
              <a:buSzPts val="5200"/>
              <a:buNone/>
              <a:defRPr sz="19195">
                <a:solidFill>
                  <a:schemeClr val="dk1"/>
                </a:solidFill>
                <a:latin typeface="Fjalla One"/>
                <a:ea typeface="Fjalla One"/>
                <a:cs typeface="Fjalla One"/>
                <a:sym typeface="Fjalla One"/>
              </a:defRPr>
            </a:lvl1pPr>
            <a:lvl2pPr lvl="1" rtl="0">
              <a:spcBef>
                <a:spcPts val="0"/>
              </a:spcBef>
              <a:spcAft>
                <a:spcPts val="0"/>
              </a:spcAft>
              <a:buClr>
                <a:srgbClr val="FFFFFF"/>
              </a:buClr>
              <a:buSzPts val="5200"/>
              <a:buNone/>
              <a:defRPr sz="13863">
                <a:solidFill>
                  <a:srgbClr val="FFFFFF"/>
                </a:solidFill>
              </a:defRPr>
            </a:lvl2pPr>
            <a:lvl3pPr lvl="2" rtl="0">
              <a:spcBef>
                <a:spcPts val="0"/>
              </a:spcBef>
              <a:spcAft>
                <a:spcPts val="0"/>
              </a:spcAft>
              <a:buClr>
                <a:srgbClr val="FFFFFF"/>
              </a:buClr>
              <a:buSzPts val="5200"/>
              <a:buNone/>
              <a:defRPr sz="13863">
                <a:solidFill>
                  <a:srgbClr val="FFFFFF"/>
                </a:solidFill>
              </a:defRPr>
            </a:lvl3pPr>
            <a:lvl4pPr lvl="3" rtl="0">
              <a:spcBef>
                <a:spcPts val="0"/>
              </a:spcBef>
              <a:spcAft>
                <a:spcPts val="0"/>
              </a:spcAft>
              <a:buClr>
                <a:srgbClr val="FFFFFF"/>
              </a:buClr>
              <a:buSzPts val="5200"/>
              <a:buNone/>
              <a:defRPr sz="13863">
                <a:solidFill>
                  <a:srgbClr val="FFFFFF"/>
                </a:solidFill>
              </a:defRPr>
            </a:lvl4pPr>
            <a:lvl5pPr lvl="4" rtl="0">
              <a:spcBef>
                <a:spcPts val="0"/>
              </a:spcBef>
              <a:spcAft>
                <a:spcPts val="0"/>
              </a:spcAft>
              <a:buClr>
                <a:srgbClr val="FFFFFF"/>
              </a:buClr>
              <a:buSzPts val="5200"/>
              <a:buNone/>
              <a:defRPr sz="13863">
                <a:solidFill>
                  <a:srgbClr val="FFFFFF"/>
                </a:solidFill>
              </a:defRPr>
            </a:lvl5pPr>
            <a:lvl6pPr lvl="5" rtl="0">
              <a:spcBef>
                <a:spcPts val="0"/>
              </a:spcBef>
              <a:spcAft>
                <a:spcPts val="0"/>
              </a:spcAft>
              <a:buClr>
                <a:srgbClr val="FFFFFF"/>
              </a:buClr>
              <a:buSzPts val="5200"/>
              <a:buNone/>
              <a:defRPr sz="13863">
                <a:solidFill>
                  <a:srgbClr val="FFFFFF"/>
                </a:solidFill>
              </a:defRPr>
            </a:lvl6pPr>
            <a:lvl7pPr lvl="6" rtl="0">
              <a:spcBef>
                <a:spcPts val="0"/>
              </a:spcBef>
              <a:spcAft>
                <a:spcPts val="0"/>
              </a:spcAft>
              <a:buClr>
                <a:srgbClr val="FFFFFF"/>
              </a:buClr>
              <a:buSzPts val="5200"/>
              <a:buNone/>
              <a:defRPr sz="13863">
                <a:solidFill>
                  <a:srgbClr val="FFFFFF"/>
                </a:solidFill>
              </a:defRPr>
            </a:lvl7pPr>
            <a:lvl8pPr lvl="7" rtl="0">
              <a:spcBef>
                <a:spcPts val="0"/>
              </a:spcBef>
              <a:spcAft>
                <a:spcPts val="0"/>
              </a:spcAft>
              <a:buClr>
                <a:srgbClr val="FFFFFF"/>
              </a:buClr>
              <a:buSzPts val="5200"/>
              <a:buNone/>
              <a:defRPr sz="13863">
                <a:solidFill>
                  <a:srgbClr val="FFFFFF"/>
                </a:solidFill>
              </a:defRPr>
            </a:lvl8pPr>
            <a:lvl9pPr lvl="8" rtl="0">
              <a:spcBef>
                <a:spcPts val="0"/>
              </a:spcBef>
              <a:spcAft>
                <a:spcPts val="0"/>
              </a:spcAft>
              <a:buClr>
                <a:srgbClr val="FFFFFF"/>
              </a:buClr>
              <a:buSzPts val="5200"/>
              <a:buNone/>
              <a:defRPr sz="13863">
                <a:solidFill>
                  <a:srgbClr val="FFFFFF"/>
                </a:solidFill>
              </a:defRPr>
            </a:lvl9pPr>
          </a:lstStyle>
          <a:p>
            <a:endParaRPr/>
          </a:p>
        </p:txBody>
      </p:sp>
      <p:sp>
        <p:nvSpPr>
          <p:cNvPr id="125" name="Google Shape;125;p20"/>
          <p:cNvSpPr txBox="1"/>
          <p:nvPr/>
        </p:nvSpPr>
        <p:spPr>
          <a:xfrm>
            <a:off x="1917634" y="9829333"/>
            <a:ext cx="10933952" cy="1447200"/>
          </a:xfrm>
          <a:prstGeom prst="rect">
            <a:avLst/>
          </a:prstGeom>
          <a:noFill/>
          <a:ln>
            <a:noFill/>
          </a:ln>
        </p:spPr>
        <p:txBody>
          <a:bodyPr spcFirstLastPara="1" wrap="square" lIns="243737" tIns="243737" rIns="243737" bIns="243737" anchor="t" anchorCtr="0">
            <a:noAutofit/>
          </a:bodyPr>
          <a:lstStyle/>
          <a:p>
            <a:pPr marL="0" lvl="0" indent="0" algn="l" rtl="0">
              <a:lnSpc>
                <a:spcPct val="115000"/>
              </a:lnSpc>
              <a:spcBef>
                <a:spcPts val="800"/>
              </a:spcBef>
              <a:spcAft>
                <a:spcPts val="0"/>
              </a:spcAft>
              <a:buNone/>
            </a:pPr>
            <a:r>
              <a:rPr lang="en" sz="2666">
                <a:solidFill>
                  <a:schemeClr val="dk1"/>
                </a:solidFill>
                <a:latin typeface="Spartan"/>
                <a:ea typeface="Spartan"/>
                <a:cs typeface="Spartan"/>
                <a:sym typeface="Spartan"/>
              </a:rPr>
              <a:t>CREDITS: This presentation template was created by </a:t>
            </a:r>
            <a:r>
              <a:rPr lang="en" sz="2666">
                <a:solidFill>
                  <a:schemeClr val="dk1"/>
                </a:solidFill>
                <a:uFill>
                  <a:noFill/>
                </a:uFill>
                <a:latin typeface="Spartan"/>
                <a:ea typeface="Spartan"/>
                <a:cs typeface="Spartan"/>
                <a:sym typeface="Spartan"/>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2666">
                <a:solidFill>
                  <a:schemeClr val="dk1"/>
                </a:solidFill>
                <a:latin typeface="Spartan"/>
                <a:ea typeface="Spartan"/>
                <a:cs typeface="Spartan"/>
                <a:sym typeface="Spartan"/>
              </a:rPr>
              <a:t>, including icons by </a:t>
            </a:r>
            <a:r>
              <a:rPr lang="en" sz="2666">
                <a:solidFill>
                  <a:schemeClr val="dk1"/>
                </a:solidFill>
                <a:uFill>
                  <a:noFill/>
                </a:uFill>
                <a:latin typeface="Spartan"/>
                <a:ea typeface="Spartan"/>
                <a:cs typeface="Spartan"/>
                <a:sym typeface="Spartan"/>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2666">
                <a:solidFill>
                  <a:schemeClr val="dk1"/>
                </a:solidFill>
                <a:latin typeface="Spartan"/>
                <a:ea typeface="Spartan"/>
                <a:cs typeface="Spartan"/>
                <a:sym typeface="Spartan"/>
              </a:rPr>
              <a:t>, and infographics &amp; images by </a:t>
            </a:r>
            <a:r>
              <a:rPr lang="en" sz="2666">
                <a:solidFill>
                  <a:schemeClr val="dk1"/>
                </a:solidFill>
                <a:uFill>
                  <a:noFill/>
                </a:uFill>
                <a:latin typeface="Spartan"/>
                <a:ea typeface="Spartan"/>
                <a:cs typeface="Spartan"/>
                <a:sym typeface="Spartan"/>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2666">
              <a:solidFill>
                <a:schemeClr val="dk1"/>
              </a:solidFill>
              <a:latin typeface="Spartan"/>
              <a:ea typeface="Spartan"/>
              <a:cs typeface="Spartan"/>
              <a:sym typeface="Spartan"/>
            </a:endParaRPr>
          </a:p>
        </p:txBody>
      </p:sp>
      <p:sp>
        <p:nvSpPr>
          <p:cNvPr id="126" name="Google Shape;126;p20"/>
          <p:cNvSpPr txBox="1">
            <a:spLocks noGrp="1"/>
          </p:cNvSpPr>
          <p:nvPr>
            <p:ph type="subTitle" idx="1"/>
          </p:nvPr>
        </p:nvSpPr>
        <p:spPr>
          <a:xfrm>
            <a:off x="1917634" y="5683200"/>
            <a:ext cx="8771315" cy="36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800"/>
              <a:buNone/>
              <a:defRPr sz="3732">
                <a:solidFill>
                  <a:schemeClr val="dk1"/>
                </a:solidFill>
              </a:defRPr>
            </a:lvl1pPr>
            <a:lvl2pPr lvl="1" rtl="0">
              <a:lnSpc>
                <a:spcPct val="100000"/>
              </a:lnSpc>
              <a:spcBef>
                <a:spcPts val="0"/>
              </a:spcBef>
              <a:spcAft>
                <a:spcPts val="0"/>
              </a:spcAft>
              <a:buClr>
                <a:schemeClr val="dk1"/>
              </a:buClr>
              <a:buSzPts val="2800"/>
              <a:buNone/>
              <a:defRPr sz="7465">
                <a:solidFill>
                  <a:schemeClr val="dk1"/>
                </a:solidFill>
              </a:defRPr>
            </a:lvl2pPr>
            <a:lvl3pPr lvl="2" rtl="0">
              <a:lnSpc>
                <a:spcPct val="100000"/>
              </a:lnSpc>
              <a:spcBef>
                <a:spcPts val="0"/>
              </a:spcBef>
              <a:spcAft>
                <a:spcPts val="0"/>
              </a:spcAft>
              <a:buClr>
                <a:schemeClr val="dk1"/>
              </a:buClr>
              <a:buSzPts val="2800"/>
              <a:buNone/>
              <a:defRPr sz="7465">
                <a:solidFill>
                  <a:schemeClr val="dk1"/>
                </a:solidFill>
              </a:defRPr>
            </a:lvl3pPr>
            <a:lvl4pPr lvl="3" rtl="0">
              <a:lnSpc>
                <a:spcPct val="100000"/>
              </a:lnSpc>
              <a:spcBef>
                <a:spcPts val="0"/>
              </a:spcBef>
              <a:spcAft>
                <a:spcPts val="0"/>
              </a:spcAft>
              <a:buClr>
                <a:schemeClr val="dk1"/>
              </a:buClr>
              <a:buSzPts val="2800"/>
              <a:buNone/>
              <a:defRPr sz="7465">
                <a:solidFill>
                  <a:schemeClr val="dk1"/>
                </a:solidFill>
              </a:defRPr>
            </a:lvl4pPr>
            <a:lvl5pPr lvl="4" rtl="0">
              <a:lnSpc>
                <a:spcPct val="100000"/>
              </a:lnSpc>
              <a:spcBef>
                <a:spcPts val="0"/>
              </a:spcBef>
              <a:spcAft>
                <a:spcPts val="0"/>
              </a:spcAft>
              <a:buClr>
                <a:schemeClr val="dk1"/>
              </a:buClr>
              <a:buSzPts val="2800"/>
              <a:buNone/>
              <a:defRPr sz="7465">
                <a:solidFill>
                  <a:schemeClr val="dk1"/>
                </a:solidFill>
              </a:defRPr>
            </a:lvl5pPr>
            <a:lvl6pPr lvl="5" rtl="0">
              <a:lnSpc>
                <a:spcPct val="100000"/>
              </a:lnSpc>
              <a:spcBef>
                <a:spcPts val="0"/>
              </a:spcBef>
              <a:spcAft>
                <a:spcPts val="0"/>
              </a:spcAft>
              <a:buClr>
                <a:schemeClr val="dk1"/>
              </a:buClr>
              <a:buSzPts val="2800"/>
              <a:buNone/>
              <a:defRPr sz="7465">
                <a:solidFill>
                  <a:schemeClr val="dk1"/>
                </a:solidFill>
              </a:defRPr>
            </a:lvl6pPr>
            <a:lvl7pPr lvl="6" rtl="0">
              <a:lnSpc>
                <a:spcPct val="100000"/>
              </a:lnSpc>
              <a:spcBef>
                <a:spcPts val="0"/>
              </a:spcBef>
              <a:spcAft>
                <a:spcPts val="0"/>
              </a:spcAft>
              <a:buClr>
                <a:schemeClr val="dk1"/>
              </a:buClr>
              <a:buSzPts val="2800"/>
              <a:buNone/>
              <a:defRPr sz="7465">
                <a:solidFill>
                  <a:schemeClr val="dk1"/>
                </a:solidFill>
              </a:defRPr>
            </a:lvl7pPr>
            <a:lvl8pPr lvl="7" rtl="0">
              <a:lnSpc>
                <a:spcPct val="100000"/>
              </a:lnSpc>
              <a:spcBef>
                <a:spcPts val="0"/>
              </a:spcBef>
              <a:spcAft>
                <a:spcPts val="0"/>
              </a:spcAft>
              <a:buClr>
                <a:schemeClr val="dk1"/>
              </a:buClr>
              <a:buSzPts val="2800"/>
              <a:buNone/>
              <a:defRPr sz="7465">
                <a:solidFill>
                  <a:schemeClr val="dk1"/>
                </a:solidFill>
              </a:defRPr>
            </a:lvl8pPr>
            <a:lvl9pPr lvl="8" rtl="0">
              <a:lnSpc>
                <a:spcPct val="100000"/>
              </a:lnSpc>
              <a:spcBef>
                <a:spcPts val="0"/>
              </a:spcBef>
              <a:spcAft>
                <a:spcPts val="0"/>
              </a:spcAft>
              <a:buClr>
                <a:schemeClr val="dk1"/>
              </a:buClr>
              <a:buSzPts val="2800"/>
              <a:buNone/>
              <a:defRPr sz="7465">
                <a:solidFill>
                  <a:schemeClr val="dk1"/>
                </a:solidFill>
              </a:defRPr>
            </a:lvl9pPr>
          </a:lstStyle>
          <a:p>
            <a:endParaRPr/>
          </a:p>
        </p:txBody>
      </p:sp>
    </p:spTree>
    <p:extLst>
      <p:ext uri="{BB962C8B-B14F-4D97-AF65-F5344CB8AC3E}">
        <p14:creationId xmlns:p14="http://schemas.microsoft.com/office/powerpoint/2010/main" val="155018473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309">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3057FC-6E9C-46DF-B762-B406A100FF2B}" type="datetimeFigureOut">
              <a:rPr lang="en-US" smtClean="0"/>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D9EA1C-D3B8-41D4-B619-0C67CA5AEC38}" type="slidenum">
              <a:rPr lang="en-US" smtClean="0"/>
              <a:t>‹#›</a:t>
            </a:fld>
            <a:endParaRPr lang="en-US" dirty="0"/>
          </a:p>
        </p:txBody>
      </p:sp>
    </p:spTree>
    <p:extLst>
      <p:ext uri="{BB962C8B-B14F-4D97-AF65-F5344CB8AC3E}">
        <p14:creationId xmlns:p14="http://schemas.microsoft.com/office/powerpoint/2010/main" val="1396037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93057FC-6E9C-46DF-B762-B406A100FF2B}" type="datetimeFigureOut">
              <a:rPr lang="en-US" smtClean="0"/>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D9EA1C-D3B8-41D4-B619-0C67CA5AEC38}" type="slidenum">
              <a:rPr lang="en-US" smtClean="0"/>
              <a:t>‹#›</a:t>
            </a:fld>
            <a:endParaRPr lang="en-US" dirty="0"/>
          </a:p>
        </p:txBody>
      </p:sp>
    </p:spTree>
    <p:extLst>
      <p:ext uri="{BB962C8B-B14F-4D97-AF65-F5344CB8AC3E}">
        <p14:creationId xmlns:p14="http://schemas.microsoft.com/office/powerpoint/2010/main" val="2766378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ur Services">
    <p:spTree>
      <p:nvGrpSpPr>
        <p:cNvPr id="1" name=""/>
        <p:cNvGrpSpPr/>
        <p:nvPr/>
      </p:nvGrpSpPr>
      <p:grpSpPr>
        <a:xfrm>
          <a:off x="0" y="0"/>
          <a:ext cx="0" cy="0"/>
          <a:chOff x="0" y="0"/>
          <a:chExt cx="0" cy="0"/>
        </a:xfrm>
      </p:grpSpPr>
      <p:sp useBgFill="1">
        <p:nvSpPr>
          <p:cNvPr id="3" name="Picture Placeholder 7">
            <a:extLst>
              <a:ext uri="{FF2B5EF4-FFF2-40B4-BE49-F238E27FC236}">
                <a16:creationId xmlns:a16="http://schemas.microsoft.com/office/drawing/2014/main" id="{356F6471-0E85-2742-BE04-5CFC1CD292DD}"/>
              </a:ext>
            </a:extLst>
          </p:cNvPr>
          <p:cNvSpPr>
            <a:spLocks noGrp="1"/>
          </p:cNvSpPr>
          <p:nvPr>
            <p:ph type="pic" sz="quarter" idx="10"/>
          </p:nvPr>
        </p:nvSpPr>
        <p:spPr>
          <a:xfrm>
            <a:off x="1" y="0"/>
            <a:ext cx="24377649" cy="4762500"/>
          </a:xfrm>
          <a:custGeom>
            <a:avLst/>
            <a:gdLst>
              <a:gd name="connsiteX0" fmla="*/ 0 w 3676650"/>
              <a:gd name="connsiteY0" fmla="*/ 0 h 5486400"/>
              <a:gd name="connsiteX1" fmla="*/ 3676650 w 3676650"/>
              <a:gd name="connsiteY1" fmla="*/ 0 h 5486400"/>
              <a:gd name="connsiteX2" fmla="*/ 3676650 w 3676650"/>
              <a:gd name="connsiteY2" fmla="*/ 5486400 h 5486400"/>
              <a:gd name="connsiteX3" fmla="*/ 0 w 3676650"/>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3676650" h="5486400">
                <a:moveTo>
                  <a:pt x="0" y="0"/>
                </a:moveTo>
                <a:lnTo>
                  <a:pt x="3676650" y="0"/>
                </a:lnTo>
                <a:lnTo>
                  <a:pt x="3676650" y="5486400"/>
                </a:lnTo>
                <a:lnTo>
                  <a:pt x="0" y="5486400"/>
                </a:lnTo>
                <a:close/>
              </a:path>
            </a:pathLst>
          </a:custGeom>
        </p:spPr>
        <p:txBody>
          <a:bodyPr wrap="square" anchor="ctr">
            <a:noAutofit/>
          </a:bodyPr>
          <a:lstStyle>
            <a:lvl1pPr marL="0" indent="0" algn="ctr">
              <a:buNone/>
              <a:defRPr sz="2399"/>
            </a:lvl1pPr>
          </a:lstStyle>
          <a:p>
            <a:endParaRPr lang="en-US" dirty="0"/>
          </a:p>
        </p:txBody>
      </p:sp>
    </p:spTree>
    <p:extLst>
      <p:ext uri="{BB962C8B-B14F-4D97-AF65-F5344CB8AC3E}">
        <p14:creationId xmlns:p14="http://schemas.microsoft.com/office/powerpoint/2010/main" val="3999741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ur Services1">
    <p:spTree>
      <p:nvGrpSpPr>
        <p:cNvPr id="1" name=""/>
        <p:cNvGrpSpPr/>
        <p:nvPr/>
      </p:nvGrpSpPr>
      <p:grpSpPr>
        <a:xfrm>
          <a:off x="0" y="0"/>
          <a:ext cx="0" cy="0"/>
          <a:chOff x="0" y="0"/>
          <a:chExt cx="0" cy="0"/>
        </a:xfrm>
      </p:grpSpPr>
      <p:sp useBgFill="1">
        <p:nvSpPr>
          <p:cNvPr id="3" name="Picture Placeholder 7">
            <a:extLst>
              <a:ext uri="{FF2B5EF4-FFF2-40B4-BE49-F238E27FC236}">
                <a16:creationId xmlns:a16="http://schemas.microsoft.com/office/drawing/2014/main" id="{356F6471-0E85-2742-BE04-5CFC1CD292DD}"/>
              </a:ext>
            </a:extLst>
          </p:cNvPr>
          <p:cNvSpPr>
            <a:spLocks noGrp="1"/>
          </p:cNvSpPr>
          <p:nvPr>
            <p:ph type="pic" sz="quarter" idx="10"/>
          </p:nvPr>
        </p:nvSpPr>
        <p:spPr>
          <a:xfrm>
            <a:off x="4035972" y="0"/>
            <a:ext cx="10562897" cy="13716000"/>
          </a:xfrm>
          <a:custGeom>
            <a:avLst/>
            <a:gdLst>
              <a:gd name="connsiteX0" fmla="*/ 0 w 3676650"/>
              <a:gd name="connsiteY0" fmla="*/ 0 h 5486400"/>
              <a:gd name="connsiteX1" fmla="*/ 3676650 w 3676650"/>
              <a:gd name="connsiteY1" fmla="*/ 0 h 5486400"/>
              <a:gd name="connsiteX2" fmla="*/ 3676650 w 3676650"/>
              <a:gd name="connsiteY2" fmla="*/ 5486400 h 5486400"/>
              <a:gd name="connsiteX3" fmla="*/ 0 w 3676650"/>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3676650" h="5486400">
                <a:moveTo>
                  <a:pt x="0" y="0"/>
                </a:moveTo>
                <a:lnTo>
                  <a:pt x="3676650" y="0"/>
                </a:lnTo>
                <a:lnTo>
                  <a:pt x="3676650" y="5486400"/>
                </a:lnTo>
                <a:lnTo>
                  <a:pt x="0" y="5486400"/>
                </a:lnTo>
                <a:close/>
              </a:path>
            </a:pathLst>
          </a:custGeom>
        </p:spPr>
        <p:txBody>
          <a:bodyPr wrap="square" anchor="ctr">
            <a:noAutofit/>
          </a:bodyPr>
          <a:lstStyle>
            <a:lvl1pPr marL="0" indent="0" algn="ctr">
              <a:buNone/>
              <a:defRPr sz="2399"/>
            </a:lvl1pPr>
          </a:lstStyle>
          <a:p>
            <a:endParaRPr lang="en-US" dirty="0"/>
          </a:p>
        </p:txBody>
      </p:sp>
    </p:spTree>
    <p:extLst>
      <p:ext uri="{BB962C8B-B14F-4D97-AF65-F5344CB8AC3E}">
        <p14:creationId xmlns:p14="http://schemas.microsoft.com/office/powerpoint/2010/main" val="4085185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stinations">
    <p:spTree>
      <p:nvGrpSpPr>
        <p:cNvPr id="1" name=""/>
        <p:cNvGrpSpPr/>
        <p:nvPr/>
      </p:nvGrpSpPr>
      <p:grpSpPr>
        <a:xfrm>
          <a:off x="0" y="0"/>
          <a:ext cx="0" cy="0"/>
          <a:chOff x="0" y="0"/>
          <a:chExt cx="0" cy="0"/>
        </a:xfrm>
      </p:grpSpPr>
      <p:sp useBgFill="1">
        <p:nvSpPr>
          <p:cNvPr id="3" name="Picture Placeholder 7">
            <a:extLst>
              <a:ext uri="{FF2B5EF4-FFF2-40B4-BE49-F238E27FC236}">
                <a16:creationId xmlns:a16="http://schemas.microsoft.com/office/drawing/2014/main" id="{568E1A06-4995-184D-AFCB-9EB32BB5A8C8}"/>
              </a:ext>
            </a:extLst>
          </p:cNvPr>
          <p:cNvSpPr>
            <a:spLocks noGrp="1"/>
          </p:cNvSpPr>
          <p:nvPr>
            <p:ph type="pic" sz="quarter" idx="10"/>
          </p:nvPr>
        </p:nvSpPr>
        <p:spPr>
          <a:xfrm>
            <a:off x="1520825" y="2926080"/>
            <a:ext cx="5120640" cy="7792720"/>
          </a:xfrm>
          <a:custGeom>
            <a:avLst/>
            <a:gdLst>
              <a:gd name="connsiteX0" fmla="*/ 0 w 3676650"/>
              <a:gd name="connsiteY0" fmla="*/ 0 h 5486400"/>
              <a:gd name="connsiteX1" fmla="*/ 3676650 w 3676650"/>
              <a:gd name="connsiteY1" fmla="*/ 0 h 5486400"/>
              <a:gd name="connsiteX2" fmla="*/ 3676650 w 3676650"/>
              <a:gd name="connsiteY2" fmla="*/ 5486400 h 5486400"/>
              <a:gd name="connsiteX3" fmla="*/ 0 w 3676650"/>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3676650" h="5486400">
                <a:moveTo>
                  <a:pt x="0" y="0"/>
                </a:moveTo>
                <a:lnTo>
                  <a:pt x="3676650" y="0"/>
                </a:lnTo>
                <a:lnTo>
                  <a:pt x="3676650" y="5486400"/>
                </a:lnTo>
                <a:lnTo>
                  <a:pt x="0" y="5486400"/>
                </a:lnTo>
                <a:close/>
              </a:path>
            </a:pathLst>
          </a:custGeom>
        </p:spPr>
        <p:txBody>
          <a:bodyPr wrap="square" anchor="ctr">
            <a:noAutofit/>
          </a:bodyPr>
          <a:lstStyle>
            <a:lvl1pPr marL="0" indent="0" algn="ctr">
              <a:buNone/>
              <a:defRPr sz="2399"/>
            </a:lvl1pPr>
          </a:lstStyle>
          <a:p>
            <a:endParaRPr lang="en-US" dirty="0"/>
          </a:p>
        </p:txBody>
      </p:sp>
      <p:sp useBgFill="1">
        <p:nvSpPr>
          <p:cNvPr id="4" name="Picture Placeholder 7">
            <a:extLst>
              <a:ext uri="{FF2B5EF4-FFF2-40B4-BE49-F238E27FC236}">
                <a16:creationId xmlns:a16="http://schemas.microsoft.com/office/drawing/2014/main" id="{46260552-A241-C146-B13A-900CF57A4EBA}"/>
              </a:ext>
            </a:extLst>
          </p:cNvPr>
          <p:cNvSpPr>
            <a:spLocks noGrp="1"/>
          </p:cNvSpPr>
          <p:nvPr>
            <p:ph type="pic" sz="quarter" idx="11"/>
          </p:nvPr>
        </p:nvSpPr>
        <p:spPr>
          <a:xfrm>
            <a:off x="6929754" y="2926080"/>
            <a:ext cx="5120640" cy="7792720"/>
          </a:xfrm>
          <a:custGeom>
            <a:avLst/>
            <a:gdLst>
              <a:gd name="connsiteX0" fmla="*/ 0 w 3676650"/>
              <a:gd name="connsiteY0" fmla="*/ 0 h 5486400"/>
              <a:gd name="connsiteX1" fmla="*/ 3676650 w 3676650"/>
              <a:gd name="connsiteY1" fmla="*/ 0 h 5486400"/>
              <a:gd name="connsiteX2" fmla="*/ 3676650 w 3676650"/>
              <a:gd name="connsiteY2" fmla="*/ 5486400 h 5486400"/>
              <a:gd name="connsiteX3" fmla="*/ 0 w 3676650"/>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3676650" h="5486400">
                <a:moveTo>
                  <a:pt x="0" y="0"/>
                </a:moveTo>
                <a:lnTo>
                  <a:pt x="3676650" y="0"/>
                </a:lnTo>
                <a:lnTo>
                  <a:pt x="3676650" y="5486400"/>
                </a:lnTo>
                <a:lnTo>
                  <a:pt x="0" y="5486400"/>
                </a:lnTo>
                <a:close/>
              </a:path>
            </a:pathLst>
          </a:custGeom>
        </p:spPr>
        <p:txBody>
          <a:bodyPr wrap="square" anchor="ctr">
            <a:noAutofit/>
          </a:bodyPr>
          <a:lstStyle>
            <a:lvl1pPr marL="0" indent="0" algn="ctr">
              <a:buNone/>
              <a:defRPr sz="2399"/>
            </a:lvl1pPr>
          </a:lstStyle>
          <a:p>
            <a:endParaRPr lang="en-US" dirty="0"/>
          </a:p>
        </p:txBody>
      </p:sp>
      <p:sp useBgFill="1">
        <p:nvSpPr>
          <p:cNvPr id="5" name="Picture Placeholder 7">
            <a:extLst>
              <a:ext uri="{FF2B5EF4-FFF2-40B4-BE49-F238E27FC236}">
                <a16:creationId xmlns:a16="http://schemas.microsoft.com/office/drawing/2014/main" id="{DA7E9332-48FD-124F-845B-FB9C5A3B7058}"/>
              </a:ext>
            </a:extLst>
          </p:cNvPr>
          <p:cNvSpPr>
            <a:spLocks noGrp="1"/>
          </p:cNvSpPr>
          <p:nvPr>
            <p:ph type="pic" sz="quarter" idx="12"/>
          </p:nvPr>
        </p:nvSpPr>
        <p:spPr>
          <a:xfrm>
            <a:off x="12344717" y="2926080"/>
            <a:ext cx="5120640" cy="7792720"/>
          </a:xfrm>
          <a:custGeom>
            <a:avLst/>
            <a:gdLst>
              <a:gd name="connsiteX0" fmla="*/ 0 w 3676650"/>
              <a:gd name="connsiteY0" fmla="*/ 0 h 5486400"/>
              <a:gd name="connsiteX1" fmla="*/ 3676650 w 3676650"/>
              <a:gd name="connsiteY1" fmla="*/ 0 h 5486400"/>
              <a:gd name="connsiteX2" fmla="*/ 3676650 w 3676650"/>
              <a:gd name="connsiteY2" fmla="*/ 5486400 h 5486400"/>
              <a:gd name="connsiteX3" fmla="*/ 0 w 3676650"/>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3676650" h="5486400">
                <a:moveTo>
                  <a:pt x="0" y="0"/>
                </a:moveTo>
                <a:lnTo>
                  <a:pt x="3676650" y="0"/>
                </a:lnTo>
                <a:lnTo>
                  <a:pt x="3676650" y="5486400"/>
                </a:lnTo>
                <a:lnTo>
                  <a:pt x="0" y="5486400"/>
                </a:lnTo>
                <a:close/>
              </a:path>
            </a:pathLst>
          </a:custGeom>
        </p:spPr>
        <p:txBody>
          <a:bodyPr wrap="square" anchor="ctr">
            <a:noAutofit/>
          </a:bodyPr>
          <a:lstStyle>
            <a:lvl1pPr marL="0" indent="0" algn="ctr">
              <a:buNone/>
              <a:defRPr sz="2399"/>
            </a:lvl1pPr>
          </a:lstStyle>
          <a:p>
            <a:endParaRPr lang="en-US" dirty="0"/>
          </a:p>
        </p:txBody>
      </p:sp>
      <p:sp useBgFill="1">
        <p:nvSpPr>
          <p:cNvPr id="6" name="Picture Placeholder 7">
            <a:extLst>
              <a:ext uri="{FF2B5EF4-FFF2-40B4-BE49-F238E27FC236}">
                <a16:creationId xmlns:a16="http://schemas.microsoft.com/office/drawing/2014/main" id="{883C0043-2E8A-2E4B-BFDD-B3697FB0C2F9}"/>
              </a:ext>
            </a:extLst>
          </p:cNvPr>
          <p:cNvSpPr>
            <a:spLocks noGrp="1"/>
          </p:cNvSpPr>
          <p:nvPr>
            <p:ph type="pic" sz="quarter" idx="13"/>
          </p:nvPr>
        </p:nvSpPr>
        <p:spPr>
          <a:xfrm>
            <a:off x="17736185" y="2926080"/>
            <a:ext cx="5120640" cy="7792720"/>
          </a:xfrm>
          <a:custGeom>
            <a:avLst/>
            <a:gdLst>
              <a:gd name="connsiteX0" fmla="*/ 0 w 3676650"/>
              <a:gd name="connsiteY0" fmla="*/ 0 h 5486400"/>
              <a:gd name="connsiteX1" fmla="*/ 3676650 w 3676650"/>
              <a:gd name="connsiteY1" fmla="*/ 0 h 5486400"/>
              <a:gd name="connsiteX2" fmla="*/ 3676650 w 3676650"/>
              <a:gd name="connsiteY2" fmla="*/ 5486400 h 5486400"/>
              <a:gd name="connsiteX3" fmla="*/ 0 w 3676650"/>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3676650" h="5486400">
                <a:moveTo>
                  <a:pt x="0" y="0"/>
                </a:moveTo>
                <a:lnTo>
                  <a:pt x="3676650" y="0"/>
                </a:lnTo>
                <a:lnTo>
                  <a:pt x="3676650" y="5486400"/>
                </a:lnTo>
                <a:lnTo>
                  <a:pt x="0" y="5486400"/>
                </a:lnTo>
                <a:close/>
              </a:path>
            </a:pathLst>
          </a:custGeom>
        </p:spPr>
        <p:txBody>
          <a:bodyPr wrap="square" anchor="ctr">
            <a:noAutofit/>
          </a:bodyPr>
          <a:lstStyle>
            <a:lvl1pPr marL="0" indent="0" algn="ctr">
              <a:buNone/>
              <a:defRPr sz="2399"/>
            </a:lvl1pPr>
          </a:lstStyle>
          <a:p>
            <a:endParaRPr lang="en-US" dirty="0"/>
          </a:p>
        </p:txBody>
      </p:sp>
    </p:spTree>
    <p:extLst>
      <p:ext uri="{BB962C8B-B14F-4D97-AF65-F5344CB8AC3E}">
        <p14:creationId xmlns:p14="http://schemas.microsoft.com/office/powerpoint/2010/main" val="29739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useBgFill="1">
        <p:nvSpPr>
          <p:cNvPr id="3" name="Picture Placeholder 7">
            <a:extLst>
              <a:ext uri="{FF2B5EF4-FFF2-40B4-BE49-F238E27FC236}">
                <a16:creationId xmlns:a16="http://schemas.microsoft.com/office/drawing/2014/main" id="{6B7AC509-684A-DF42-A9B5-12FF1C0A1DC0}"/>
              </a:ext>
            </a:extLst>
          </p:cNvPr>
          <p:cNvSpPr>
            <a:spLocks noGrp="1"/>
          </p:cNvSpPr>
          <p:nvPr>
            <p:ph type="pic" sz="quarter" idx="10"/>
          </p:nvPr>
        </p:nvSpPr>
        <p:spPr>
          <a:xfrm>
            <a:off x="-1" y="0"/>
            <a:ext cx="24377651" cy="13716000"/>
          </a:xfrm>
          <a:custGeom>
            <a:avLst/>
            <a:gdLst>
              <a:gd name="connsiteX0" fmla="*/ 0 w 3676650"/>
              <a:gd name="connsiteY0" fmla="*/ 0 h 5486400"/>
              <a:gd name="connsiteX1" fmla="*/ 3676650 w 3676650"/>
              <a:gd name="connsiteY1" fmla="*/ 0 h 5486400"/>
              <a:gd name="connsiteX2" fmla="*/ 3676650 w 3676650"/>
              <a:gd name="connsiteY2" fmla="*/ 5486400 h 5486400"/>
              <a:gd name="connsiteX3" fmla="*/ 0 w 3676650"/>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3676650" h="5486400">
                <a:moveTo>
                  <a:pt x="0" y="0"/>
                </a:moveTo>
                <a:lnTo>
                  <a:pt x="3676650" y="0"/>
                </a:lnTo>
                <a:lnTo>
                  <a:pt x="3676650" y="5486400"/>
                </a:lnTo>
                <a:lnTo>
                  <a:pt x="0" y="5486400"/>
                </a:lnTo>
                <a:close/>
              </a:path>
            </a:pathLst>
          </a:custGeom>
        </p:spPr>
        <p:txBody>
          <a:bodyPr wrap="square" anchor="ctr">
            <a:noAutofit/>
          </a:bodyPr>
          <a:lstStyle>
            <a:lvl1pPr marL="0" indent="0" algn="ctr">
              <a:buNone/>
              <a:defRPr sz="2399"/>
            </a:lvl1pPr>
          </a:lstStyle>
          <a:p>
            <a:endParaRPr lang="en-US" dirty="0"/>
          </a:p>
        </p:txBody>
      </p:sp>
    </p:spTree>
    <p:extLst>
      <p:ext uri="{BB962C8B-B14F-4D97-AF65-F5344CB8AC3E}">
        <p14:creationId xmlns:p14="http://schemas.microsoft.com/office/powerpoint/2010/main" val="928782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useBgFill="1">
        <p:nvSpPr>
          <p:cNvPr id="3" name="Picture Placeholder 17">
            <a:extLst>
              <a:ext uri="{FF2B5EF4-FFF2-40B4-BE49-F238E27FC236}">
                <a16:creationId xmlns:a16="http://schemas.microsoft.com/office/drawing/2014/main" id="{B1BA39DF-E2D8-464B-AD37-7D50CC714183}"/>
              </a:ext>
            </a:extLst>
          </p:cNvPr>
          <p:cNvSpPr>
            <a:spLocks noGrp="1"/>
          </p:cNvSpPr>
          <p:nvPr>
            <p:ph type="pic" sz="quarter" idx="13"/>
          </p:nvPr>
        </p:nvSpPr>
        <p:spPr>
          <a:xfrm>
            <a:off x="1520824" y="3259837"/>
            <a:ext cx="8171815" cy="5777415"/>
          </a:xfrm>
          <a:custGeom>
            <a:avLst/>
            <a:gdLst>
              <a:gd name="connsiteX0" fmla="*/ 0 w 2019300"/>
              <a:gd name="connsiteY0" fmla="*/ 0 h 1762125"/>
              <a:gd name="connsiteX1" fmla="*/ 2019300 w 2019300"/>
              <a:gd name="connsiteY1" fmla="*/ 0 h 1762125"/>
              <a:gd name="connsiteX2" fmla="*/ 2019300 w 2019300"/>
              <a:gd name="connsiteY2" fmla="*/ 1762125 h 1762125"/>
              <a:gd name="connsiteX3" fmla="*/ 0 w 2019300"/>
              <a:gd name="connsiteY3" fmla="*/ 1762125 h 1762125"/>
            </a:gdLst>
            <a:ahLst/>
            <a:cxnLst>
              <a:cxn ang="0">
                <a:pos x="connsiteX0" y="connsiteY0"/>
              </a:cxn>
              <a:cxn ang="0">
                <a:pos x="connsiteX1" y="connsiteY1"/>
              </a:cxn>
              <a:cxn ang="0">
                <a:pos x="connsiteX2" y="connsiteY2"/>
              </a:cxn>
              <a:cxn ang="0">
                <a:pos x="connsiteX3" y="connsiteY3"/>
              </a:cxn>
            </a:cxnLst>
            <a:rect l="l" t="t" r="r" b="b"/>
            <a:pathLst>
              <a:path w="2019300" h="1762125">
                <a:moveTo>
                  <a:pt x="0" y="0"/>
                </a:moveTo>
                <a:lnTo>
                  <a:pt x="2019300" y="0"/>
                </a:lnTo>
                <a:lnTo>
                  <a:pt x="2019300" y="1762125"/>
                </a:lnTo>
                <a:lnTo>
                  <a:pt x="0" y="1762125"/>
                </a:lnTo>
                <a:close/>
              </a:path>
            </a:pathLst>
          </a:custGeom>
        </p:spPr>
        <p:txBody>
          <a:bodyPr wrap="square" anchor="ctr">
            <a:noAutofit/>
          </a:bodyPr>
          <a:lstStyle>
            <a:lvl1pPr marL="0" indent="0" algn="ctr">
              <a:buNone/>
              <a:defRPr sz="2399"/>
            </a:lvl1pPr>
          </a:lstStyle>
          <a:p>
            <a:endParaRPr lang="en-US" dirty="0"/>
          </a:p>
        </p:txBody>
      </p:sp>
      <p:sp useBgFill="1">
        <p:nvSpPr>
          <p:cNvPr id="4" name="Picture Placeholder 17">
            <a:extLst>
              <a:ext uri="{FF2B5EF4-FFF2-40B4-BE49-F238E27FC236}">
                <a16:creationId xmlns:a16="http://schemas.microsoft.com/office/drawing/2014/main" id="{96C1FB13-42D8-4D41-82C7-EAA6304861BC}"/>
              </a:ext>
            </a:extLst>
          </p:cNvPr>
          <p:cNvSpPr>
            <a:spLocks noGrp="1"/>
          </p:cNvSpPr>
          <p:nvPr>
            <p:ph type="pic" sz="quarter" idx="14"/>
          </p:nvPr>
        </p:nvSpPr>
        <p:spPr>
          <a:xfrm>
            <a:off x="14685010" y="7176585"/>
            <a:ext cx="8171815" cy="5777415"/>
          </a:xfrm>
          <a:custGeom>
            <a:avLst/>
            <a:gdLst>
              <a:gd name="connsiteX0" fmla="*/ 0 w 2019300"/>
              <a:gd name="connsiteY0" fmla="*/ 0 h 1762125"/>
              <a:gd name="connsiteX1" fmla="*/ 2019300 w 2019300"/>
              <a:gd name="connsiteY1" fmla="*/ 0 h 1762125"/>
              <a:gd name="connsiteX2" fmla="*/ 2019300 w 2019300"/>
              <a:gd name="connsiteY2" fmla="*/ 1762125 h 1762125"/>
              <a:gd name="connsiteX3" fmla="*/ 0 w 2019300"/>
              <a:gd name="connsiteY3" fmla="*/ 1762125 h 1762125"/>
            </a:gdLst>
            <a:ahLst/>
            <a:cxnLst>
              <a:cxn ang="0">
                <a:pos x="connsiteX0" y="connsiteY0"/>
              </a:cxn>
              <a:cxn ang="0">
                <a:pos x="connsiteX1" y="connsiteY1"/>
              </a:cxn>
              <a:cxn ang="0">
                <a:pos x="connsiteX2" y="connsiteY2"/>
              </a:cxn>
              <a:cxn ang="0">
                <a:pos x="connsiteX3" y="connsiteY3"/>
              </a:cxn>
            </a:cxnLst>
            <a:rect l="l" t="t" r="r" b="b"/>
            <a:pathLst>
              <a:path w="2019300" h="1762125">
                <a:moveTo>
                  <a:pt x="0" y="0"/>
                </a:moveTo>
                <a:lnTo>
                  <a:pt x="2019300" y="0"/>
                </a:lnTo>
                <a:lnTo>
                  <a:pt x="2019300" y="1762125"/>
                </a:lnTo>
                <a:lnTo>
                  <a:pt x="0" y="1762125"/>
                </a:lnTo>
                <a:close/>
              </a:path>
            </a:pathLst>
          </a:custGeom>
        </p:spPr>
        <p:txBody>
          <a:bodyPr wrap="square" anchor="ctr">
            <a:noAutofit/>
          </a:bodyPr>
          <a:lstStyle>
            <a:lvl1pPr marL="0" indent="0" algn="ctr">
              <a:buNone/>
              <a:defRPr sz="2399"/>
            </a:lvl1pPr>
          </a:lstStyle>
          <a:p>
            <a:endParaRPr lang="en-US" dirty="0"/>
          </a:p>
        </p:txBody>
      </p:sp>
    </p:spTree>
    <p:extLst>
      <p:ext uri="{BB962C8B-B14F-4D97-AF65-F5344CB8AC3E}">
        <p14:creationId xmlns:p14="http://schemas.microsoft.com/office/powerpoint/2010/main" val="4059406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1218883" y="549283"/>
            <a:ext cx="21939887" cy="1431922"/>
          </a:xfrm>
        </p:spPr>
        <p:txBody>
          <a:bodyPr>
            <a:normAutofit/>
          </a:bodyPr>
          <a:lstStyle>
            <a:lvl1pPr algn="l">
              <a:defRPr sz="7462">
                <a:solidFill>
                  <a:schemeClr val="tx1">
                    <a:lumMod val="65000"/>
                    <a:lumOff val="35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val="17577688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hasCustomPrompt="1"/>
          </p:nvPr>
        </p:nvSpPr>
        <p:spPr>
          <a:xfrm>
            <a:off x="1929079" y="2051933"/>
            <a:ext cx="6643070" cy="60872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53320">
                <a:solidFill>
                  <a:schemeClr val="accent1"/>
                </a:solidFill>
                <a:latin typeface="Anaheim"/>
                <a:ea typeface="Anaheim"/>
                <a:cs typeface="Anaheim"/>
                <a:sym typeface="Anaheim"/>
              </a:defRPr>
            </a:lvl1pPr>
            <a:lvl2pPr lvl="1" algn="ctr" rtl="0">
              <a:spcBef>
                <a:spcPts val="0"/>
              </a:spcBef>
              <a:spcAft>
                <a:spcPts val="0"/>
              </a:spcAft>
              <a:buClr>
                <a:srgbClr val="2D4059"/>
              </a:buClr>
              <a:buSzPts val="5000"/>
              <a:buFont typeface="Prata"/>
              <a:buNone/>
              <a:defRPr sz="13330">
                <a:solidFill>
                  <a:srgbClr val="2D4059"/>
                </a:solidFill>
                <a:latin typeface="Prata"/>
                <a:ea typeface="Prata"/>
                <a:cs typeface="Prata"/>
                <a:sym typeface="Prata"/>
              </a:defRPr>
            </a:lvl2pPr>
            <a:lvl3pPr lvl="2" algn="ctr" rtl="0">
              <a:spcBef>
                <a:spcPts val="0"/>
              </a:spcBef>
              <a:spcAft>
                <a:spcPts val="0"/>
              </a:spcAft>
              <a:buClr>
                <a:srgbClr val="2D4059"/>
              </a:buClr>
              <a:buSzPts val="5000"/>
              <a:buFont typeface="Prata"/>
              <a:buNone/>
              <a:defRPr sz="13330">
                <a:solidFill>
                  <a:srgbClr val="2D4059"/>
                </a:solidFill>
                <a:latin typeface="Prata"/>
                <a:ea typeface="Prata"/>
                <a:cs typeface="Prata"/>
                <a:sym typeface="Prata"/>
              </a:defRPr>
            </a:lvl3pPr>
            <a:lvl4pPr lvl="3" algn="ctr" rtl="0">
              <a:spcBef>
                <a:spcPts val="0"/>
              </a:spcBef>
              <a:spcAft>
                <a:spcPts val="0"/>
              </a:spcAft>
              <a:buClr>
                <a:srgbClr val="2D4059"/>
              </a:buClr>
              <a:buSzPts val="5000"/>
              <a:buFont typeface="Prata"/>
              <a:buNone/>
              <a:defRPr sz="13330">
                <a:solidFill>
                  <a:srgbClr val="2D4059"/>
                </a:solidFill>
                <a:latin typeface="Prata"/>
                <a:ea typeface="Prata"/>
                <a:cs typeface="Prata"/>
                <a:sym typeface="Prata"/>
              </a:defRPr>
            </a:lvl4pPr>
            <a:lvl5pPr lvl="4" algn="ctr" rtl="0">
              <a:spcBef>
                <a:spcPts val="0"/>
              </a:spcBef>
              <a:spcAft>
                <a:spcPts val="0"/>
              </a:spcAft>
              <a:buClr>
                <a:srgbClr val="2D4059"/>
              </a:buClr>
              <a:buSzPts val="5000"/>
              <a:buFont typeface="Prata"/>
              <a:buNone/>
              <a:defRPr sz="13330">
                <a:solidFill>
                  <a:srgbClr val="2D4059"/>
                </a:solidFill>
                <a:latin typeface="Prata"/>
                <a:ea typeface="Prata"/>
                <a:cs typeface="Prata"/>
                <a:sym typeface="Prata"/>
              </a:defRPr>
            </a:lvl5pPr>
            <a:lvl6pPr lvl="5" algn="ctr" rtl="0">
              <a:spcBef>
                <a:spcPts val="0"/>
              </a:spcBef>
              <a:spcAft>
                <a:spcPts val="0"/>
              </a:spcAft>
              <a:buClr>
                <a:srgbClr val="2D4059"/>
              </a:buClr>
              <a:buSzPts val="5000"/>
              <a:buFont typeface="Prata"/>
              <a:buNone/>
              <a:defRPr sz="13330">
                <a:solidFill>
                  <a:srgbClr val="2D4059"/>
                </a:solidFill>
                <a:latin typeface="Prata"/>
                <a:ea typeface="Prata"/>
                <a:cs typeface="Prata"/>
                <a:sym typeface="Prata"/>
              </a:defRPr>
            </a:lvl6pPr>
            <a:lvl7pPr lvl="6" algn="ctr" rtl="0">
              <a:spcBef>
                <a:spcPts val="0"/>
              </a:spcBef>
              <a:spcAft>
                <a:spcPts val="0"/>
              </a:spcAft>
              <a:buClr>
                <a:srgbClr val="2D4059"/>
              </a:buClr>
              <a:buSzPts val="5000"/>
              <a:buFont typeface="Prata"/>
              <a:buNone/>
              <a:defRPr sz="13330">
                <a:solidFill>
                  <a:srgbClr val="2D4059"/>
                </a:solidFill>
                <a:latin typeface="Prata"/>
                <a:ea typeface="Prata"/>
                <a:cs typeface="Prata"/>
                <a:sym typeface="Prata"/>
              </a:defRPr>
            </a:lvl7pPr>
            <a:lvl8pPr lvl="7" algn="ctr" rtl="0">
              <a:spcBef>
                <a:spcPts val="0"/>
              </a:spcBef>
              <a:spcAft>
                <a:spcPts val="0"/>
              </a:spcAft>
              <a:buClr>
                <a:srgbClr val="2D4059"/>
              </a:buClr>
              <a:buSzPts val="5000"/>
              <a:buFont typeface="Prata"/>
              <a:buNone/>
              <a:defRPr sz="13330">
                <a:solidFill>
                  <a:srgbClr val="2D4059"/>
                </a:solidFill>
                <a:latin typeface="Prata"/>
                <a:ea typeface="Prata"/>
                <a:cs typeface="Prata"/>
                <a:sym typeface="Prata"/>
              </a:defRPr>
            </a:lvl8pPr>
            <a:lvl9pPr lvl="8" algn="ctr" rtl="0">
              <a:spcBef>
                <a:spcPts val="0"/>
              </a:spcBef>
              <a:spcAft>
                <a:spcPts val="0"/>
              </a:spcAft>
              <a:buClr>
                <a:srgbClr val="2D4059"/>
              </a:buClr>
              <a:buSzPts val="5000"/>
              <a:buFont typeface="Prata"/>
              <a:buNone/>
              <a:defRPr sz="13330">
                <a:solidFill>
                  <a:srgbClr val="2D4059"/>
                </a:solidFill>
                <a:latin typeface="Prata"/>
                <a:ea typeface="Prata"/>
                <a:cs typeface="Prata"/>
                <a:sym typeface="Prata"/>
              </a:defRPr>
            </a:lvl9pPr>
          </a:lstStyle>
          <a:p>
            <a:r>
              <a:t>xx%</a:t>
            </a:r>
          </a:p>
        </p:txBody>
      </p:sp>
      <p:sp>
        <p:nvSpPr>
          <p:cNvPr id="13" name="Google Shape;13;p3"/>
          <p:cNvSpPr txBox="1">
            <a:spLocks noGrp="1"/>
          </p:cNvSpPr>
          <p:nvPr>
            <p:ph type="subTitle" idx="1"/>
          </p:nvPr>
        </p:nvSpPr>
        <p:spPr>
          <a:xfrm>
            <a:off x="1929279" y="9336723"/>
            <a:ext cx="6461517" cy="148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3732"/>
            </a:lvl1pPr>
            <a:lvl2pPr lvl="1" rtl="0">
              <a:spcBef>
                <a:spcPts val="0"/>
              </a:spcBef>
              <a:spcAft>
                <a:spcPts val="0"/>
              </a:spcAft>
              <a:buSzPts val="1400"/>
              <a:buFont typeface="Open Sans"/>
              <a:buNone/>
              <a:defRPr>
                <a:latin typeface="Open Sans"/>
                <a:ea typeface="Open Sans"/>
                <a:cs typeface="Open Sans"/>
                <a:sym typeface="Open Sans"/>
              </a:defRPr>
            </a:lvl2pPr>
            <a:lvl3pPr lvl="2" rtl="0">
              <a:spcBef>
                <a:spcPts val="0"/>
              </a:spcBef>
              <a:spcAft>
                <a:spcPts val="0"/>
              </a:spcAft>
              <a:buSzPts val="1400"/>
              <a:buFont typeface="Open Sans"/>
              <a:buNone/>
              <a:defRPr>
                <a:latin typeface="Open Sans"/>
                <a:ea typeface="Open Sans"/>
                <a:cs typeface="Open Sans"/>
                <a:sym typeface="Open Sans"/>
              </a:defRPr>
            </a:lvl3pPr>
            <a:lvl4pPr lvl="3" rtl="0">
              <a:spcBef>
                <a:spcPts val="0"/>
              </a:spcBef>
              <a:spcAft>
                <a:spcPts val="0"/>
              </a:spcAft>
              <a:buSzPts val="1400"/>
              <a:buFont typeface="Open Sans"/>
              <a:buNone/>
              <a:defRPr>
                <a:latin typeface="Open Sans"/>
                <a:ea typeface="Open Sans"/>
                <a:cs typeface="Open Sans"/>
                <a:sym typeface="Open Sans"/>
              </a:defRPr>
            </a:lvl4pPr>
            <a:lvl5pPr lvl="4" rtl="0">
              <a:spcBef>
                <a:spcPts val="0"/>
              </a:spcBef>
              <a:spcAft>
                <a:spcPts val="0"/>
              </a:spcAft>
              <a:buSzPts val="1400"/>
              <a:buFont typeface="Open Sans"/>
              <a:buNone/>
              <a:defRPr>
                <a:latin typeface="Open Sans"/>
                <a:ea typeface="Open Sans"/>
                <a:cs typeface="Open Sans"/>
                <a:sym typeface="Open Sans"/>
              </a:defRPr>
            </a:lvl5pPr>
            <a:lvl6pPr lvl="5" rtl="0">
              <a:spcBef>
                <a:spcPts val="0"/>
              </a:spcBef>
              <a:spcAft>
                <a:spcPts val="0"/>
              </a:spcAft>
              <a:buSzPts val="1400"/>
              <a:buFont typeface="Open Sans"/>
              <a:buNone/>
              <a:defRPr>
                <a:latin typeface="Open Sans"/>
                <a:ea typeface="Open Sans"/>
                <a:cs typeface="Open Sans"/>
                <a:sym typeface="Open Sans"/>
              </a:defRPr>
            </a:lvl6pPr>
            <a:lvl7pPr lvl="6" rtl="0">
              <a:spcBef>
                <a:spcPts val="0"/>
              </a:spcBef>
              <a:spcAft>
                <a:spcPts val="0"/>
              </a:spcAft>
              <a:buSzPts val="1400"/>
              <a:buFont typeface="Open Sans"/>
              <a:buNone/>
              <a:defRPr>
                <a:latin typeface="Open Sans"/>
                <a:ea typeface="Open Sans"/>
                <a:cs typeface="Open Sans"/>
                <a:sym typeface="Open Sans"/>
              </a:defRPr>
            </a:lvl7pPr>
            <a:lvl8pPr lvl="7" rtl="0">
              <a:spcBef>
                <a:spcPts val="0"/>
              </a:spcBef>
              <a:spcAft>
                <a:spcPts val="0"/>
              </a:spcAft>
              <a:buSzPts val="1400"/>
              <a:buFont typeface="Open Sans"/>
              <a:buNone/>
              <a:defRPr>
                <a:latin typeface="Open Sans"/>
                <a:ea typeface="Open Sans"/>
                <a:cs typeface="Open Sans"/>
                <a:sym typeface="Open Sans"/>
              </a:defRPr>
            </a:lvl8pPr>
            <a:lvl9pPr lvl="8" rtl="0">
              <a:spcBef>
                <a:spcPts val="0"/>
              </a:spcBef>
              <a:spcAft>
                <a:spcPts val="0"/>
              </a:spcAft>
              <a:buSzPts val="1400"/>
              <a:buFont typeface="Open Sans"/>
              <a:buNone/>
              <a:defRPr>
                <a:latin typeface="Open Sans"/>
                <a:ea typeface="Open Sans"/>
                <a:cs typeface="Open Sans"/>
                <a:sym typeface="Open Sans"/>
              </a:defRPr>
            </a:lvl9pPr>
          </a:lstStyle>
          <a:p>
            <a:endParaRPr/>
          </a:p>
        </p:txBody>
      </p:sp>
      <p:sp>
        <p:nvSpPr>
          <p:cNvPr id="14" name="Google Shape;14;p3"/>
          <p:cNvSpPr/>
          <p:nvPr/>
        </p:nvSpPr>
        <p:spPr>
          <a:xfrm>
            <a:off x="10658024" y="0"/>
            <a:ext cx="13719626" cy="13716000"/>
          </a:xfrm>
          <a:prstGeom prst="rect">
            <a:avLst/>
          </a:prstGeom>
          <a:solidFill>
            <a:schemeClr val="accent1"/>
          </a:solidFill>
          <a:ln>
            <a:noFill/>
          </a:ln>
        </p:spPr>
        <p:txBody>
          <a:bodyPr spcFirstLastPara="1" wrap="square" lIns="243737" tIns="243737" rIns="243737" bIns="243737" anchor="ctr" anchorCtr="0">
            <a:noAutofit/>
          </a:bodyPr>
          <a:lstStyle/>
          <a:p>
            <a:pPr marL="0" lvl="0" indent="0" algn="l" rtl="0">
              <a:spcBef>
                <a:spcPts val="0"/>
              </a:spcBef>
              <a:spcAft>
                <a:spcPts val="0"/>
              </a:spcAft>
              <a:buNone/>
            </a:pPr>
            <a:endParaRPr sz="9598">
              <a:solidFill>
                <a:srgbClr val="B49C73"/>
              </a:solidFill>
            </a:endParaRPr>
          </a:p>
        </p:txBody>
      </p:sp>
      <p:sp>
        <p:nvSpPr>
          <p:cNvPr id="15" name="Google Shape;15;p3"/>
          <p:cNvSpPr txBox="1">
            <a:spLocks noGrp="1"/>
          </p:cNvSpPr>
          <p:nvPr>
            <p:ph type="subTitle" idx="2"/>
          </p:nvPr>
        </p:nvSpPr>
        <p:spPr>
          <a:xfrm>
            <a:off x="1929279" y="5556400"/>
            <a:ext cx="6643070" cy="3590400"/>
          </a:xfrm>
          <a:prstGeom prst="rect">
            <a:avLst/>
          </a:prstGeom>
        </p:spPr>
        <p:txBody>
          <a:bodyPr spcFirstLastPara="1" wrap="square" lIns="91425" tIns="91425" rIns="91425" bIns="91425" anchor="t" anchorCtr="0">
            <a:noAutofit/>
          </a:bodyPr>
          <a:lstStyle>
            <a:lvl1pPr lvl="0">
              <a:spcBef>
                <a:spcPts val="0"/>
              </a:spcBef>
              <a:spcAft>
                <a:spcPts val="0"/>
              </a:spcAft>
              <a:buSzPts val="3600"/>
              <a:buFont typeface="Archivo Black"/>
              <a:buNone/>
              <a:defRPr sz="9598">
                <a:latin typeface="Archivo Black"/>
                <a:ea typeface="Archivo Black"/>
                <a:cs typeface="Archivo Black"/>
                <a:sym typeface="Archivo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453510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dk1"/>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1919500" y="3485600"/>
            <a:ext cx="16359739" cy="6744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19462">
                <a:solidFill>
                  <a:schemeClr val="lt1"/>
                </a:solidFill>
              </a:defRPr>
            </a:lvl1pPr>
            <a:lvl2pPr lvl="1" algn="ctr" rtl="0">
              <a:spcBef>
                <a:spcPts val="0"/>
              </a:spcBef>
              <a:spcAft>
                <a:spcPts val="0"/>
              </a:spcAft>
              <a:buSzPts val="6000"/>
              <a:buNone/>
              <a:defRPr sz="15996"/>
            </a:lvl2pPr>
            <a:lvl3pPr lvl="2" algn="ctr" rtl="0">
              <a:spcBef>
                <a:spcPts val="0"/>
              </a:spcBef>
              <a:spcAft>
                <a:spcPts val="0"/>
              </a:spcAft>
              <a:buSzPts val="6000"/>
              <a:buNone/>
              <a:defRPr sz="15996"/>
            </a:lvl3pPr>
            <a:lvl4pPr lvl="3" algn="ctr" rtl="0">
              <a:spcBef>
                <a:spcPts val="0"/>
              </a:spcBef>
              <a:spcAft>
                <a:spcPts val="0"/>
              </a:spcAft>
              <a:buSzPts val="6000"/>
              <a:buNone/>
              <a:defRPr sz="15996"/>
            </a:lvl4pPr>
            <a:lvl5pPr lvl="4" algn="ctr" rtl="0">
              <a:spcBef>
                <a:spcPts val="0"/>
              </a:spcBef>
              <a:spcAft>
                <a:spcPts val="0"/>
              </a:spcAft>
              <a:buSzPts val="6000"/>
              <a:buNone/>
              <a:defRPr sz="15996"/>
            </a:lvl5pPr>
            <a:lvl6pPr lvl="5" algn="ctr" rtl="0">
              <a:spcBef>
                <a:spcPts val="0"/>
              </a:spcBef>
              <a:spcAft>
                <a:spcPts val="0"/>
              </a:spcAft>
              <a:buSzPts val="6000"/>
              <a:buNone/>
              <a:defRPr sz="15996"/>
            </a:lvl6pPr>
            <a:lvl7pPr lvl="6" algn="ctr" rtl="0">
              <a:spcBef>
                <a:spcPts val="0"/>
              </a:spcBef>
              <a:spcAft>
                <a:spcPts val="0"/>
              </a:spcAft>
              <a:buSzPts val="6000"/>
              <a:buNone/>
              <a:defRPr sz="15996"/>
            </a:lvl7pPr>
            <a:lvl8pPr lvl="7" algn="ctr" rtl="0">
              <a:spcBef>
                <a:spcPts val="0"/>
              </a:spcBef>
              <a:spcAft>
                <a:spcPts val="0"/>
              </a:spcAft>
              <a:buSzPts val="6000"/>
              <a:buNone/>
              <a:defRPr sz="15996"/>
            </a:lvl8pPr>
            <a:lvl9pPr lvl="8" algn="ctr" rtl="0">
              <a:spcBef>
                <a:spcPts val="0"/>
              </a:spcBef>
              <a:spcAft>
                <a:spcPts val="0"/>
              </a:spcAft>
              <a:buSzPts val="6000"/>
              <a:buNone/>
              <a:defRPr sz="15996"/>
            </a:lvl9pPr>
          </a:lstStyle>
          <a:p>
            <a:endParaRPr/>
          </a:p>
        </p:txBody>
      </p:sp>
      <p:sp>
        <p:nvSpPr>
          <p:cNvPr id="44" name="Google Shape;44;p8"/>
          <p:cNvSpPr/>
          <p:nvPr/>
        </p:nvSpPr>
        <p:spPr>
          <a:xfrm rot="10800000" flipH="1">
            <a:off x="17348747" y="7124789"/>
            <a:ext cx="6551094" cy="6552800"/>
          </a:xfrm>
          <a:prstGeom prst="ellipse">
            <a:avLst/>
          </a:prstGeom>
          <a:noFill/>
          <a:ln w="9525" cap="flat" cmpd="sng">
            <a:solidFill>
              <a:schemeClr val="lt1"/>
            </a:solidFill>
            <a:prstDash val="solid"/>
            <a:round/>
            <a:headEnd type="none" w="sm" len="sm"/>
            <a:tailEnd type="none" w="sm" len="sm"/>
          </a:ln>
        </p:spPr>
        <p:txBody>
          <a:bodyPr spcFirstLastPara="1" wrap="square" lIns="243737" tIns="243737" rIns="243737" bIns="243737" anchor="ctr" anchorCtr="0">
            <a:noAutofit/>
          </a:bodyPr>
          <a:lstStyle/>
          <a:p>
            <a:pPr marL="0" lvl="0" indent="0" algn="l" rtl="0">
              <a:spcBef>
                <a:spcPts val="0"/>
              </a:spcBef>
              <a:spcAft>
                <a:spcPts val="0"/>
              </a:spcAft>
              <a:buNone/>
            </a:pPr>
            <a:endParaRPr sz="9598"/>
          </a:p>
        </p:txBody>
      </p:sp>
      <p:sp>
        <p:nvSpPr>
          <p:cNvPr id="45" name="Google Shape;45;p8"/>
          <p:cNvSpPr/>
          <p:nvPr/>
        </p:nvSpPr>
        <p:spPr>
          <a:xfrm rot="10800000" flipH="1">
            <a:off x="23153444" y="8630667"/>
            <a:ext cx="959750" cy="960000"/>
          </a:xfrm>
          <a:prstGeom prst="ellipse">
            <a:avLst/>
          </a:prstGeom>
          <a:noFill/>
          <a:ln w="9525" cap="flat" cmpd="sng">
            <a:solidFill>
              <a:schemeClr val="lt1"/>
            </a:solidFill>
            <a:prstDash val="solid"/>
            <a:round/>
            <a:headEnd type="none" w="sm" len="sm"/>
            <a:tailEnd type="none" w="sm" len="sm"/>
          </a:ln>
        </p:spPr>
        <p:txBody>
          <a:bodyPr spcFirstLastPara="1" wrap="square" lIns="243737" tIns="243737" rIns="243737" bIns="243737" anchor="ctr" anchorCtr="0">
            <a:noAutofit/>
          </a:bodyPr>
          <a:lstStyle/>
          <a:p>
            <a:pPr marL="0" lvl="0" indent="0" algn="l" rtl="0">
              <a:spcBef>
                <a:spcPts val="0"/>
              </a:spcBef>
              <a:spcAft>
                <a:spcPts val="0"/>
              </a:spcAft>
              <a:buNone/>
            </a:pPr>
            <a:endParaRPr sz="9598"/>
          </a:p>
        </p:txBody>
      </p:sp>
      <p:cxnSp>
        <p:nvCxnSpPr>
          <p:cNvPr id="46" name="Google Shape;46;p8"/>
          <p:cNvCxnSpPr/>
          <p:nvPr/>
        </p:nvCxnSpPr>
        <p:spPr>
          <a:xfrm rot="10800000">
            <a:off x="-133" y="12264331"/>
            <a:ext cx="24396845" cy="0"/>
          </a:xfrm>
          <a:prstGeom prst="straightConnector1">
            <a:avLst/>
          </a:prstGeom>
          <a:noFill/>
          <a:ln w="9525" cap="flat" cmpd="sng">
            <a:solidFill>
              <a:schemeClr val="lt1"/>
            </a:solidFill>
            <a:prstDash val="solid"/>
            <a:round/>
            <a:headEnd type="none" w="med" len="med"/>
            <a:tailEnd type="none" w="med" len="med"/>
          </a:ln>
        </p:spPr>
      </p:cxnSp>
      <p:sp>
        <p:nvSpPr>
          <p:cNvPr id="47" name="Google Shape;47;p8"/>
          <p:cNvSpPr/>
          <p:nvPr/>
        </p:nvSpPr>
        <p:spPr>
          <a:xfrm rot="10800000" flipH="1">
            <a:off x="17706260" y="12053600"/>
            <a:ext cx="444684" cy="4448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243737" tIns="243737" rIns="243737" bIns="243737" anchor="ctr" anchorCtr="0">
            <a:noAutofit/>
          </a:bodyPr>
          <a:lstStyle/>
          <a:p>
            <a:pPr marL="0" lvl="0" indent="0" algn="l" rtl="0">
              <a:spcBef>
                <a:spcPts val="0"/>
              </a:spcBef>
              <a:spcAft>
                <a:spcPts val="0"/>
              </a:spcAft>
              <a:buNone/>
            </a:pPr>
            <a:endParaRPr sz="9598"/>
          </a:p>
        </p:txBody>
      </p:sp>
      <p:cxnSp>
        <p:nvCxnSpPr>
          <p:cNvPr id="48" name="Google Shape;48;p8"/>
          <p:cNvCxnSpPr/>
          <p:nvPr/>
        </p:nvCxnSpPr>
        <p:spPr>
          <a:xfrm rot="10800000" flipH="1">
            <a:off x="24218" y="1442325"/>
            <a:ext cx="22409363" cy="1600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36126216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f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36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059664"/>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7" r:id="rId6"/>
    <p:sldLayoutId id="2147483988" r:id="rId7"/>
    <p:sldLayoutId id="2147483989" r:id="rId8"/>
    <p:sldLayoutId id="2147483990" r:id="rId9"/>
    <p:sldLayoutId id="2147483991" r:id="rId10"/>
    <p:sldLayoutId id="2147483994" r:id="rId11"/>
    <p:sldLayoutId id="2147483996" r:id="rId12"/>
    <p:sldLayoutId id="2147483997" r:id="rId13"/>
  </p:sldLayoutIdLst>
  <p:hf hdr="0" ftr="0" dt="0"/>
  <p:txStyles>
    <p:titleStyle>
      <a:lvl1pPr algn="l" defTabSz="1828343" rtl="0" eaLnBrk="1" latinLnBrk="0" hangingPunct="1">
        <a:lnSpc>
          <a:spcPct val="90000"/>
        </a:lnSpc>
        <a:spcBef>
          <a:spcPct val="0"/>
        </a:spcBef>
        <a:buNone/>
        <a:defRPr sz="8798" b="1" i="0" kern="1200">
          <a:solidFill>
            <a:schemeClr val="tx2"/>
          </a:solidFill>
          <a:latin typeface="Noto Serif" panose="02020600060500020200" pitchFamily="18" charset="0"/>
          <a:ea typeface="+mj-ea"/>
          <a:cs typeface="+mj-cs"/>
        </a:defRPr>
      </a:lvl1pPr>
    </p:titleStyle>
    <p:bodyStyle>
      <a:lvl1pPr marL="0" indent="0" algn="l" defTabSz="1828343" rtl="0" eaLnBrk="1" latinLnBrk="0" hangingPunct="1">
        <a:lnSpc>
          <a:spcPct val="90000"/>
        </a:lnSpc>
        <a:spcBef>
          <a:spcPts val="2000"/>
        </a:spcBef>
        <a:buFont typeface="Arial" panose="020B0604020202020204" pitchFamily="34" charset="0"/>
        <a:buNone/>
        <a:defRPr sz="5599" b="0" i="0" kern="1200">
          <a:solidFill>
            <a:schemeClr val="tx1"/>
          </a:solidFill>
          <a:latin typeface="Nunito Sans ExtraLight" pitchFamily="2" charset="77"/>
          <a:ea typeface="+mn-ea"/>
          <a:cs typeface="+mn-cs"/>
        </a:defRPr>
      </a:lvl1pPr>
      <a:lvl2pPr marL="914171" indent="0" algn="l" defTabSz="1828343" rtl="0" eaLnBrk="1" latinLnBrk="0" hangingPunct="1">
        <a:lnSpc>
          <a:spcPct val="90000"/>
        </a:lnSpc>
        <a:spcBef>
          <a:spcPts val="1000"/>
        </a:spcBef>
        <a:buFont typeface="Arial" panose="020B0604020202020204" pitchFamily="34" charset="0"/>
        <a:buNone/>
        <a:defRPr sz="4799" b="0" i="0" kern="1200">
          <a:solidFill>
            <a:schemeClr val="tx1"/>
          </a:solidFill>
          <a:latin typeface="Nunito Sans ExtraLight" pitchFamily="2" charset="77"/>
          <a:ea typeface="+mn-ea"/>
          <a:cs typeface="+mn-cs"/>
        </a:defRPr>
      </a:lvl2pPr>
      <a:lvl3pPr marL="1828343" indent="0" algn="l" defTabSz="1828343" rtl="0" eaLnBrk="1" latinLnBrk="0" hangingPunct="1">
        <a:lnSpc>
          <a:spcPct val="90000"/>
        </a:lnSpc>
        <a:spcBef>
          <a:spcPts val="1000"/>
        </a:spcBef>
        <a:buFont typeface="Arial" panose="020B0604020202020204" pitchFamily="34" charset="0"/>
        <a:buNone/>
        <a:defRPr sz="3999" b="0" i="0" kern="1200">
          <a:solidFill>
            <a:schemeClr val="tx1"/>
          </a:solidFill>
          <a:latin typeface="Nunito Sans ExtraLight" pitchFamily="2" charset="77"/>
          <a:ea typeface="+mn-ea"/>
          <a:cs typeface="+mn-cs"/>
        </a:defRPr>
      </a:lvl3pPr>
      <a:lvl4pPr marL="2742514"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Nunito Sans ExtraLight" pitchFamily="2" charset="77"/>
          <a:ea typeface="+mn-ea"/>
          <a:cs typeface="+mn-cs"/>
        </a:defRPr>
      </a:lvl4pPr>
      <a:lvl5pPr marL="3656685"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Nunito Sans ExtraLight" pitchFamily="2" charset="77"/>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fif"/><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fif"/><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fif"/><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fif"/><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jfif"/><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fif"/><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0.xml"/><Relationship Id="rId5" Type="http://schemas.openxmlformats.org/officeDocument/2006/relationships/image" Target="../media/image35.jp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fif"/><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cad=rja&amp;uact=8&amp;ved=0ahUKEwjs7oam6rvVAhUSzGMKHWqBD_4QjRwIBw&amp;url=https://www.flexjobs.com/jobs/telecommuting-jobs-at-aetna&amp;psig=AFQjCNH7JMZyg3Iyf1SS6enZWqqOb_yCLQ&amp;ust=1501875967321119" TargetMode="External"/><Relationship Id="rId3" Type="http://schemas.openxmlformats.org/officeDocument/2006/relationships/image" Target="../media/image1.jfif"/><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fif"/><Relationship Id="rId1" Type="http://schemas.openxmlformats.org/officeDocument/2006/relationships/slideLayout" Target="../slideLayouts/slideLayout10.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7000"/>
            <a:lum/>
          </a:blip>
          <a:srcRect/>
          <a:stretch>
            <a:fillRect l="-7000" r="-7000"/>
          </a:stretch>
        </a:blipFill>
        <a:effectLst/>
      </p:bgPr>
    </p:bg>
    <p:spTree>
      <p:nvGrpSpPr>
        <p:cNvPr id="1" name="Shape 591"/>
        <p:cNvGrpSpPr/>
        <p:nvPr/>
      </p:nvGrpSpPr>
      <p:grpSpPr>
        <a:xfrm>
          <a:off x="0" y="0"/>
          <a:ext cx="0" cy="0"/>
          <a:chOff x="0" y="0"/>
          <a:chExt cx="0" cy="0"/>
        </a:xfrm>
      </p:grpSpPr>
      <p:sp>
        <p:nvSpPr>
          <p:cNvPr id="3" name="Rectangle 2">
            <a:extLst>
              <a:ext uri="{FF2B5EF4-FFF2-40B4-BE49-F238E27FC236}">
                <a16:creationId xmlns:a16="http://schemas.microsoft.com/office/drawing/2014/main" id="{4239A9B0-0726-CB4B-B905-159040BDFA48}"/>
              </a:ext>
            </a:extLst>
          </p:cNvPr>
          <p:cNvSpPr/>
          <p:nvPr/>
        </p:nvSpPr>
        <p:spPr>
          <a:xfrm>
            <a:off x="4034119" y="6831106"/>
            <a:ext cx="20343532" cy="6884894"/>
          </a:xfrm>
          <a:prstGeom prst="rect">
            <a:avLst/>
          </a:prstGeom>
          <a:solidFill>
            <a:schemeClr val="accent2">
              <a:lumMod val="50000"/>
              <a:alpha val="46000"/>
            </a:schemeClr>
          </a:solidFill>
          <a:ln>
            <a:noFill/>
          </a:ln>
          <a:effectLst>
            <a:outerShdw blurRad="50800" dist="50800" dir="5400000" algn="ctr" rotWithShape="0">
              <a:srgbClr val="0070C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Sans ExtraLight" pitchFamily="2" charset="77"/>
            </a:endParaRPr>
          </a:p>
        </p:txBody>
      </p:sp>
      <p:sp>
        <p:nvSpPr>
          <p:cNvPr id="2" name="Rectangle 1"/>
          <p:cNvSpPr/>
          <p:nvPr/>
        </p:nvSpPr>
        <p:spPr>
          <a:xfrm>
            <a:off x="4444983" y="8885374"/>
            <a:ext cx="13656670" cy="4493538"/>
          </a:xfrm>
          <a:prstGeom prst="rect">
            <a:avLst/>
          </a:prstGeom>
        </p:spPr>
        <p:txBody>
          <a:bodyPr wrap="square">
            <a:spAutoFit/>
          </a:bodyPr>
          <a:lstStyle/>
          <a:p>
            <a:pPr algn="ctr"/>
            <a:r>
              <a:rPr lang="en-US" sz="5400" b="1" dirty="0">
                <a:solidFill>
                  <a:schemeClr val="bg1"/>
                </a:solidFill>
                <a:effectLst>
                  <a:outerShdw blurRad="38100" dist="38100" dir="2700000" algn="tl">
                    <a:srgbClr val="000000">
                      <a:alpha val="43137"/>
                    </a:srgbClr>
                  </a:outerShdw>
                </a:effectLst>
                <a:latin typeface="Noto Serif" panose="02020600060500020200" pitchFamily="18" charset="0"/>
                <a:cs typeface="Noto Serif" panose="02020600060500020200" pitchFamily="18" charset="0"/>
              </a:rPr>
              <a:t>Sacramento County</a:t>
            </a:r>
            <a:br>
              <a:rPr lang="en-US" sz="5400" b="1" dirty="0">
                <a:solidFill>
                  <a:schemeClr val="bg1"/>
                </a:solidFill>
                <a:effectLst>
                  <a:outerShdw blurRad="38100" dist="38100" dir="2700000" algn="tl">
                    <a:srgbClr val="000000">
                      <a:alpha val="43137"/>
                    </a:srgbClr>
                  </a:outerShdw>
                </a:effectLst>
                <a:latin typeface="Noto Serif" panose="02020600060500020200" pitchFamily="18" charset="0"/>
                <a:cs typeface="Noto Serif" panose="02020600060500020200" pitchFamily="18" charset="0"/>
              </a:rPr>
            </a:br>
            <a:r>
              <a:rPr lang="en-US" sz="5400" b="1" dirty="0">
                <a:solidFill>
                  <a:schemeClr val="bg1"/>
                </a:solidFill>
                <a:effectLst>
                  <a:outerShdw blurRad="38100" dist="38100" dir="2700000" algn="tl">
                    <a:srgbClr val="000000">
                      <a:alpha val="43137"/>
                    </a:srgbClr>
                  </a:outerShdw>
                </a:effectLst>
                <a:latin typeface="Noto Serif" panose="02020600060500020200" pitchFamily="18" charset="0"/>
                <a:cs typeface="Noto Serif" panose="02020600060500020200" pitchFamily="18" charset="0"/>
              </a:rPr>
              <a:t>Behavioral Health Services</a:t>
            </a:r>
          </a:p>
          <a:p>
            <a:pPr algn="ctr"/>
            <a:r>
              <a:rPr lang="en-US" sz="5400" b="1" dirty="0">
                <a:solidFill>
                  <a:schemeClr val="bg1"/>
                </a:solidFill>
                <a:effectLst>
                  <a:outerShdw blurRad="38100" dist="38100" dir="2700000" algn="tl">
                    <a:srgbClr val="000000">
                      <a:alpha val="43137"/>
                    </a:srgbClr>
                  </a:outerShdw>
                </a:effectLst>
                <a:latin typeface="Noto Serif" panose="02020600060500020200" pitchFamily="18" charset="0"/>
                <a:cs typeface="Noto Serif" panose="02020600060500020200" pitchFamily="18" charset="0"/>
              </a:rPr>
              <a:t>Substance Use Prevention </a:t>
            </a:r>
            <a:r>
              <a:rPr lang="en-US" sz="5400" b="1" dirty="0" smtClean="0">
                <a:solidFill>
                  <a:schemeClr val="bg1"/>
                </a:solidFill>
                <a:effectLst>
                  <a:outerShdw blurRad="38100" dist="38100" dir="2700000" algn="tl">
                    <a:srgbClr val="000000">
                      <a:alpha val="43137"/>
                    </a:srgbClr>
                  </a:outerShdw>
                </a:effectLst>
                <a:latin typeface="Noto Serif" panose="02020600060500020200" pitchFamily="18" charset="0"/>
                <a:cs typeface="Noto Serif" panose="02020600060500020200" pitchFamily="18" charset="0"/>
              </a:rPr>
              <a:t>and Treatment</a:t>
            </a:r>
            <a:endParaRPr lang="en-US" sz="5400" b="1" dirty="0">
              <a:solidFill>
                <a:schemeClr val="bg1"/>
              </a:solidFill>
              <a:effectLst>
                <a:outerShdw blurRad="38100" dist="38100" dir="2700000" algn="tl">
                  <a:srgbClr val="000000">
                    <a:alpha val="43137"/>
                  </a:srgbClr>
                </a:outerShdw>
              </a:effectLst>
              <a:latin typeface="Noto Serif" panose="02020600060500020200" pitchFamily="18" charset="0"/>
              <a:cs typeface="Noto Serif" panose="02020600060500020200" pitchFamily="18" charset="0"/>
            </a:endParaRPr>
          </a:p>
          <a:p>
            <a:pPr algn="ctr"/>
            <a:endParaRPr lang="en-US" sz="1600" b="1" dirty="0">
              <a:solidFill>
                <a:schemeClr val="bg1"/>
              </a:solidFill>
              <a:latin typeface="Noto Serif" panose="02020600060500020200" pitchFamily="18" charset="0"/>
              <a:cs typeface="Noto Serif" panose="02020600060500020200" pitchFamily="18" charset="0"/>
            </a:endParaRPr>
          </a:p>
          <a:p>
            <a:pPr algn="ctr"/>
            <a:endParaRPr lang="en-US" sz="5400" b="1" dirty="0" smtClean="0">
              <a:solidFill>
                <a:schemeClr val="bg1"/>
              </a:solidFill>
              <a:latin typeface="Noto Serif" panose="02020600060500020200" pitchFamily="18" charset="0"/>
              <a:cs typeface="Noto Serif" panose="02020600060500020200" pitchFamily="18" charset="0"/>
            </a:endParaRPr>
          </a:p>
          <a:p>
            <a:pPr algn="ctr"/>
            <a:r>
              <a:rPr lang="en-US" sz="5400" b="1" dirty="0" smtClean="0">
                <a:solidFill>
                  <a:schemeClr val="bg1"/>
                </a:solidFill>
                <a:latin typeface="Noto Serif" panose="02020600060500020200" pitchFamily="18" charset="0"/>
                <a:cs typeface="Noto Serif" panose="02020600060500020200" pitchFamily="18" charset="0"/>
              </a:rPr>
              <a:t>1/23/2023</a:t>
            </a:r>
            <a:endParaRPr lang="en-US" sz="5400" b="1" dirty="0">
              <a:solidFill>
                <a:schemeClr val="bg1"/>
              </a:solidFill>
              <a:latin typeface="Noto Serif" panose="02020600060500020200" pitchFamily="18" charset="0"/>
              <a:cs typeface="Noto Serif" panose="02020600060500020200"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29412" y="7601772"/>
            <a:ext cx="5343566" cy="53435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20706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a:stretch>
        </a:blipFill>
        <a:effectLst/>
      </p:bgPr>
    </p:bg>
    <p:spTree>
      <p:nvGrpSpPr>
        <p:cNvPr id="1" name="Shape 442"/>
        <p:cNvGrpSpPr/>
        <p:nvPr/>
      </p:nvGrpSpPr>
      <p:grpSpPr>
        <a:xfrm>
          <a:off x="0" y="0"/>
          <a:ext cx="0" cy="0"/>
          <a:chOff x="0" y="0"/>
          <a:chExt cx="0" cy="0"/>
        </a:xfrm>
      </p:grpSpPr>
      <p:sp>
        <p:nvSpPr>
          <p:cNvPr id="443" name="Google Shape;443;p48"/>
          <p:cNvSpPr/>
          <p:nvPr/>
        </p:nvSpPr>
        <p:spPr>
          <a:xfrm>
            <a:off x="8415776" y="4128580"/>
            <a:ext cx="7546034" cy="7546034"/>
          </a:xfrm>
          <a:prstGeom prst="ellipse">
            <a:avLst/>
          </a:prstGeom>
          <a:noFill/>
          <a:ln w="9525" cap="flat" cmpd="sng">
            <a:solidFill>
              <a:schemeClr val="dk1"/>
            </a:solidFill>
            <a:prstDash val="solid"/>
            <a:round/>
            <a:headEnd type="none" w="sm" len="sm"/>
            <a:tailEnd type="none" w="sm" len="sm"/>
          </a:ln>
        </p:spPr>
        <p:txBody>
          <a:bodyPr spcFirstLastPara="1" wrap="square" lIns="243737" tIns="243737" rIns="243737" bIns="243737" anchor="ctr" anchorCtr="0">
            <a:noAutofit/>
          </a:bodyPr>
          <a:lstStyle/>
          <a:p>
            <a:endParaRPr sz="9598"/>
          </a:p>
        </p:txBody>
      </p:sp>
      <p:sp>
        <p:nvSpPr>
          <p:cNvPr id="445" name="Google Shape;445;p48"/>
          <p:cNvSpPr txBox="1">
            <a:spLocks noGrp="1"/>
          </p:cNvSpPr>
          <p:nvPr>
            <p:ph type="title"/>
          </p:nvPr>
        </p:nvSpPr>
        <p:spPr>
          <a:xfrm>
            <a:off x="1961258" y="1036807"/>
            <a:ext cx="20538650" cy="1526802"/>
          </a:xfrm>
          <a:prstGeom prst="rect">
            <a:avLst/>
          </a:prstGeom>
        </p:spPr>
        <p:txBody>
          <a:bodyPr spcFirstLastPara="1" vert="horz" wrap="square" lIns="243737" tIns="243737" rIns="243737" bIns="243737" rtlCol="0" anchor="ctr" anchorCtr="0">
            <a:noAutofit/>
          </a:bodyPr>
          <a:lstStyle/>
          <a:p>
            <a:pPr algn="ctr"/>
            <a:r>
              <a:rPr lang="en" sz="8800" dirty="0" smtClean="0">
                <a:effectLst>
                  <a:outerShdw blurRad="38100" dist="38100" dir="2700000" algn="tl">
                    <a:srgbClr val="000000">
                      <a:alpha val="43137"/>
                    </a:srgbClr>
                  </a:outerShdw>
                </a:effectLst>
                <a:latin typeface="Nunito Sans" panose="00000500000000000000" pitchFamily="2" charset="0"/>
              </a:rPr>
              <a:t>Federal Priorities</a:t>
            </a:r>
            <a:endParaRPr sz="8800" dirty="0">
              <a:effectLst>
                <a:outerShdw blurRad="38100" dist="38100" dir="2700000" algn="tl">
                  <a:srgbClr val="000000">
                    <a:alpha val="43137"/>
                  </a:srgbClr>
                </a:outerShdw>
              </a:effectLst>
              <a:latin typeface="Nunito Sans" panose="00000500000000000000" pitchFamily="2" charset="0"/>
            </a:endParaRPr>
          </a:p>
        </p:txBody>
      </p:sp>
      <p:pic>
        <p:nvPicPr>
          <p:cNvPr id="446" name="Google Shape;446;p48"/>
          <p:cNvPicPr preferRelativeResize="0"/>
          <p:nvPr/>
        </p:nvPicPr>
        <p:blipFill>
          <a:blip r:embed="rId4" cstate="email">
            <a:extLst>
              <a:ext uri="{28A0092B-C50C-407E-A947-70E740481C1C}">
                <a14:useLocalDpi xmlns:a14="http://schemas.microsoft.com/office/drawing/2010/main" val="0"/>
              </a:ext>
            </a:extLst>
          </a:blip>
          <a:stretch>
            <a:fillRect/>
          </a:stretch>
        </p:blipFill>
        <p:spPr>
          <a:xfrm>
            <a:off x="8581844" y="4346539"/>
            <a:ext cx="7213968" cy="7110148"/>
          </a:xfrm>
          <a:prstGeom prst="ellipse">
            <a:avLst/>
          </a:prstGeom>
          <a:noFill/>
          <a:ln>
            <a:noFill/>
          </a:ln>
        </p:spPr>
      </p:pic>
      <p:cxnSp>
        <p:nvCxnSpPr>
          <p:cNvPr id="450" name="Google Shape;450;p48"/>
          <p:cNvCxnSpPr/>
          <p:nvPr/>
        </p:nvCxnSpPr>
        <p:spPr>
          <a:xfrm>
            <a:off x="6145199" y="5927938"/>
            <a:ext cx="4847537" cy="2667305"/>
          </a:xfrm>
          <a:prstGeom prst="bentConnector3">
            <a:avLst>
              <a:gd name="adj1" fmla="val 40970"/>
            </a:avLst>
          </a:prstGeom>
          <a:noFill/>
          <a:ln w="9525" cap="flat" cmpd="sng">
            <a:solidFill>
              <a:schemeClr val="dk1"/>
            </a:solidFill>
            <a:prstDash val="solid"/>
            <a:round/>
            <a:headEnd type="none" w="med" len="med"/>
            <a:tailEnd type="oval" w="med" len="med"/>
          </a:ln>
        </p:spPr>
      </p:cxnSp>
      <p:cxnSp>
        <p:nvCxnSpPr>
          <p:cNvPr id="451" name="Google Shape;451;p48"/>
          <p:cNvCxnSpPr/>
          <p:nvPr/>
        </p:nvCxnSpPr>
        <p:spPr>
          <a:xfrm rot="10800000" flipH="1">
            <a:off x="6195986" y="9330452"/>
            <a:ext cx="4748363" cy="1346049"/>
          </a:xfrm>
          <a:prstGeom prst="bentConnector3">
            <a:avLst>
              <a:gd name="adj1" fmla="val 50000"/>
            </a:avLst>
          </a:prstGeom>
          <a:noFill/>
          <a:ln w="9525" cap="flat" cmpd="sng">
            <a:solidFill>
              <a:schemeClr val="dk1"/>
            </a:solidFill>
            <a:prstDash val="solid"/>
            <a:round/>
            <a:headEnd type="none" w="med" len="med"/>
            <a:tailEnd type="oval" w="med" len="med"/>
          </a:ln>
        </p:spPr>
      </p:cxnSp>
      <p:cxnSp>
        <p:nvCxnSpPr>
          <p:cNvPr id="452" name="Google Shape;452;p48"/>
          <p:cNvCxnSpPr/>
          <p:nvPr/>
        </p:nvCxnSpPr>
        <p:spPr>
          <a:xfrm rot="10800000" flipH="1">
            <a:off x="14544678" y="6904284"/>
            <a:ext cx="3713433" cy="1809929"/>
          </a:xfrm>
          <a:prstGeom prst="bentConnector3">
            <a:avLst>
              <a:gd name="adj1" fmla="val 50000"/>
            </a:avLst>
          </a:prstGeom>
          <a:noFill/>
          <a:ln w="9525" cap="flat" cmpd="sng">
            <a:solidFill>
              <a:schemeClr val="dk1"/>
            </a:solidFill>
            <a:prstDash val="solid"/>
            <a:round/>
            <a:headEnd type="oval" w="med" len="med"/>
            <a:tailEnd type="none" w="med" len="med"/>
          </a:ln>
        </p:spPr>
      </p:cxnSp>
      <p:cxnSp>
        <p:nvCxnSpPr>
          <p:cNvPr id="454" name="Google Shape;454;p48"/>
          <p:cNvCxnSpPr/>
          <p:nvPr/>
        </p:nvCxnSpPr>
        <p:spPr>
          <a:xfrm rot="10800000">
            <a:off x="13839995" y="10648890"/>
            <a:ext cx="3478294" cy="0"/>
          </a:xfrm>
          <a:prstGeom prst="straightConnector1">
            <a:avLst/>
          </a:prstGeom>
          <a:noFill/>
          <a:ln w="9525" cap="flat" cmpd="sng">
            <a:solidFill>
              <a:schemeClr val="dk1"/>
            </a:solidFill>
            <a:prstDash val="solid"/>
            <a:round/>
            <a:headEnd type="none" w="med" len="med"/>
            <a:tailEnd type="oval" w="med" len="med"/>
          </a:ln>
        </p:spPr>
      </p:cxnSp>
      <p:sp>
        <p:nvSpPr>
          <p:cNvPr id="456" name="Google Shape;456;p48"/>
          <p:cNvSpPr txBox="1"/>
          <p:nvPr/>
        </p:nvSpPr>
        <p:spPr>
          <a:xfrm>
            <a:off x="1900686" y="4881253"/>
            <a:ext cx="4186110" cy="1030132"/>
          </a:xfrm>
          <a:prstGeom prst="rect">
            <a:avLst/>
          </a:prstGeom>
          <a:noFill/>
          <a:ln>
            <a:noFill/>
          </a:ln>
        </p:spPr>
        <p:txBody>
          <a:bodyPr spcFirstLastPara="1" wrap="square" lIns="243737" tIns="243737" rIns="243737" bIns="243737" anchor="t" anchorCtr="0">
            <a:noAutofit/>
          </a:bodyPr>
          <a:lstStyle/>
          <a:p>
            <a:pPr algn="ctr"/>
            <a:r>
              <a:rPr lang="en" sz="5332" b="1" dirty="0" smtClean="0">
                <a:solidFill>
                  <a:schemeClr val="dk1"/>
                </a:solidFill>
                <a:latin typeface="Nunito Sans" panose="00000500000000000000" pitchFamily="2" charset="0"/>
                <a:ea typeface="Archivo Black"/>
                <a:cs typeface="Archivo Black"/>
                <a:sym typeface="Archivo Black"/>
              </a:rPr>
              <a:t>Pregnant IV Drug Users</a:t>
            </a:r>
            <a:endParaRPr sz="5332" b="1" dirty="0">
              <a:solidFill>
                <a:schemeClr val="dk1"/>
              </a:solidFill>
              <a:latin typeface="Nunito Sans" panose="00000500000000000000" pitchFamily="2" charset="0"/>
              <a:ea typeface="Archivo Black"/>
              <a:cs typeface="Archivo Black"/>
              <a:sym typeface="Archivo Black"/>
            </a:endParaRPr>
          </a:p>
        </p:txBody>
      </p:sp>
      <p:sp>
        <p:nvSpPr>
          <p:cNvPr id="457" name="Google Shape;457;p48"/>
          <p:cNvSpPr txBox="1"/>
          <p:nvPr/>
        </p:nvSpPr>
        <p:spPr>
          <a:xfrm>
            <a:off x="1843877" y="9966996"/>
            <a:ext cx="4186110" cy="1030132"/>
          </a:xfrm>
          <a:prstGeom prst="rect">
            <a:avLst/>
          </a:prstGeom>
          <a:noFill/>
          <a:ln>
            <a:noFill/>
          </a:ln>
        </p:spPr>
        <p:txBody>
          <a:bodyPr spcFirstLastPara="1" wrap="square" lIns="243737" tIns="243737" rIns="243737" bIns="243737" anchor="t" anchorCtr="0">
            <a:noAutofit/>
          </a:bodyPr>
          <a:lstStyle/>
          <a:p>
            <a:pPr algn="r"/>
            <a:r>
              <a:rPr lang="en" sz="5332" b="1" dirty="0" smtClean="0">
                <a:solidFill>
                  <a:schemeClr val="dk1"/>
                </a:solidFill>
                <a:latin typeface="Nunito Sans" panose="00000500000000000000" pitchFamily="2" charset="0"/>
                <a:ea typeface="Archivo Black"/>
                <a:cs typeface="Archivo Black"/>
                <a:sym typeface="Archivo Black"/>
              </a:rPr>
              <a:t>Pregnant</a:t>
            </a:r>
            <a:endParaRPr sz="5332" b="1" dirty="0">
              <a:solidFill>
                <a:schemeClr val="dk1"/>
              </a:solidFill>
              <a:latin typeface="Nunito Sans" panose="00000500000000000000" pitchFamily="2" charset="0"/>
              <a:ea typeface="Archivo Black"/>
              <a:cs typeface="Archivo Black"/>
              <a:sym typeface="Archivo Black"/>
            </a:endParaRPr>
          </a:p>
        </p:txBody>
      </p:sp>
      <p:sp>
        <p:nvSpPr>
          <p:cNvPr id="458" name="Google Shape;458;p48"/>
          <p:cNvSpPr txBox="1"/>
          <p:nvPr/>
        </p:nvSpPr>
        <p:spPr>
          <a:xfrm>
            <a:off x="18290038" y="6231458"/>
            <a:ext cx="4803044" cy="1030132"/>
          </a:xfrm>
          <a:prstGeom prst="rect">
            <a:avLst/>
          </a:prstGeom>
          <a:noFill/>
          <a:ln>
            <a:noFill/>
          </a:ln>
        </p:spPr>
        <p:txBody>
          <a:bodyPr spcFirstLastPara="1" wrap="square" lIns="243737" tIns="243737" rIns="243737" bIns="243737" anchor="t" anchorCtr="0">
            <a:noAutofit/>
          </a:bodyPr>
          <a:lstStyle/>
          <a:p>
            <a:r>
              <a:rPr lang="en" sz="5332" b="1" dirty="0" smtClean="0">
                <a:solidFill>
                  <a:schemeClr val="dk1"/>
                </a:solidFill>
                <a:latin typeface="Nunito Sans" panose="00000500000000000000" pitchFamily="2" charset="0"/>
                <a:ea typeface="Archivo Black"/>
                <a:cs typeface="Archivo Black"/>
                <a:sym typeface="Archivo Black"/>
              </a:rPr>
              <a:t>All Others</a:t>
            </a:r>
            <a:endParaRPr sz="5332" b="1" dirty="0">
              <a:solidFill>
                <a:schemeClr val="dk1"/>
              </a:solidFill>
              <a:latin typeface="Nunito Sans" panose="00000500000000000000" pitchFamily="2" charset="0"/>
              <a:ea typeface="Archivo Black"/>
              <a:cs typeface="Archivo Black"/>
              <a:sym typeface="Archivo Black"/>
            </a:endParaRPr>
          </a:p>
        </p:txBody>
      </p:sp>
      <p:sp>
        <p:nvSpPr>
          <p:cNvPr id="459" name="Google Shape;459;p48"/>
          <p:cNvSpPr txBox="1"/>
          <p:nvPr/>
        </p:nvSpPr>
        <p:spPr>
          <a:xfrm>
            <a:off x="9971864" y="11894757"/>
            <a:ext cx="5989946" cy="1030132"/>
          </a:xfrm>
          <a:prstGeom prst="rect">
            <a:avLst/>
          </a:prstGeom>
          <a:noFill/>
          <a:ln>
            <a:noFill/>
          </a:ln>
        </p:spPr>
        <p:txBody>
          <a:bodyPr spcFirstLastPara="1" wrap="square" lIns="243737" tIns="243737" rIns="243737" bIns="243737" anchor="t" anchorCtr="0">
            <a:noAutofit/>
          </a:bodyPr>
          <a:lstStyle/>
          <a:p>
            <a:r>
              <a:rPr lang="en" sz="5332" b="1" dirty="0" smtClean="0">
                <a:solidFill>
                  <a:schemeClr val="dk1"/>
                </a:solidFill>
                <a:latin typeface="Nunito Sans" panose="00000500000000000000" pitchFamily="2" charset="0"/>
                <a:ea typeface="Archivo Black"/>
                <a:cs typeface="Archivo Black"/>
                <a:sym typeface="Archivo Black"/>
              </a:rPr>
              <a:t>IV Drug Users</a:t>
            </a:r>
            <a:endParaRPr sz="5332" b="1" dirty="0">
              <a:solidFill>
                <a:schemeClr val="dk1"/>
              </a:solidFill>
              <a:latin typeface="Nunito Sans" panose="00000500000000000000" pitchFamily="2" charset="0"/>
              <a:ea typeface="Archivo Black"/>
              <a:cs typeface="Archivo Black"/>
              <a:sym typeface="Archivo Black"/>
            </a:endParaRPr>
          </a:p>
        </p:txBody>
      </p:sp>
      <p:sp>
        <p:nvSpPr>
          <p:cNvPr id="19" name="Google Shape;459;p48"/>
          <p:cNvSpPr txBox="1"/>
          <p:nvPr/>
        </p:nvSpPr>
        <p:spPr>
          <a:xfrm>
            <a:off x="17318289" y="9646370"/>
            <a:ext cx="5989946" cy="1030132"/>
          </a:xfrm>
          <a:prstGeom prst="rect">
            <a:avLst/>
          </a:prstGeom>
          <a:noFill/>
          <a:ln>
            <a:noFill/>
          </a:ln>
        </p:spPr>
        <p:txBody>
          <a:bodyPr spcFirstLastPara="1" wrap="square" lIns="243737" tIns="243737" rIns="243737" bIns="243737" anchor="t" anchorCtr="0">
            <a:noAutofit/>
          </a:bodyPr>
          <a:lstStyle/>
          <a:p>
            <a:pPr algn="ctr"/>
            <a:r>
              <a:rPr lang="en" sz="5332" b="1" dirty="0" smtClean="0">
                <a:solidFill>
                  <a:schemeClr val="dk1"/>
                </a:solidFill>
                <a:latin typeface="Nunito Sans" panose="00000500000000000000" pitchFamily="2" charset="0"/>
                <a:ea typeface="Archivo Black"/>
                <a:cs typeface="Archivo Black"/>
                <a:sym typeface="Archivo Black"/>
              </a:rPr>
              <a:t>Multisystem Involved</a:t>
            </a:r>
            <a:endParaRPr sz="5332" b="1" dirty="0">
              <a:solidFill>
                <a:schemeClr val="dk1"/>
              </a:solidFill>
              <a:latin typeface="Nunito Sans" panose="00000500000000000000" pitchFamily="2" charset="0"/>
              <a:ea typeface="Archivo Black"/>
              <a:cs typeface="Archivo Black"/>
              <a:sym typeface="Archivo Black"/>
            </a:endParaRPr>
          </a:p>
        </p:txBody>
      </p:sp>
      <p:cxnSp>
        <p:nvCxnSpPr>
          <p:cNvPr id="20" name="Google Shape;454;p48"/>
          <p:cNvCxnSpPr/>
          <p:nvPr/>
        </p:nvCxnSpPr>
        <p:spPr>
          <a:xfrm>
            <a:off x="12230583" y="11456687"/>
            <a:ext cx="0" cy="631243"/>
          </a:xfrm>
          <a:prstGeom prst="straightConnector1">
            <a:avLst/>
          </a:prstGeom>
          <a:noFill/>
          <a:ln w="9525" cap="flat" cmpd="sng">
            <a:solidFill>
              <a:schemeClr val="dk1"/>
            </a:solidFill>
            <a:prstDash val="solid"/>
            <a:round/>
            <a:headEnd type="none" w="med" len="med"/>
            <a:tailEnd type="oval" w="med" len="med"/>
          </a:ln>
        </p:spPr>
      </p:cxnSp>
      <p:pic>
        <p:nvPicPr>
          <p:cNvPr id="6" name="Picture 5" descr="Priority stamp — Stock Vector © roxanabalint #3818830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68286" y="4128580"/>
            <a:ext cx="1050910" cy="10509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6" name="TextBox 25"/>
          <p:cNvSpPr txBox="1"/>
          <p:nvPr/>
        </p:nvSpPr>
        <p:spPr>
          <a:xfrm rot="5400000">
            <a:off x="17093940" y="6534835"/>
            <a:ext cx="13716001" cy="646331"/>
          </a:xfrm>
          <a:prstGeom prst="rect">
            <a:avLst/>
          </a:prstGeom>
          <a:noFill/>
        </p:spPr>
        <p:txBody>
          <a:bodyPr wrap="square" rtlCol="0">
            <a:spAutoFit/>
          </a:bodyPr>
          <a:lstStyle/>
          <a:p>
            <a:pPr algn="ctr"/>
            <a:r>
              <a:rPr lang="en-US" dirty="0" smtClean="0">
                <a:solidFill>
                  <a:schemeClr val="bg2"/>
                </a:solidFill>
                <a:effectLst>
                  <a:outerShdw blurRad="38100" dist="38100" dir="2700000" algn="tl">
                    <a:srgbClr val="000000">
                      <a:alpha val="43137"/>
                    </a:srgbClr>
                  </a:outerShdw>
                </a:effectLst>
                <a:latin typeface="Noto Serif" panose="02020600060500020200"/>
              </a:rPr>
              <a:t>Substance Use Prevention and Treatment</a:t>
            </a:r>
            <a:endParaRPr lang="en-US" dirty="0">
              <a:solidFill>
                <a:schemeClr val="bg2"/>
              </a:solidFill>
              <a:effectLst>
                <a:outerShdw blurRad="38100" dist="38100" dir="2700000" algn="tl">
                  <a:srgbClr val="000000">
                    <a:alpha val="43137"/>
                  </a:srgbClr>
                </a:outerShdw>
              </a:effectLst>
              <a:latin typeface="Noto Serif" panose="02020600060500020200"/>
            </a:endParaRPr>
          </a:p>
        </p:txBody>
      </p:sp>
    </p:spTree>
    <p:extLst>
      <p:ext uri="{BB962C8B-B14F-4D97-AF65-F5344CB8AC3E}">
        <p14:creationId xmlns:p14="http://schemas.microsoft.com/office/powerpoint/2010/main" val="4022311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088381" y="1073286"/>
            <a:ext cx="20116800" cy="1200329"/>
          </a:xfrm>
          <a:prstGeom prst="rect">
            <a:avLst/>
          </a:prstGeom>
        </p:spPr>
        <p:txBody>
          <a:bodyPr wrap="square">
            <a:spAutoFit/>
          </a:bodyPr>
          <a:lstStyle/>
          <a:p>
            <a:pPr algn="ctr"/>
            <a:r>
              <a:rPr lang="en-US" sz="7200" b="1" dirty="0">
                <a:effectLst>
                  <a:outerShdw blurRad="38100" dist="38100" dir="2700000" algn="tl">
                    <a:srgbClr val="000000">
                      <a:alpha val="43137"/>
                    </a:srgbClr>
                  </a:outerShdw>
                </a:effectLst>
                <a:latin typeface="+mj-lt"/>
              </a:rPr>
              <a:t>Outpatient/Intensive Outpatient</a:t>
            </a:r>
          </a:p>
        </p:txBody>
      </p:sp>
      <p:sp>
        <p:nvSpPr>
          <p:cNvPr id="6" name="Content Placeholder 2"/>
          <p:cNvSpPr txBox="1">
            <a:spLocks/>
          </p:cNvSpPr>
          <p:nvPr/>
        </p:nvSpPr>
        <p:spPr>
          <a:xfrm>
            <a:off x="1828800" y="3277270"/>
            <a:ext cx="16948299" cy="9836758"/>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ClrTx/>
              <a:buNone/>
              <a:defRPr/>
            </a:pPr>
            <a:r>
              <a:rPr lang="en-US" sz="5600" b="1" u="sng" dirty="0">
                <a:solidFill>
                  <a:schemeClr val="tx1"/>
                </a:solidFill>
                <a:latin typeface="Nunito Sans" panose="00000500000000000000" pitchFamily="2" charset="0"/>
              </a:rPr>
              <a:t>Level </a:t>
            </a:r>
            <a:r>
              <a:rPr lang="en-US" sz="5600" b="1" u="sng" dirty="0" smtClean="0">
                <a:solidFill>
                  <a:schemeClr val="tx1"/>
                </a:solidFill>
                <a:latin typeface="Nunito Sans" panose="00000500000000000000" pitchFamily="2" charset="0"/>
              </a:rPr>
              <a:t>- 1 </a:t>
            </a:r>
            <a:r>
              <a:rPr lang="en-US" sz="5600" b="1" u="sng" dirty="0">
                <a:solidFill>
                  <a:schemeClr val="tx1"/>
                </a:solidFill>
                <a:latin typeface="Nunito Sans" panose="00000500000000000000" pitchFamily="2" charset="0"/>
              </a:rPr>
              <a:t>Outpatient</a:t>
            </a:r>
          </a:p>
          <a:p>
            <a:pPr lvl="1">
              <a:buClrTx/>
              <a:buFont typeface="Wingdings" panose="05000000000000000000" pitchFamily="2" charset="2"/>
              <a:buChar char="§"/>
              <a:defRPr/>
            </a:pPr>
            <a:r>
              <a:rPr lang="en-US" sz="4800" b="1" dirty="0">
                <a:solidFill>
                  <a:schemeClr val="tx1"/>
                </a:solidFill>
                <a:latin typeface="Nunito Sans" panose="00000500000000000000" pitchFamily="2" charset="0"/>
              </a:rPr>
              <a:t>For adults, less than 9 hours per week </a:t>
            </a:r>
          </a:p>
          <a:p>
            <a:pPr lvl="1">
              <a:buClrTx/>
              <a:buFont typeface="Wingdings" panose="05000000000000000000" pitchFamily="2" charset="2"/>
              <a:buChar char="§"/>
              <a:defRPr/>
            </a:pPr>
            <a:r>
              <a:rPr lang="en-US" sz="4800" b="1" dirty="0">
                <a:solidFill>
                  <a:schemeClr val="tx1"/>
                </a:solidFill>
                <a:latin typeface="Nunito Sans" panose="00000500000000000000" pitchFamily="2" charset="0"/>
              </a:rPr>
              <a:t>For adolescents, 6  hours per week </a:t>
            </a:r>
          </a:p>
          <a:p>
            <a:pPr lvl="1">
              <a:lnSpc>
                <a:spcPct val="100000"/>
              </a:lnSpc>
              <a:spcBef>
                <a:spcPts val="0"/>
              </a:spcBef>
              <a:spcAft>
                <a:spcPts val="0"/>
              </a:spcAft>
              <a:buClrTx/>
              <a:buFont typeface="Wingdings" panose="05000000000000000000" pitchFamily="2" charset="2"/>
              <a:buChar char="§"/>
              <a:defRPr/>
            </a:pPr>
            <a:r>
              <a:rPr lang="en-US" sz="4800" b="1" dirty="0" smtClean="0">
                <a:solidFill>
                  <a:schemeClr val="tx1"/>
                </a:solidFill>
                <a:latin typeface="Nunito Sans" panose="00000500000000000000" pitchFamily="2" charset="0"/>
              </a:rPr>
              <a:t>Specialty </a:t>
            </a:r>
            <a:r>
              <a:rPr lang="en-US" sz="4800" b="1" dirty="0">
                <a:solidFill>
                  <a:schemeClr val="tx1"/>
                </a:solidFill>
                <a:latin typeface="Nunito Sans" panose="00000500000000000000" pitchFamily="2" charset="0"/>
              </a:rPr>
              <a:t>groups: perinatal groups, co-occurring, fathers, Prop 36, and other various groups for specific </a:t>
            </a:r>
            <a:r>
              <a:rPr lang="en-US" sz="4800" b="1" dirty="0" smtClean="0">
                <a:solidFill>
                  <a:schemeClr val="tx1"/>
                </a:solidFill>
                <a:latin typeface="Nunito Sans" panose="00000500000000000000" pitchFamily="2" charset="0"/>
              </a:rPr>
              <a:t>populations</a:t>
            </a:r>
            <a:br>
              <a:rPr lang="en-US" sz="4800" b="1" dirty="0" smtClean="0">
                <a:solidFill>
                  <a:schemeClr val="tx1"/>
                </a:solidFill>
                <a:latin typeface="Nunito Sans" panose="00000500000000000000" pitchFamily="2" charset="0"/>
              </a:rPr>
            </a:br>
            <a:endParaRPr lang="en-US" sz="4800" b="1" dirty="0">
              <a:solidFill>
                <a:schemeClr val="tx1"/>
              </a:solidFill>
              <a:latin typeface="Nunito Sans" panose="00000500000000000000" pitchFamily="2" charset="0"/>
            </a:endParaRPr>
          </a:p>
          <a:p>
            <a:pPr marL="0" indent="0">
              <a:buClrTx/>
              <a:buNone/>
              <a:defRPr/>
            </a:pPr>
            <a:r>
              <a:rPr lang="en-US" sz="5600" b="1" u="sng" dirty="0">
                <a:solidFill>
                  <a:schemeClr val="tx1"/>
                </a:solidFill>
                <a:latin typeface="Nunito Sans" panose="00000500000000000000" pitchFamily="2" charset="0"/>
              </a:rPr>
              <a:t>Level </a:t>
            </a:r>
            <a:r>
              <a:rPr lang="en-US" sz="5600" b="1" u="sng" dirty="0" smtClean="0">
                <a:solidFill>
                  <a:schemeClr val="tx1"/>
                </a:solidFill>
                <a:latin typeface="Nunito Sans" panose="00000500000000000000" pitchFamily="2" charset="0"/>
              </a:rPr>
              <a:t>2 - Intensive </a:t>
            </a:r>
            <a:r>
              <a:rPr lang="en-US" sz="5600" b="1" u="sng" dirty="0">
                <a:solidFill>
                  <a:schemeClr val="tx1"/>
                </a:solidFill>
                <a:latin typeface="Nunito Sans" panose="00000500000000000000" pitchFamily="2" charset="0"/>
              </a:rPr>
              <a:t>Outpatient</a:t>
            </a:r>
          </a:p>
          <a:p>
            <a:pPr lvl="1">
              <a:lnSpc>
                <a:spcPct val="100000"/>
              </a:lnSpc>
              <a:spcBef>
                <a:spcPts val="0"/>
              </a:spcBef>
              <a:spcAft>
                <a:spcPts val="0"/>
              </a:spcAft>
              <a:buClrTx/>
              <a:buFont typeface="Wingdings" panose="05000000000000000000" pitchFamily="2" charset="2"/>
              <a:buChar char="§"/>
              <a:defRPr/>
            </a:pPr>
            <a:r>
              <a:rPr lang="en-US" sz="4800" b="1" dirty="0">
                <a:solidFill>
                  <a:schemeClr val="tx1"/>
                </a:solidFill>
                <a:latin typeface="Nunito Sans" panose="00000500000000000000" pitchFamily="2" charset="0"/>
              </a:rPr>
              <a:t>Nine (9) hours or more per week to treat multidimensional instability requiring high-intensity, treatment</a:t>
            </a:r>
          </a:p>
          <a:p>
            <a:pPr marL="1920240" lvl="2" indent="0">
              <a:lnSpc>
                <a:spcPct val="100000"/>
              </a:lnSpc>
              <a:buClr>
                <a:srgbClr val="FA0000"/>
              </a:buClr>
              <a:buNone/>
              <a:defRPr/>
            </a:pPr>
            <a:endParaRPr lang="en-US" sz="5600" b="1" dirty="0">
              <a:solidFill>
                <a:schemeClr val="tx1"/>
              </a:solidFill>
            </a:endParaRPr>
          </a:p>
        </p:txBody>
      </p:sp>
      <p:sp>
        <p:nvSpPr>
          <p:cNvPr id="8" name="TextBox 7"/>
          <p:cNvSpPr txBox="1"/>
          <p:nvPr/>
        </p:nvSpPr>
        <p:spPr>
          <a:xfrm rot="16200000">
            <a:off x="-6381395" y="6534834"/>
            <a:ext cx="13716001" cy="646331"/>
          </a:xfrm>
          <a:prstGeom prst="rect">
            <a:avLst/>
          </a:prstGeom>
          <a:noFill/>
        </p:spPr>
        <p:txBody>
          <a:bodyPr wrap="square" rtlCol="0">
            <a:spAutoFit/>
          </a:bodyPr>
          <a:lstStyle/>
          <a:p>
            <a:pPr algn="ctr"/>
            <a:r>
              <a:rPr lang="en-US" dirty="0" smtClean="0">
                <a:solidFill>
                  <a:schemeClr val="bg2"/>
                </a:solidFill>
                <a:effectLst>
                  <a:outerShdw blurRad="38100" dist="38100" dir="2700000" algn="tl">
                    <a:srgbClr val="000000">
                      <a:alpha val="43137"/>
                    </a:srgbClr>
                  </a:outerShdw>
                </a:effectLst>
                <a:latin typeface="Noto Serif" panose="02020600060500020200"/>
              </a:rPr>
              <a:t>Substance Use Prevention and Treatment</a:t>
            </a:r>
            <a:endParaRPr lang="en-US" dirty="0">
              <a:solidFill>
                <a:schemeClr val="bg2"/>
              </a:solidFill>
              <a:effectLst>
                <a:outerShdw blurRad="38100" dist="38100" dir="2700000" algn="tl">
                  <a:srgbClr val="000000">
                    <a:alpha val="43137"/>
                  </a:srgbClr>
                </a:outerShdw>
              </a:effectLst>
              <a:latin typeface="Noto Serif" panose="02020600060500020200"/>
            </a:endParaRPr>
          </a:p>
        </p:txBody>
      </p:sp>
      <p:pic>
        <p:nvPicPr>
          <p:cNvPr id="5" name="Picture 4" descr="Outpatient / Day Surgery Services - Peak Medical Home Car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539003" y="9873543"/>
            <a:ext cx="5375972" cy="3575022"/>
          </a:xfrm>
          <a:prstGeom prst="rect">
            <a:avLst/>
          </a:prstGeom>
        </p:spPr>
      </p:pic>
    </p:spTree>
    <p:extLst>
      <p:ext uri="{BB962C8B-B14F-4D97-AF65-F5344CB8AC3E}">
        <p14:creationId xmlns:p14="http://schemas.microsoft.com/office/powerpoint/2010/main" val="499965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130425" y="808523"/>
            <a:ext cx="20116800" cy="1323439"/>
          </a:xfrm>
          <a:prstGeom prst="rect">
            <a:avLst/>
          </a:prstGeom>
        </p:spPr>
        <p:txBody>
          <a:bodyPr wrap="square">
            <a:spAutoFit/>
          </a:bodyPr>
          <a:lstStyle/>
          <a:p>
            <a:pPr algn="ctr"/>
            <a:r>
              <a:rPr lang="en-US" sz="8000" b="1" dirty="0">
                <a:effectLst>
                  <a:outerShdw blurRad="38100" dist="38100" dir="2700000" algn="tl">
                    <a:srgbClr val="000000">
                      <a:alpha val="43137"/>
                    </a:srgbClr>
                  </a:outerShdw>
                </a:effectLst>
                <a:latin typeface="Nunito Sans" panose="00000500000000000000" pitchFamily="2" charset="0"/>
              </a:rPr>
              <a:t>Withdrawal Management</a:t>
            </a:r>
          </a:p>
        </p:txBody>
      </p:sp>
      <p:sp>
        <p:nvSpPr>
          <p:cNvPr id="6" name="Content Placeholder 2"/>
          <p:cNvSpPr txBox="1">
            <a:spLocks/>
          </p:cNvSpPr>
          <p:nvPr/>
        </p:nvSpPr>
        <p:spPr>
          <a:xfrm>
            <a:off x="1727200" y="3228118"/>
            <a:ext cx="21200533" cy="10027142"/>
          </a:xfrm>
          <a:prstGeom prst="rect">
            <a:avLst/>
          </a:prstGeom>
        </p:spPr>
        <p:txBody>
          <a:bodyPr>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defRPr/>
            </a:pPr>
            <a:endParaRPr lang="en-US" dirty="0">
              <a:solidFill>
                <a:schemeClr val="tx1"/>
              </a:solidFill>
              <a:latin typeface="Nunito Sans" panose="00000500000000000000" pitchFamily="2" charset="0"/>
            </a:endParaRPr>
          </a:p>
          <a:p>
            <a:pPr marL="0" indent="0">
              <a:buClrTx/>
              <a:buNone/>
              <a:defRPr/>
            </a:pPr>
            <a:r>
              <a:rPr lang="en-US" sz="5600" b="1" u="sng" dirty="0">
                <a:solidFill>
                  <a:schemeClr val="tx1"/>
                </a:solidFill>
                <a:latin typeface="Nunito Sans" panose="00000500000000000000" pitchFamily="2" charset="0"/>
              </a:rPr>
              <a:t>Level 1 and Level 2 Outpatient Withdrawal Management</a:t>
            </a:r>
          </a:p>
          <a:p>
            <a:pPr marL="1692276" lvl="1" indent="-685800">
              <a:spcAft>
                <a:spcPts val="0"/>
              </a:spcAft>
              <a:buClrTx/>
              <a:buFont typeface="Wingdings" panose="05000000000000000000" pitchFamily="2" charset="2"/>
              <a:buChar char="§"/>
              <a:defRPr/>
            </a:pPr>
            <a:r>
              <a:rPr lang="en-US" sz="5600" b="1" dirty="0" smtClean="0">
                <a:solidFill>
                  <a:schemeClr val="tx1"/>
                </a:solidFill>
                <a:latin typeface="Nunito Sans" panose="00000500000000000000" pitchFamily="2" charset="0"/>
              </a:rPr>
              <a:t>Narcotic </a:t>
            </a:r>
            <a:r>
              <a:rPr lang="en-US" sz="5600" b="1" dirty="0">
                <a:solidFill>
                  <a:schemeClr val="tx1"/>
                </a:solidFill>
                <a:latin typeface="Nunito Sans" panose="00000500000000000000" pitchFamily="2" charset="0"/>
              </a:rPr>
              <a:t>Treatment Program structure</a:t>
            </a:r>
          </a:p>
          <a:p>
            <a:pPr marL="1692276" lvl="1" indent="-685800">
              <a:spcAft>
                <a:spcPts val="0"/>
              </a:spcAft>
              <a:buClrTx/>
              <a:buFont typeface="Wingdings" panose="05000000000000000000" pitchFamily="2" charset="2"/>
              <a:buChar char="§"/>
              <a:defRPr/>
            </a:pPr>
            <a:r>
              <a:rPr lang="en-US" sz="5600" b="1" dirty="0">
                <a:solidFill>
                  <a:schemeClr val="tx1"/>
                </a:solidFill>
                <a:latin typeface="Nunito Sans" panose="00000500000000000000" pitchFamily="2" charset="0"/>
              </a:rPr>
              <a:t>21 day detox programs and 180 day detox programs</a:t>
            </a:r>
          </a:p>
          <a:p>
            <a:pPr marL="1005840" lvl="1" indent="0">
              <a:spcAft>
                <a:spcPts val="0"/>
              </a:spcAft>
              <a:buClr>
                <a:srgbClr val="0F6FC6"/>
              </a:buClr>
              <a:buNone/>
              <a:defRPr/>
            </a:pPr>
            <a:endParaRPr lang="en-US" sz="5600" b="1" dirty="0">
              <a:solidFill>
                <a:schemeClr val="tx1"/>
              </a:solidFill>
              <a:latin typeface="Nunito Sans" panose="00000500000000000000" pitchFamily="2" charset="0"/>
            </a:endParaRPr>
          </a:p>
          <a:p>
            <a:pPr marL="0" indent="0">
              <a:buClrTx/>
              <a:buNone/>
              <a:defRPr/>
            </a:pPr>
            <a:r>
              <a:rPr lang="en-US" sz="5600" b="1" u="sng" dirty="0">
                <a:solidFill>
                  <a:schemeClr val="tx1"/>
                </a:solidFill>
                <a:latin typeface="Nunito Sans" panose="00000500000000000000" pitchFamily="2" charset="0"/>
              </a:rPr>
              <a:t>Level 3.2 Withdrawal Management Residential Beds</a:t>
            </a:r>
          </a:p>
          <a:p>
            <a:pPr marL="1692276" lvl="1" indent="-685800">
              <a:spcAft>
                <a:spcPts val="0"/>
              </a:spcAft>
              <a:buClrTx/>
              <a:buFont typeface="Wingdings" panose="05000000000000000000" pitchFamily="2" charset="2"/>
              <a:buChar char="§"/>
              <a:defRPr/>
            </a:pPr>
            <a:r>
              <a:rPr lang="en-US" sz="5600" b="1" dirty="0" smtClean="0">
                <a:solidFill>
                  <a:schemeClr val="tx1"/>
                </a:solidFill>
                <a:latin typeface="Nunito Sans" panose="00000500000000000000" pitchFamily="2" charset="0"/>
              </a:rPr>
              <a:t>Within </a:t>
            </a:r>
            <a:r>
              <a:rPr lang="en-US" sz="5600" b="1" dirty="0">
                <a:solidFill>
                  <a:schemeClr val="tx1"/>
                </a:solidFill>
                <a:latin typeface="Nunito Sans" panose="00000500000000000000" pitchFamily="2" charset="0"/>
              </a:rPr>
              <a:t>residential treatment facilities</a:t>
            </a:r>
          </a:p>
          <a:p>
            <a:pPr marL="1692276" lvl="1" indent="-685800">
              <a:spcAft>
                <a:spcPts val="0"/>
              </a:spcAft>
              <a:buClrTx/>
              <a:buFont typeface="Wingdings" panose="05000000000000000000" pitchFamily="2" charset="2"/>
              <a:buChar char="§"/>
              <a:defRPr/>
            </a:pPr>
            <a:r>
              <a:rPr lang="en-US" sz="5600" b="1" dirty="0">
                <a:solidFill>
                  <a:schemeClr val="tx1"/>
                </a:solidFill>
                <a:latin typeface="Nunito Sans" panose="00000500000000000000" pitchFamily="2" charset="0"/>
              </a:rPr>
              <a:t>Total beds: 12</a:t>
            </a:r>
          </a:p>
          <a:p>
            <a:pPr marL="1692276" lvl="1" indent="-685800">
              <a:spcAft>
                <a:spcPts val="0"/>
              </a:spcAft>
              <a:buClrTx/>
              <a:buFont typeface="Wingdings" panose="05000000000000000000" pitchFamily="2" charset="2"/>
              <a:buChar char="§"/>
              <a:defRPr/>
            </a:pPr>
            <a:r>
              <a:rPr lang="en-US" sz="5600" b="1" dirty="0">
                <a:solidFill>
                  <a:schemeClr val="tx1"/>
                </a:solidFill>
                <a:latin typeface="Nunito Sans" panose="00000500000000000000" pitchFamily="2" charset="0"/>
              </a:rPr>
              <a:t>Includes 2 beds for perinatal women (pregnant and parenting), 4 for women, and 6 for men or women. </a:t>
            </a:r>
          </a:p>
        </p:txBody>
      </p:sp>
      <p:sp>
        <p:nvSpPr>
          <p:cNvPr id="7" name="TextBox 6"/>
          <p:cNvSpPr txBox="1"/>
          <p:nvPr/>
        </p:nvSpPr>
        <p:spPr>
          <a:xfrm rot="5400000">
            <a:off x="17093940" y="6534835"/>
            <a:ext cx="13716001" cy="646331"/>
          </a:xfrm>
          <a:prstGeom prst="rect">
            <a:avLst/>
          </a:prstGeom>
          <a:noFill/>
        </p:spPr>
        <p:txBody>
          <a:bodyPr wrap="square" rtlCol="0">
            <a:spAutoFit/>
          </a:bodyPr>
          <a:lstStyle/>
          <a:p>
            <a:pPr algn="ctr"/>
            <a:r>
              <a:rPr lang="en-US" dirty="0" smtClean="0">
                <a:solidFill>
                  <a:schemeClr val="bg2"/>
                </a:solidFill>
                <a:effectLst>
                  <a:outerShdw blurRad="38100" dist="38100" dir="2700000" algn="tl">
                    <a:srgbClr val="000000">
                      <a:alpha val="43137"/>
                    </a:srgbClr>
                  </a:outerShdw>
                </a:effectLst>
                <a:latin typeface="Noto Serif" panose="02020600060500020200"/>
              </a:rPr>
              <a:t>Substance Use Prevention and Treatment</a:t>
            </a:r>
            <a:endParaRPr lang="en-US" dirty="0">
              <a:solidFill>
                <a:schemeClr val="bg2"/>
              </a:solidFill>
              <a:effectLst>
                <a:outerShdw blurRad="38100" dist="38100" dir="2700000" algn="tl">
                  <a:srgbClr val="000000">
                    <a:alpha val="43137"/>
                  </a:srgbClr>
                </a:outerShdw>
              </a:effectLst>
              <a:latin typeface="Noto Serif" panose="02020600060500020200"/>
            </a:endParaRPr>
          </a:p>
        </p:txBody>
      </p:sp>
    </p:spTree>
    <p:extLst>
      <p:ext uri="{BB962C8B-B14F-4D97-AF65-F5344CB8AC3E}">
        <p14:creationId xmlns:p14="http://schemas.microsoft.com/office/powerpoint/2010/main" val="3346273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130425" y="808523"/>
            <a:ext cx="20116800" cy="1323439"/>
          </a:xfrm>
          <a:prstGeom prst="rect">
            <a:avLst/>
          </a:prstGeom>
        </p:spPr>
        <p:txBody>
          <a:bodyPr wrap="square">
            <a:spAutoFit/>
          </a:bodyPr>
          <a:lstStyle/>
          <a:p>
            <a:pPr algn="ctr"/>
            <a:r>
              <a:rPr lang="en-US" sz="8000" b="1" dirty="0">
                <a:effectLst>
                  <a:outerShdw blurRad="38100" dist="38100" dir="2700000" algn="tl">
                    <a:srgbClr val="000000">
                      <a:alpha val="43137"/>
                    </a:srgbClr>
                  </a:outerShdw>
                </a:effectLst>
                <a:latin typeface="Nunito Sans" panose="00000500000000000000" pitchFamily="2" charset="0"/>
              </a:rPr>
              <a:t>Residential Treatment</a:t>
            </a:r>
          </a:p>
        </p:txBody>
      </p:sp>
      <p:sp>
        <p:nvSpPr>
          <p:cNvPr id="6" name="Content Placeholder 2"/>
          <p:cNvSpPr txBox="1">
            <a:spLocks/>
          </p:cNvSpPr>
          <p:nvPr/>
        </p:nvSpPr>
        <p:spPr>
          <a:xfrm>
            <a:off x="2130425" y="2936838"/>
            <a:ext cx="20283008" cy="10577612"/>
          </a:xfrm>
          <a:prstGeom prst="rect">
            <a:avLst/>
          </a:prstGeom>
        </p:spPr>
        <p:txBody>
          <a:bodyPr>
            <a:normAutofit fontScale="70000" lnSpcReduction="2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defRPr/>
            </a:pPr>
            <a:endParaRPr lang="en-US" b="1" u="sng" dirty="0">
              <a:solidFill>
                <a:schemeClr val="tx1"/>
              </a:solidFill>
              <a:latin typeface="Nunito Sans" panose="00000500000000000000"/>
            </a:endParaRPr>
          </a:p>
          <a:p>
            <a:pPr marL="0" indent="0">
              <a:buClrTx/>
              <a:buNone/>
              <a:defRPr/>
            </a:pPr>
            <a:r>
              <a:rPr lang="en-US" sz="6400" b="1" u="sng" dirty="0">
                <a:solidFill>
                  <a:schemeClr val="tx1"/>
                </a:solidFill>
                <a:latin typeface="Nunito Sans" panose="00000500000000000000"/>
              </a:rPr>
              <a:t>Level 3.1 Residential</a:t>
            </a:r>
          </a:p>
          <a:p>
            <a:pPr marL="1863726" lvl="1" indent="-857250">
              <a:lnSpc>
                <a:spcPct val="120000"/>
              </a:lnSpc>
              <a:spcBef>
                <a:spcPts val="0"/>
              </a:spcBef>
              <a:spcAft>
                <a:spcPts val="0"/>
              </a:spcAft>
              <a:buClrTx/>
              <a:buFont typeface="Wingdings" panose="05000000000000000000" pitchFamily="2" charset="2"/>
              <a:buChar char="§"/>
              <a:defRPr/>
            </a:pPr>
            <a:r>
              <a:rPr lang="en-US" sz="6400" b="1" dirty="0">
                <a:solidFill>
                  <a:schemeClr val="tx1"/>
                </a:solidFill>
                <a:latin typeface="Nunito Sans" panose="00000500000000000000" pitchFamily="2" charset="0"/>
              </a:rPr>
              <a:t>Structured SUD treatment / recovery services that are provided in a 24-hour residential care setting with patients receiving at least 5 hours of clinical services per week. </a:t>
            </a:r>
          </a:p>
          <a:p>
            <a:pPr marL="1691640" lvl="1" indent="-685800">
              <a:spcAft>
                <a:spcPts val="0"/>
              </a:spcAft>
              <a:buClrTx/>
              <a:buFont typeface="Wingdings" panose="05000000000000000000" pitchFamily="2" charset="2"/>
              <a:buChar char="§"/>
              <a:defRPr/>
            </a:pPr>
            <a:endParaRPr lang="en-US" sz="6400" b="1" dirty="0">
              <a:solidFill>
                <a:schemeClr val="tx1"/>
              </a:solidFill>
              <a:latin typeface="Nunito Sans" panose="00000500000000000000" pitchFamily="2" charset="0"/>
            </a:endParaRPr>
          </a:p>
          <a:p>
            <a:pPr marL="0" indent="0">
              <a:buClrTx/>
              <a:buNone/>
              <a:defRPr/>
            </a:pPr>
            <a:r>
              <a:rPr lang="en-US" sz="6400" b="1" u="sng" dirty="0">
                <a:solidFill>
                  <a:schemeClr val="tx1"/>
                </a:solidFill>
                <a:latin typeface="Nunito Sans" panose="00000500000000000000" pitchFamily="2" charset="0"/>
              </a:rPr>
              <a:t>Level 3.5 Residential</a:t>
            </a:r>
          </a:p>
          <a:p>
            <a:pPr marL="1863726" lvl="1" indent="-857250">
              <a:lnSpc>
                <a:spcPct val="120000"/>
              </a:lnSpc>
              <a:spcBef>
                <a:spcPts val="0"/>
              </a:spcBef>
              <a:spcAft>
                <a:spcPts val="0"/>
              </a:spcAft>
              <a:buClrTx/>
              <a:buFont typeface="Wingdings" panose="05000000000000000000" pitchFamily="2" charset="2"/>
              <a:buChar char="§"/>
              <a:defRPr/>
            </a:pPr>
            <a:r>
              <a:rPr lang="en-US" sz="6400" b="1" dirty="0">
                <a:solidFill>
                  <a:schemeClr val="tx1"/>
                </a:solidFill>
                <a:latin typeface="Nunito Sans" panose="00000500000000000000" pitchFamily="2" charset="0"/>
              </a:rPr>
              <a:t>24-hour structured living environments with high-intensity clinical services for individuals who have multiple challenges to recovery and require safe, stable recovery environment combined with a high level of treatment services. </a:t>
            </a:r>
          </a:p>
          <a:p>
            <a:pPr marL="1863726" lvl="1" indent="-857250">
              <a:lnSpc>
                <a:spcPct val="120000"/>
              </a:lnSpc>
              <a:spcBef>
                <a:spcPts val="0"/>
              </a:spcBef>
              <a:spcAft>
                <a:spcPts val="0"/>
              </a:spcAft>
              <a:buClrTx/>
              <a:buFont typeface="Wingdings" panose="05000000000000000000" pitchFamily="2" charset="2"/>
              <a:buChar char="§"/>
              <a:defRPr/>
            </a:pPr>
            <a:r>
              <a:rPr lang="en-US" sz="6400" b="1" dirty="0" smtClean="0">
                <a:solidFill>
                  <a:schemeClr val="tx1"/>
                </a:solidFill>
                <a:latin typeface="Nunito Sans" panose="00000500000000000000" pitchFamily="2" charset="0"/>
              </a:rPr>
              <a:t>D</a:t>
            </a:r>
            <a:r>
              <a:rPr lang="en-US" sz="6400" b="1" dirty="0" smtClean="0">
                <a:solidFill>
                  <a:schemeClr val="tx1"/>
                </a:solidFill>
                <a:latin typeface="Nunito Sans" panose="00000500000000000000" pitchFamily="2" charset="0"/>
              </a:rPr>
              <a:t>esignated </a:t>
            </a:r>
            <a:r>
              <a:rPr lang="en-US" sz="6400" b="1" dirty="0">
                <a:solidFill>
                  <a:schemeClr val="tx1"/>
                </a:solidFill>
                <a:latin typeface="Nunito Sans" panose="00000500000000000000" pitchFamily="2" charset="0"/>
              </a:rPr>
              <a:t>to be either 3.1 or 3.5. </a:t>
            </a:r>
          </a:p>
        </p:txBody>
      </p:sp>
      <p:sp>
        <p:nvSpPr>
          <p:cNvPr id="7" name="TextBox 6"/>
          <p:cNvSpPr txBox="1"/>
          <p:nvPr/>
        </p:nvSpPr>
        <p:spPr>
          <a:xfrm rot="16200000">
            <a:off x="-6381395" y="6534834"/>
            <a:ext cx="13716001" cy="646331"/>
          </a:xfrm>
          <a:prstGeom prst="rect">
            <a:avLst/>
          </a:prstGeom>
          <a:noFill/>
        </p:spPr>
        <p:txBody>
          <a:bodyPr wrap="square" rtlCol="0">
            <a:spAutoFit/>
          </a:bodyPr>
          <a:lstStyle/>
          <a:p>
            <a:pPr algn="ctr"/>
            <a:r>
              <a:rPr lang="en-US" dirty="0" smtClean="0">
                <a:solidFill>
                  <a:schemeClr val="bg2"/>
                </a:solidFill>
                <a:effectLst>
                  <a:outerShdw blurRad="38100" dist="38100" dir="2700000" algn="tl">
                    <a:srgbClr val="000000">
                      <a:alpha val="43137"/>
                    </a:srgbClr>
                  </a:outerShdw>
                </a:effectLst>
                <a:latin typeface="Noto Serif" panose="02020600060500020200"/>
              </a:rPr>
              <a:t>Substance Use Prevention and Treatment</a:t>
            </a:r>
            <a:endParaRPr lang="en-US" dirty="0">
              <a:solidFill>
                <a:schemeClr val="bg2"/>
              </a:solidFill>
              <a:effectLst>
                <a:outerShdw blurRad="38100" dist="38100" dir="2700000" algn="tl">
                  <a:srgbClr val="000000">
                    <a:alpha val="43137"/>
                  </a:srgbClr>
                </a:outerShdw>
              </a:effectLst>
              <a:latin typeface="Noto Serif" panose="02020600060500020200"/>
            </a:endParaRPr>
          </a:p>
        </p:txBody>
      </p:sp>
    </p:spTree>
    <p:extLst>
      <p:ext uri="{BB962C8B-B14F-4D97-AF65-F5344CB8AC3E}">
        <p14:creationId xmlns:p14="http://schemas.microsoft.com/office/powerpoint/2010/main" val="3734377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030135" y="956158"/>
            <a:ext cx="17542932" cy="1077218"/>
          </a:xfrm>
          <a:prstGeom prst="rect">
            <a:avLst/>
          </a:prstGeom>
        </p:spPr>
        <p:txBody>
          <a:bodyPr wrap="square">
            <a:spAutoFit/>
          </a:bodyPr>
          <a:lstStyle/>
          <a:p>
            <a:pPr algn="ctr"/>
            <a:r>
              <a:rPr lang="en-US" sz="6400" b="1" dirty="0">
                <a:latin typeface="Nunito Sans" panose="00000500000000000000" pitchFamily="2" charset="0"/>
              </a:rPr>
              <a:t>Narcotic/Opioid Treatment Programs</a:t>
            </a:r>
          </a:p>
        </p:txBody>
      </p:sp>
      <p:sp>
        <p:nvSpPr>
          <p:cNvPr id="6" name="Content Placeholder 2"/>
          <p:cNvSpPr txBox="1">
            <a:spLocks/>
          </p:cNvSpPr>
          <p:nvPr/>
        </p:nvSpPr>
        <p:spPr>
          <a:xfrm>
            <a:off x="1761067" y="3118581"/>
            <a:ext cx="20650697" cy="10250578"/>
          </a:xfrm>
          <a:prstGeom prst="rect">
            <a:avLst/>
          </a:prstGeom>
        </p:spPr>
        <p:txBody>
          <a:bodyPr>
            <a:normAutofit fontScale="85000" lnSpcReduction="2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defRPr/>
            </a:pPr>
            <a:endParaRPr lang="en-US" b="1" dirty="0">
              <a:solidFill>
                <a:schemeClr val="tx1"/>
              </a:solidFill>
            </a:endParaRPr>
          </a:p>
          <a:p>
            <a:pPr>
              <a:lnSpc>
                <a:spcPct val="120000"/>
              </a:lnSpc>
              <a:spcBef>
                <a:spcPts val="0"/>
              </a:spcBef>
              <a:buClrTx/>
              <a:buFont typeface="Wingdings" panose="05000000000000000000" pitchFamily="2" charset="2"/>
              <a:buChar char="§"/>
              <a:defRPr/>
            </a:pPr>
            <a:r>
              <a:rPr lang="en-US" sz="6200" b="1" dirty="0" smtClean="0">
                <a:solidFill>
                  <a:schemeClr val="tx1"/>
                </a:solidFill>
                <a:latin typeface="Nunito Sans" panose="00000500000000000000" pitchFamily="2" charset="0"/>
              </a:rPr>
              <a:t> Narcotic </a:t>
            </a:r>
            <a:r>
              <a:rPr lang="en-US" sz="6200" b="1" dirty="0">
                <a:solidFill>
                  <a:schemeClr val="tx1"/>
                </a:solidFill>
                <a:latin typeface="Nunito Sans" panose="00000500000000000000" pitchFamily="2" charset="0"/>
              </a:rPr>
              <a:t>treatment programs for opioid addiction and stabilization including counseling, methadone, other FDA medications, and coordination of care. All are billing for non-methadone required medications</a:t>
            </a:r>
            <a:r>
              <a:rPr lang="en-US" sz="6200" b="1" dirty="0" smtClean="0">
                <a:solidFill>
                  <a:schemeClr val="tx1"/>
                </a:solidFill>
                <a:latin typeface="Nunito Sans" panose="00000500000000000000" pitchFamily="2" charset="0"/>
              </a:rPr>
              <a:t>.</a:t>
            </a:r>
            <a:br>
              <a:rPr lang="en-US" sz="6200" b="1" dirty="0" smtClean="0">
                <a:solidFill>
                  <a:schemeClr val="tx1"/>
                </a:solidFill>
                <a:latin typeface="Nunito Sans" panose="00000500000000000000" pitchFamily="2" charset="0"/>
              </a:rPr>
            </a:br>
            <a:endParaRPr lang="en-US" sz="6200" b="1" dirty="0" smtClean="0">
              <a:solidFill>
                <a:schemeClr val="tx1"/>
              </a:solidFill>
              <a:latin typeface="Nunito Sans" panose="00000500000000000000" pitchFamily="2" charset="0"/>
            </a:endParaRPr>
          </a:p>
          <a:p>
            <a:pPr>
              <a:lnSpc>
                <a:spcPct val="120000"/>
              </a:lnSpc>
              <a:spcBef>
                <a:spcPts val="0"/>
              </a:spcBef>
              <a:buClrTx/>
              <a:buFont typeface="Wingdings" panose="05000000000000000000" pitchFamily="2" charset="2"/>
              <a:buChar char="§"/>
              <a:defRPr/>
            </a:pPr>
            <a:r>
              <a:rPr lang="en-US" sz="6600" b="1" dirty="0" smtClean="0">
                <a:solidFill>
                  <a:schemeClr val="tx1"/>
                </a:solidFill>
                <a:latin typeface="Nunito Sans" panose="00000500000000000000" pitchFamily="2" charset="0"/>
                <a:ea typeface="Calibri" panose="020F0502020204030204" pitchFamily="34" charset="0"/>
              </a:rPr>
              <a:t> </a:t>
            </a:r>
            <a:r>
              <a:rPr lang="en-US" sz="6600" b="1" dirty="0" smtClean="0">
                <a:solidFill>
                  <a:schemeClr val="tx1"/>
                </a:solidFill>
                <a:latin typeface="Nunito Sans" panose="00000500000000000000" pitchFamily="2" charset="0"/>
                <a:ea typeface="Calibri" panose="020F0502020204030204" pitchFamily="34" charset="0"/>
              </a:rPr>
              <a:t>Additional MAT: </a:t>
            </a:r>
            <a:r>
              <a:rPr lang="en-US" sz="6200" b="1" dirty="0" smtClean="0">
                <a:solidFill>
                  <a:schemeClr val="tx1"/>
                </a:solidFill>
                <a:latin typeface="Nunito Sans" panose="00000500000000000000" pitchFamily="2" charset="0"/>
                <a:ea typeface="Calibri" panose="020F0502020204030204" pitchFamily="34" charset="0"/>
              </a:rPr>
              <a:t>Buprenorphine/</a:t>
            </a:r>
            <a:r>
              <a:rPr lang="en-US" sz="6200" b="1" dirty="0" err="1" smtClean="0">
                <a:solidFill>
                  <a:schemeClr val="tx1"/>
                </a:solidFill>
                <a:latin typeface="Nunito Sans" panose="00000500000000000000" pitchFamily="2" charset="0"/>
                <a:ea typeface="Calibri" panose="020F0502020204030204" pitchFamily="34" charset="0"/>
              </a:rPr>
              <a:t>S</a:t>
            </a:r>
            <a:r>
              <a:rPr lang="en-US" sz="6200" b="1" dirty="0" err="1" smtClean="0">
                <a:solidFill>
                  <a:schemeClr val="tx1"/>
                </a:solidFill>
                <a:latin typeface="Nunito Sans" panose="00000500000000000000" pitchFamily="2" charset="0"/>
                <a:ea typeface="Calibri" panose="020F0502020204030204" pitchFamily="34" charset="0"/>
              </a:rPr>
              <a:t>uboxone</a:t>
            </a:r>
            <a:r>
              <a:rPr lang="en-US" sz="6200" b="1" dirty="0" smtClean="0">
                <a:solidFill>
                  <a:schemeClr val="tx1"/>
                </a:solidFill>
                <a:latin typeface="Nunito Sans" panose="00000500000000000000" pitchFamily="2" charset="0"/>
                <a:ea typeface="Calibri" panose="020F0502020204030204" pitchFamily="34" charset="0"/>
              </a:rPr>
              <a:t>, </a:t>
            </a:r>
            <a:r>
              <a:rPr lang="en-US" sz="6200" b="1" dirty="0" smtClean="0">
                <a:solidFill>
                  <a:schemeClr val="tx1"/>
                </a:solidFill>
                <a:latin typeface="Nunito Sans" panose="00000500000000000000" pitchFamily="2" charset="0"/>
                <a:ea typeface="Calibri" panose="020F0502020204030204" pitchFamily="34" charset="0"/>
              </a:rPr>
              <a:t>Naloxone</a:t>
            </a:r>
            <a:r>
              <a:rPr lang="en-US" sz="6200" b="1" dirty="0">
                <a:solidFill>
                  <a:schemeClr val="tx1"/>
                </a:solidFill>
                <a:latin typeface="Nunito Sans" panose="00000500000000000000" pitchFamily="2" charset="0"/>
                <a:ea typeface="Calibri" panose="020F0502020204030204" pitchFamily="34" charset="0"/>
              </a:rPr>
              <a:t>, </a:t>
            </a:r>
            <a:r>
              <a:rPr lang="en-US" sz="6200" b="1" dirty="0" smtClean="0">
                <a:solidFill>
                  <a:schemeClr val="tx1"/>
                </a:solidFill>
                <a:latin typeface="Nunito Sans" panose="00000500000000000000" pitchFamily="2" charset="0"/>
                <a:ea typeface="Calibri" panose="020F0502020204030204" pitchFamily="34" charset="0"/>
              </a:rPr>
              <a:t>Naltrexone</a:t>
            </a:r>
            <a:r>
              <a:rPr lang="en-US" sz="6200" b="1" dirty="0">
                <a:solidFill>
                  <a:schemeClr val="tx1"/>
                </a:solidFill>
                <a:latin typeface="Nunito Sans" panose="00000500000000000000" pitchFamily="2" charset="0"/>
                <a:ea typeface="Calibri" panose="020F0502020204030204" pitchFamily="34" charset="0"/>
              </a:rPr>
              <a:t>, </a:t>
            </a:r>
            <a:r>
              <a:rPr lang="en-US" sz="6200" b="1" dirty="0" err="1" smtClean="0">
                <a:solidFill>
                  <a:schemeClr val="tx1"/>
                </a:solidFill>
                <a:latin typeface="Nunito Sans" panose="00000500000000000000" pitchFamily="2" charset="0"/>
                <a:ea typeface="Calibri" panose="020F0502020204030204" pitchFamily="34" charset="0"/>
              </a:rPr>
              <a:t>Disulfirim</a:t>
            </a:r>
            <a:endParaRPr lang="en-US" sz="6200" b="1" dirty="0">
              <a:solidFill>
                <a:schemeClr val="tx1"/>
              </a:solidFill>
              <a:latin typeface="Nunito Sans" panose="00000500000000000000" pitchFamily="2" charset="0"/>
            </a:endParaRPr>
          </a:p>
          <a:p>
            <a:pPr algn="just">
              <a:lnSpc>
                <a:spcPct val="120000"/>
              </a:lnSpc>
              <a:spcBef>
                <a:spcPts val="0"/>
              </a:spcBef>
              <a:buClrTx/>
              <a:buFont typeface="Wingdings" panose="05000000000000000000" pitchFamily="2" charset="2"/>
              <a:buChar char="§"/>
              <a:defRPr/>
            </a:pPr>
            <a:endParaRPr lang="en-US" sz="6200" b="1" dirty="0" smtClean="0">
              <a:solidFill>
                <a:schemeClr val="tx1"/>
              </a:solidFill>
              <a:latin typeface="Nunito Sans" panose="00000500000000000000" pitchFamily="2" charset="0"/>
            </a:endParaRPr>
          </a:p>
          <a:p>
            <a:pPr marL="0" indent="0">
              <a:buClrTx/>
              <a:buNone/>
              <a:defRPr/>
            </a:pPr>
            <a:endParaRPr lang="en-US" sz="5600" b="1" dirty="0">
              <a:solidFill>
                <a:schemeClr val="tx1"/>
              </a:solidFill>
              <a:latin typeface="Nunito Sans" panose="00000500000000000000" pitchFamily="2" charset="0"/>
            </a:endParaRPr>
          </a:p>
          <a:p>
            <a:pPr marL="1863726" lvl="1" indent="-857250">
              <a:buClrTx/>
              <a:buFont typeface="Wingdings" panose="05000000000000000000" pitchFamily="2" charset="2"/>
              <a:buChar char="§"/>
              <a:defRPr/>
            </a:pPr>
            <a:r>
              <a:rPr lang="en-US" sz="6000" b="1" dirty="0">
                <a:solidFill>
                  <a:schemeClr val="tx1"/>
                </a:solidFill>
                <a:latin typeface="Nunito Sans" panose="00000500000000000000" pitchFamily="2" charset="0"/>
              </a:rPr>
              <a:t>I</a:t>
            </a:r>
            <a:r>
              <a:rPr lang="en-US" sz="6000" b="1" dirty="0" smtClean="0">
                <a:solidFill>
                  <a:schemeClr val="tx1"/>
                </a:solidFill>
                <a:latin typeface="Nunito Sans" panose="00000500000000000000" pitchFamily="2" charset="0"/>
              </a:rPr>
              <a:t>n-County </a:t>
            </a:r>
            <a:r>
              <a:rPr lang="en-US" sz="6000" b="1" dirty="0">
                <a:solidFill>
                  <a:schemeClr val="tx1"/>
                </a:solidFill>
                <a:latin typeface="Nunito Sans" panose="00000500000000000000" pitchFamily="2" charset="0"/>
              </a:rPr>
              <a:t>program sites</a:t>
            </a:r>
          </a:p>
          <a:p>
            <a:pPr marL="2777490" lvl="2" indent="-857250">
              <a:buClrTx/>
              <a:buFont typeface="Wingdings" panose="05000000000000000000" pitchFamily="2" charset="2"/>
              <a:buChar char="§"/>
              <a:defRPr/>
            </a:pPr>
            <a:endParaRPr lang="en-US" sz="6000" b="1" dirty="0">
              <a:solidFill>
                <a:schemeClr val="tx1"/>
              </a:solidFill>
              <a:latin typeface="Nunito Sans" panose="00000500000000000000" pitchFamily="2" charset="0"/>
            </a:endParaRPr>
          </a:p>
          <a:p>
            <a:pPr marL="1863726" lvl="1" indent="-857250">
              <a:buClrTx/>
              <a:buFont typeface="Wingdings" panose="05000000000000000000" pitchFamily="2" charset="2"/>
              <a:buChar char="§"/>
              <a:defRPr/>
            </a:pPr>
            <a:r>
              <a:rPr lang="en-US" sz="6200" b="1" dirty="0">
                <a:solidFill>
                  <a:schemeClr val="tx1"/>
                </a:solidFill>
                <a:latin typeface="Nunito Sans" panose="00000500000000000000" pitchFamily="2" charset="0"/>
              </a:rPr>
              <a:t>O</a:t>
            </a:r>
            <a:r>
              <a:rPr lang="en-US" sz="6200" b="1" dirty="0" smtClean="0">
                <a:solidFill>
                  <a:schemeClr val="tx1"/>
                </a:solidFill>
                <a:latin typeface="Nunito Sans" panose="00000500000000000000" pitchFamily="2" charset="0"/>
              </a:rPr>
              <a:t>ut-of-County </a:t>
            </a:r>
            <a:r>
              <a:rPr lang="en-US" sz="6200" b="1" dirty="0">
                <a:solidFill>
                  <a:schemeClr val="tx1"/>
                </a:solidFill>
                <a:latin typeface="Nunito Sans" panose="00000500000000000000" pitchFamily="2" charset="0"/>
              </a:rPr>
              <a:t>program sites</a:t>
            </a:r>
          </a:p>
          <a:p>
            <a:pPr marL="1920240" lvl="2" indent="0">
              <a:buClrTx/>
              <a:buNone/>
              <a:defRPr/>
            </a:pPr>
            <a:endParaRPr lang="en-US" sz="6000" dirty="0">
              <a:solidFill>
                <a:schemeClr val="tx1"/>
              </a:solidFill>
              <a:latin typeface="Nunito Sans" panose="00000500000000000000" pitchFamily="2" charset="0"/>
            </a:endParaRPr>
          </a:p>
          <a:p>
            <a:pPr marL="1920240" lvl="2" indent="0">
              <a:lnSpc>
                <a:spcPct val="100000"/>
              </a:lnSpc>
              <a:buClr>
                <a:srgbClr val="FA0000"/>
              </a:buClr>
              <a:buNone/>
              <a:defRPr/>
            </a:pPr>
            <a:endParaRPr lang="en-US" sz="5600" b="1" dirty="0">
              <a:solidFill>
                <a:schemeClr val="tx1"/>
              </a:solidFill>
            </a:endParaRPr>
          </a:p>
        </p:txBody>
      </p:sp>
      <p:sp>
        <p:nvSpPr>
          <p:cNvPr id="7" name="TextBox 6"/>
          <p:cNvSpPr txBox="1"/>
          <p:nvPr/>
        </p:nvSpPr>
        <p:spPr>
          <a:xfrm rot="5400000">
            <a:off x="17093940" y="6534835"/>
            <a:ext cx="13716001" cy="646331"/>
          </a:xfrm>
          <a:prstGeom prst="rect">
            <a:avLst/>
          </a:prstGeom>
          <a:noFill/>
        </p:spPr>
        <p:txBody>
          <a:bodyPr wrap="square" rtlCol="0">
            <a:spAutoFit/>
          </a:bodyPr>
          <a:lstStyle/>
          <a:p>
            <a:pPr algn="ctr"/>
            <a:r>
              <a:rPr lang="en-US" dirty="0" smtClean="0">
                <a:solidFill>
                  <a:schemeClr val="bg2"/>
                </a:solidFill>
                <a:effectLst>
                  <a:outerShdw blurRad="38100" dist="38100" dir="2700000" algn="tl">
                    <a:srgbClr val="000000">
                      <a:alpha val="43137"/>
                    </a:srgbClr>
                  </a:outerShdw>
                </a:effectLst>
                <a:latin typeface="Noto Serif" panose="02020600060500020200"/>
              </a:rPr>
              <a:t>Substance Use Prevention and Treatment</a:t>
            </a:r>
            <a:endParaRPr lang="en-US" dirty="0">
              <a:solidFill>
                <a:schemeClr val="bg2"/>
              </a:solidFill>
              <a:effectLst>
                <a:outerShdw blurRad="38100" dist="38100" dir="2700000" algn="tl">
                  <a:srgbClr val="000000">
                    <a:alpha val="43137"/>
                  </a:srgbClr>
                </a:outerShdw>
              </a:effectLst>
              <a:latin typeface="Noto Serif" panose="02020600060500020200"/>
            </a:endParaRPr>
          </a:p>
        </p:txBody>
      </p:sp>
      <p:pic>
        <p:nvPicPr>
          <p:cNvPr id="8" name="Picture 7" descr="Medication - Highway Sign imag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348553" y="10150987"/>
            <a:ext cx="4833299" cy="3218172"/>
          </a:xfrm>
          <a:prstGeom prst="rect">
            <a:avLst/>
          </a:prstGeom>
        </p:spPr>
      </p:pic>
    </p:spTree>
    <p:extLst>
      <p:ext uri="{BB962C8B-B14F-4D97-AF65-F5344CB8AC3E}">
        <p14:creationId xmlns:p14="http://schemas.microsoft.com/office/powerpoint/2010/main" val="1250928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447800" y="838467"/>
            <a:ext cx="21545549" cy="1323439"/>
          </a:xfrm>
          <a:prstGeom prst="rect">
            <a:avLst/>
          </a:prstGeom>
        </p:spPr>
        <p:txBody>
          <a:bodyPr wrap="square">
            <a:spAutoFit/>
          </a:bodyPr>
          <a:lstStyle/>
          <a:p>
            <a:pPr algn="ctr"/>
            <a:r>
              <a:rPr lang="en-US" sz="8000" b="1" dirty="0">
                <a:effectLst>
                  <a:outerShdw blurRad="38100" dist="38100" dir="2700000" algn="tl">
                    <a:srgbClr val="000000">
                      <a:alpha val="43137"/>
                    </a:srgbClr>
                  </a:outerShdw>
                </a:effectLst>
                <a:latin typeface="Nunito Sans" panose="00000500000000000000" pitchFamily="2" charset="0"/>
              </a:rPr>
              <a:t>Recovery </a:t>
            </a:r>
            <a:r>
              <a:rPr lang="en-US" sz="8000" b="1" dirty="0" smtClean="0">
                <a:effectLst>
                  <a:outerShdw blurRad="38100" dist="38100" dir="2700000" algn="tl">
                    <a:srgbClr val="000000">
                      <a:alpha val="43137"/>
                    </a:srgbClr>
                  </a:outerShdw>
                </a:effectLst>
                <a:latin typeface="Nunito Sans" panose="00000500000000000000" pitchFamily="2" charset="0"/>
              </a:rPr>
              <a:t>Residences/Sober Living</a:t>
            </a:r>
            <a:endParaRPr lang="en-US" sz="8000" b="1" dirty="0">
              <a:effectLst>
                <a:outerShdw blurRad="38100" dist="38100" dir="2700000" algn="tl">
                  <a:srgbClr val="000000">
                    <a:alpha val="43137"/>
                  </a:srgbClr>
                </a:outerShdw>
              </a:effectLst>
              <a:latin typeface="Nunito Sans" panose="00000500000000000000" pitchFamily="2" charset="0"/>
            </a:endParaRPr>
          </a:p>
        </p:txBody>
      </p:sp>
      <p:sp>
        <p:nvSpPr>
          <p:cNvPr id="6" name="Content Placeholder 2"/>
          <p:cNvSpPr txBox="1">
            <a:spLocks/>
          </p:cNvSpPr>
          <p:nvPr/>
        </p:nvSpPr>
        <p:spPr>
          <a:xfrm>
            <a:off x="2006684" y="2858646"/>
            <a:ext cx="14457714" cy="5553586"/>
          </a:xfrm>
          <a:prstGeom prst="rect">
            <a:avLst/>
          </a:prstGeom>
        </p:spPr>
        <p:txBody>
          <a:bodyPr>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defRPr/>
            </a:pPr>
            <a:endParaRPr lang="en-US" b="1" dirty="0">
              <a:solidFill>
                <a:schemeClr val="tx1"/>
              </a:solidFill>
              <a:latin typeface="Nunito Sans" panose="00000500000000000000"/>
            </a:endParaRPr>
          </a:p>
          <a:p>
            <a:pPr marL="0" indent="0" algn="just">
              <a:buClr>
                <a:srgbClr val="FA0000"/>
              </a:buClr>
              <a:buNone/>
              <a:defRPr/>
            </a:pPr>
            <a:r>
              <a:rPr lang="en-US" sz="5600" b="1" dirty="0">
                <a:solidFill>
                  <a:schemeClr val="tx1"/>
                </a:solidFill>
                <a:latin typeface="Nunito Sans" panose="00000500000000000000"/>
              </a:rPr>
              <a:t>24-hour residential drug-free housing for individuals in outpatient or intensive outpatient treatment who need drug-free housing to support their sobriety and recovery while in treatment. </a:t>
            </a:r>
          </a:p>
          <a:p>
            <a:pPr marL="812800" indent="-812800">
              <a:buClr>
                <a:srgbClr val="FA0000"/>
              </a:buClr>
              <a:buFont typeface="Wingdings" panose="05000000000000000000" pitchFamily="2" charset="2"/>
              <a:buChar char="§"/>
              <a:defRPr/>
            </a:pPr>
            <a:endParaRPr lang="en-US" sz="5600" dirty="0">
              <a:solidFill>
                <a:schemeClr val="tx1"/>
              </a:solidFill>
              <a:latin typeface="Nunito Sans" panose="00000500000000000000" pitchFamily="2" charset="0"/>
            </a:endParaRPr>
          </a:p>
        </p:txBody>
      </p:sp>
      <p:sp>
        <p:nvSpPr>
          <p:cNvPr id="4" name="Rectangle 3"/>
          <p:cNvSpPr/>
          <p:nvPr/>
        </p:nvSpPr>
        <p:spPr>
          <a:xfrm>
            <a:off x="3147237" y="7980574"/>
            <a:ext cx="20308186" cy="3539430"/>
          </a:xfrm>
          <a:prstGeom prst="rect">
            <a:avLst/>
          </a:prstGeom>
        </p:spPr>
        <p:txBody>
          <a:bodyPr wrap="square">
            <a:spAutoFit/>
          </a:bodyPr>
          <a:lstStyle/>
          <a:p>
            <a:pPr marL="1600200" lvl="1" indent="-685800">
              <a:buFont typeface="Wingdings" panose="05000000000000000000" pitchFamily="2" charset="2"/>
              <a:buChar char="§"/>
              <a:defRPr/>
            </a:pPr>
            <a:r>
              <a:rPr lang="en-US" sz="5600" b="1" dirty="0" smtClean="0">
                <a:latin typeface="Nunito Sans" panose="00000500000000000000" pitchFamily="2" charset="0"/>
              </a:rPr>
              <a:t>Beds </a:t>
            </a:r>
            <a:r>
              <a:rPr lang="en-US" sz="5600" b="1" dirty="0">
                <a:latin typeface="Nunito Sans" panose="00000500000000000000" pitchFamily="2" charset="0"/>
              </a:rPr>
              <a:t>for women and their accompanying children</a:t>
            </a:r>
          </a:p>
          <a:p>
            <a:pPr marL="1600200" lvl="1" indent="-685800">
              <a:buFont typeface="Wingdings" panose="05000000000000000000" pitchFamily="2" charset="2"/>
              <a:buChar char="§"/>
              <a:defRPr/>
            </a:pPr>
            <a:r>
              <a:rPr lang="en-US" sz="5600" b="1" dirty="0">
                <a:latin typeface="Nunito Sans" panose="00000500000000000000" pitchFamily="2" charset="0"/>
              </a:rPr>
              <a:t>Limited beds for men with children with active Cal-Works Cases.</a:t>
            </a:r>
          </a:p>
        </p:txBody>
      </p:sp>
      <p:sp>
        <p:nvSpPr>
          <p:cNvPr id="9" name="TextBox 8"/>
          <p:cNvSpPr txBox="1"/>
          <p:nvPr/>
        </p:nvSpPr>
        <p:spPr>
          <a:xfrm rot="16200000">
            <a:off x="-6381395" y="6534834"/>
            <a:ext cx="13716001" cy="646331"/>
          </a:xfrm>
          <a:prstGeom prst="rect">
            <a:avLst/>
          </a:prstGeom>
          <a:noFill/>
        </p:spPr>
        <p:txBody>
          <a:bodyPr wrap="square" rtlCol="0">
            <a:spAutoFit/>
          </a:bodyPr>
          <a:lstStyle/>
          <a:p>
            <a:pPr algn="ctr"/>
            <a:r>
              <a:rPr lang="en-US" dirty="0" smtClean="0">
                <a:solidFill>
                  <a:schemeClr val="bg2"/>
                </a:solidFill>
                <a:effectLst>
                  <a:outerShdw blurRad="38100" dist="38100" dir="2700000" algn="tl">
                    <a:srgbClr val="000000">
                      <a:alpha val="43137"/>
                    </a:srgbClr>
                  </a:outerShdw>
                </a:effectLst>
                <a:latin typeface="Noto Serif" panose="02020600060500020200"/>
              </a:rPr>
              <a:t>Substance Use Prevention and Treatment</a:t>
            </a:r>
            <a:endParaRPr lang="en-US" dirty="0">
              <a:solidFill>
                <a:schemeClr val="bg2"/>
              </a:solidFill>
              <a:effectLst>
                <a:outerShdw blurRad="38100" dist="38100" dir="2700000" algn="tl">
                  <a:srgbClr val="000000">
                    <a:alpha val="43137"/>
                  </a:srgbClr>
                </a:outerShdw>
              </a:effectLst>
              <a:latin typeface="Noto Serif" panose="0202060006050002020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01559" y="3165500"/>
            <a:ext cx="5735371" cy="3811481"/>
          </a:xfrm>
          <a:prstGeom prst="rect">
            <a:avLst/>
          </a:prstGeom>
        </p:spPr>
      </p:pic>
    </p:spTree>
    <p:extLst>
      <p:ext uri="{BB962C8B-B14F-4D97-AF65-F5344CB8AC3E}">
        <p14:creationId xmlns:p14="http://schemas.microsoft.com/office/powerpoint/2010/main" val="1134702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rot="5400000">
            <a:off x="17093940" y="6534835"/>
            <a:ext cx="13716001" cy="646331"/>
          </a:xfrm>
          <a:prstGeom prst="rect">
            <a:avLst/>
          </a:prstGeom>
          <a:noFill/>
        </p:spPr>
        <p:txBody>
          <a:bodyPr wrap="square" rtlCol="0">
            <a:spAutoFit/>
          </a:bodyPr>
          <a:lstStyle/>
          <a:p>
            <a:pPr algn="ctr"/>
            <a:r>
              <a:rPr lang="en-US" dirty="0" smtClean="0">
                <a:solidFill>
                  <a:schemeClr val="bg2"/>
                </a:solidFill>
                <a:effectLst>
                  <a:outerShdw blurRad="38100" dist="38100" dir="2700000" algn="tl">
                    <a:srgbClr val="000000">
                      <a:alpha val="43137"/>
                    </a:srgbClr>
                  </a:outerShdw>
                </a:effectLst>
                <a:latin typeface="Noto Serif" panose="02020600060500020200"/>
              </a:rPr>
              <a:t>Substance Use Prevention and Treatment</a:t>
            </a:r>
            <a:endParaRPr lang="en-US" dirty="0">
              <a:solidFill>
                <a:schemeClr val="bg2"/>
              </a:solidFill>
              <a:effectLst>
                <a:outerShdw blurRad="38100" dist="38100" dir="2700000" algn="tl">
                  <a:srgbClr val="000000">
                    <a:alpha val="43137"/>
                  </a:srgbClr>
                </a:outerShdw>
              </a:effectLst>
              <a:latin typeface="Noto Serif" panose="02020600060500020200"/>
            </a:endParaRPr>
          </a:p>
        </p:txBody>
      </p:sp>
      <p:sp>
        <p:nvSpPr>
          <p:cNvPr id="2" name="Title 1"/>
          <p:cNvSpPr>
            <a:spLocks noGrp="1"/>
          </p:cNvSpPr>
          <p:nvPr>
            <p:ph type="title"/>
          </p:nvPr>
        </p:nvSpPr>
        <p:spPr>
          <a:xfrm>
            <a:off x="1883882" y="676400"/>
            <a:ext cx="20538650" cy="1527200"/>
          </a:xfrm>
        </p:spPr>
        <p:txBody>
          <a:bodyPr/>
          <a:lstStyle/>
          <a:p>
            <a:pPr algn="ctr"/>
            <a:r>
              <a:rPr lang="en-US" dirty="0" smtClean="0">
                <a:solidFill>
                  <a:schemeClr val="tx1"/>
                </a:solidFill>
                <a:latin typeface="Nunito Sans" panose="00000500000000000000" pitchFamily="2" charset="0"/>
              </a:rPr>
              <a:t>Youth Treatment</a:t>
            </a:r>
            <a:endParaRPr lang="en-US" dirty="0">
              <a:solidFill>
                <a:schemeClr val="tx1"/>
              </a:solidFill>
              <a:latin typeface="Nunito Sans" panose="00000500000000000000" pitchFamily="2" charset="0"/>
            </a:endParaRPr>
          </a:p>
        </p:txBody>
      </p:sp>
      <p:sp>
        <p:nvSpPr>
          <p:cNvPr id="4" name="TextBox 3"/>
          <p:cNvSpPr txBox="1"/>
          <p:nvPr/>
        </p:nvSpPr>
        <p:spPr>
          <a:xfrm>
            <a:off x="1596044" y="3308465"/>
            <a:ext cx="21114327" cy="5262979"/>
          </a:xfrm>
          <a:prstGeom prst="rect">
            <a:avLst/>
          </a:prstGeom>
          <a:noFill/>
        </p:spPr>
        <p:txBody>
          <a:bodyPr wrap="square" rtlCol="0">
            <a:spAutoFit/>
          </a:bodyPr>
          <a:lstStyle/>
          <a:p>
            <a:pPr marL="571500" indent="-571500">
              <a:buFont typeface="Wingdings" panose="05000000000000000000" pitchFamily="2" charset="2"/>
              <a:buChar char="§"/>
            </a:pPr>
            <a:r>
              <a:rPr lang="en-US" sz="4800" b="1" dirty="0" smtClean="0">
                <a:latin typeface="Nunito Sans" panose="00000500000000000000" pitchFamily="2" charset="0"/>
              </a:rPr>
              <a:t>Three(3) Providers across Sacramento County.</a:t>
            </a:r>
            <a:br>
              <a:rPr lang="en-US" sz="4800" b="1" dirty="0" smtClean="0">
                <a:latin typeface="Nunito Sans" panose="00000500000000000000" pitchFamily="2" charset="0"/>
              </a:rPr>
            </a:br>
            <a:endParaRPr lang="en-US" sz="4800" b="1" dirty="0" smtClean="0">
              <a:latin typeface="Nunito Sans" panose="00000500000000000000" pitchFamily="2" charset="0"/>
            </a:endParaRPr>
          </a:p>
          <a:p>
            <a:pPr marL="571500" indent="-571500">
              <a:buFont typeface="Wingdings" panose="05000000000000000000" pitchFamily="2" charset="2"/>
              <a:buChar char="§"/>
            </a:pPr>
            <a:r>
              <a:rPr lang="en-US" sz="4800" b="1" dirty="0" smtClean="0">
                <a:latin typeface="Nunito Sans" panose="00000500000000000000" pitchFamily="2" charset="0"/>
              </a:rPr>
              <a:t>12+ Ages; some providers servicing TAY (ages 18-25).</a:t>
            </a:r>
            <a:br>
              <a:rPr lang="en-US" sz="4800" b="1" dirty="0" smtClean="0">
                <a:latin typeface="Nunito Sans" panose="00000500000000000000" pitchFamily="2" charset="0"/>
              </a:rPr>
            </a:br>
            <a:endParaRPr lang="en-US" sz="4800" b="1" dirty="0" smtClean="0">
              <a:latin typeface="Nunito Sans" panose="00000500000000000000" pitchFamily="2" charset="0"/>
            </a:endParaRPr>
          </a:p>
          <a:p>
            <a:pPr marL="571500" indent="-571500">
              <a:buFont typeface="Wingdings" panose="05000000000000000000" pitchFamily="2" charset="2"/>
              <a:buChar char="§"/>
            </a:pPr>
            <a:r>
              <a:rPr lang="en-US" sz="4800" b="1" dirty="0" smtClean="0">
                <a:latin typeface="Nunito Sans" panose="00000500000000000000" pitchFamily="2" charset="0"/>
              </a:rPr>
              <a:t>Located in community and schools. </a:t>
            </a:r>
            <a:br>
              <a:rPr lang="en-US" sz="4800" b="1" dirty="0" smtClean="0">
                <a:latin typeface="Nunito Sans" panose="00000500000000000000" pitchFamily="2" charset="0"/>
              </a:rPr>
            </a:br>
            <a:endParaRPr lang="en-US" sz="4800" b="1" dirty="0" smtClean="0">
              <a:latin typeface="Nunito Sans" panose="00000500000000000000" pitchFamily="2" charset="0"/>
            </a:endParaRPr>
          </a:p>
          <a:p>
            <a:pPr marL="571500" indent="-571500">
              <a:buFont typeface="Wingdings" panose="05000000000000000000" pitchFamily="2" charset="2"/>
              <a:buChar char="§"/>
            </a:pPr>
            <a:r>
              <a:rPr lang="en-US" sz="4800" b="1" dirty="0" smtClean="0">
                <a:latin typeface="Nunito Sans" panose="00000500000000000000" pitchFamily="2" charset="0"/>
              </a:rPr>
              <a:t>Treatment for Alcohol and other drugs of choice.</a:t>
            </a:r>
          </a:p>
        </p:txBody>
      </p:sp>
      <p:pic>
        <p:nvPicPr>
          <p:cNvPr id="6" name="Picture 5" descr="Youth Program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483146" y="8825319"/>
            <a:ext cx="10888464" cy="3640974"/>
          </a:xfrm>
          <a:prstGeom prst="rect">
            <a:avLst/>
          </a:prstGeom>
        </p:spPr>
      </p:pic>
      <p:sp>
        <p:nvSpPr>
          <p:cNvPr id="3" name="TextBox 2"/>
          <p:cNvSpPr txBox="1"/>
          <p:nvPr/>
        </p:nvSpPr>
        <p:spPr>
          <a:xfrm>
            <a:off x="1276350" y="9676310"/>
            <a:ext cx="11811000" cy="1938992"/>
          </a:xfrm>
          <a:prstGeom prst="rect">
            <a:avLst/>
          </a:prstGeom>
          <a:noFill/>
        </p:spPr>
        <p:txBody>
          <a:bodyPr wrap="square" rtlCol="0">
            <a:spAutoFit/>
          </a:bodyPr>
          <a:lstStyle/>
          <a:p>
            <a:r>
              <a:rPr lang="en-US" sz="6000" b="1" dirty="0" smtClean="0">
                <a:solidFill>
                  <a:srgbClr val="FFFF00"/>
                </a:solidFill>
              </a:rPr>
              <a:t>Youth Residential Treatment </a:t>
            </a:r>
          </a:p>
          <a:p>
            <a:pPr algn="ctr"/>
            <a:r>
              <a:rPr lang="en-US" sz="6000" b="1" dirty="0" smtClean="0">
                <a:solidFill>
                  <a:srgbClr val="FFFF00"/>
                </a:solidFill>
              </a:rPr>
              <a:t>COMING SOON</a:t>
            </a:r>
            <a:endParaRPr lang="en-US" sz="6000" b="1" dirty="0">
              <a:solidFill>
                <a:srgbClr val="FFFF00"/>
              </a:solidFill>
            </a:endParaRPr>
          </a:p>
        </p:txBody>
      </p:sp>
    </p:spTree>
    <p:extLst>
      <p:ext uri="{BB962C8B-B14F-4D97-AF65-F5344CB8AC3E}">
        <p14:creationId xmlns:p14="http://schemas.microsoft.com/office/powerpoint/2010/main" val="4040366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933150" y="896116"/>
            <a:ext cx="16709391" cy="1449662"/>
          </a:xfrm>
          <a:prstGeom prst="rect">
            <a:avLst/>
          </a:prstGeom>
        </p:spPr>
        <p:txBody>
          <a:bodyP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lnSpc>
                <a:spcPct val="100000"/>
              </a:lnSpc>
            </a:pPr>
            <a:r>
              <a:rPr lang="en-US" sz="8000" b="1" dirty="0">
                <a:solidFill>
                  <a:schemeClr val="tx1"/>
                </a:solidFill>
                <a:effectLst>
                  <a:outerShdw blurRad="38100" dist="38100" dir="2700000" algn="tl">
                    <a:srgbClr val="000000">
                      <a:alpha val="43137"/>
                    </a:srgbClr>
                  </a:outerShdw>
                </a:effectLst>
                <a:latin typeface="Nunito Sans" panose="00000500000000000000" pitchFamily="2" charset="0"/>
              </a:rPr>
              <a:t>Prevention Programs</a:t>
            </a:r>
          </a:p>
        </p:txBody>
      </p:sp>
      <p:sp>
        <p:nvSpPr>
          <p:cNvPr id="13" name="Content Placeholder 2"/>
          <p:cNvSpPr txBox="1">
            <a:spLocks/>
          </p:cNvSpPr>
          <p:nvPr/>
        </p:nvSpPr>
        <p:spPr>
          <a:xfrm>
            <a:off x="2381692" y="2933094"/>
            <a:ext cx="14912049" cy="10921120"/>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buClrTx/>
              <a:buFont typeface="Wingdings" panose="05000000000000000000" pitchFamily="2" charset="2"/>
              <a:buChar char="§"/>
              <a:defRPr/>
            </a:pPr>
            <a:endParaRPr lang="en-US" dirty="0">
              <a:solidFill>
                <a:schemeClr val="tx1"/>
              </a:solidFill>
              <a:latin typeface="Nunito Sans" panose="00000500000000000000" pitchFamily="2" charset="0"/>
            </a:endParaRPr>
          </a:p>
          <a:p>
            <a:pPr>
              <a:buClrTx/>
              <a:buFont typeface="Wingdings" panose="05000000000000000000" pitchFamily="2" charset="2"/>
              <a:buChar char="§"/>
              <a:defRPr/>
            </a:pPr>
            <a:r>
              <a:rPr lang="en-US" sz="4800" b="1" dirty="0">
                <a:solidFill>
                  <a:schemeClr val="tx1"/>
                </a:solidFill>
                <a:latin typeface="Nunito Sans" panose="00000500000000000000" pitchFamily="2" charset="0"/>
              </a:rPr>
              <a:t>Friday Night Live</a:t>
            </a:r>
          </a:p>
          <a:p>
            <a:pPr>
              <a:buClrTx/>
              <a:buFont typeface="Wingdings" panose="05000000000000000000" pitchFamily="2" charset="2"/>
              <a:buChar char="§"/>
              <a:defRPr/>
            </a:pPr>
            <a:r>
              <a:rPr lang="en-US" sz="4800" b="1" dirty="0">
                <a:solidFill>
                  <a:schemeClr val="tx1"/>
                </a:solidFill>
                <a:latin typeface="Nunito Sans" panose="00000500000000000000" pitchFamily="2" charset="0"/>
              </a:rPr>
              <a:t>Club Live</a:t>
            </a:r>
          </a:p>
          <a:p>
            <a:pPr>
              <a:buClrTx/>
              <a:buFont typeface="Wingdings" panose="05000000000000000000" pitchFamily="2" charset="2"/>
              <a:buChar char="§"/>
              <a:defRPr/>
            </a:pPr>
            <a:r>
              <a:rPr lang="en-US" sz="4800" b="1" dirty="0">
                <a:solidFill>
                  <a:schemeClr val="tx1"/>
                </a:solidFill>
                <a:latin typeface="Nunito Sans" panose="00000500000000000000" pitchFamily="2" charset="0"/>
              </a:rPr>
              <a:t>Friday Night Live Mentoring Program</a:t>
            </a:r>
          </a:p>
          <a:p>
            <a:pPr>
              <a:buClrTx/>
              <a:buFont typeface="Wingdings" panose="05000000000000000000" pitchFamily="2" charset="2"/>
              <a:buChar char="§"/>
              <a:defRPr/>
            </a:pPr>
            <a:r>
              <a:rPr lang="en-US" sz="4800" b="1" dirty="0">
                <a:solidFill>
                  <a:schemeClr val="tx1"/>
                </a:solidFill>
                <a:latin typeface="Nunito Sans" panose="00000500000000000000" pitchFamily="2" charset="0"/>
              </a:rPr>
              <a:t>Leadership and Advocacy Project</a:t>
            </a:r>
          </a:p>
          <a:p>
            <a:pPr>
              <a:buClrTx/>
              <a:buFont typeface="Wingdings" panose="05000000000000000000" pitchFamily="2" charset="2"/>
              <a:buChar char="§"/>
              <a:defRPr/>
            </a:pPr>
            <a:r>
              <a:rPr lang="en-US" sz="4800" b="1" dirty="0">
                <a:solidFill>
                  <a:schemeClr val="tx1"/>
                </a:solidFill>
                <a:latin typeface="Nunito Sans" panose="00000500000000000000" pitchFamily="2" charset="0"/>
              </a:rPr>
              <a:t>Youth Engaged in Action</a:t>
            </a:r>
          </a:p>
          <a:p>
            <a:pPr>
              <a:buClrTx/>
              <a:buFont typeface="Wingdings" panose="05000000000000000000" pitchFamily="2" charset="2"/>
              <a:buChar char="§"/>
              <a:defRPr/>
            </a:pPr>
            <a:r>
              <a:rPr lang="en-US" sz="4800" b="1" dirty="0">
                <a:solidFill>
                  <a:schemeClr val="tx1"/>
                </a:solidFill>
                <a:latin typeface="Nunito Sans" panose="00000500000000000000" pitchFamily="2" charset="0"/>
              </a:rPr>
              <a:t>Community Education for Drug-Free Youth</a:t>
            </a:r>
          </a:p>
          <a:p>
            <a:pPr>
              <a:buClrTx/>
              <a:buFont typeface="Wingdings" panose="05000000000000000000" pitchFamily="2" charset="2"/>
              <a:buChar char="§"/>
              <a:defRPr/>
            </a:pPr>
            <a:r>
              <a:rPr lang="en-US" sz="4800" b="1" dirty="0">
                <a:solidFill>
                  <a:schemeClr val="tx1"/>
                </a:solidFill>
                <a:latin typeface="Nunito Sans" panose="00000500000000000000" pitchFamily="2" charset="0"/>
              </a:rPr>
              <a:t>Families and Communities Together</a:t>
            </a:r>
          </a:p>
          <a:p>
            <a:pPr>
              <a:buClrTx/>
              <a:buFont typeface="Wingdings" panose="05000000000000000000" pitchFamily="2" charset="2"/>
              <a:buChar char="§"/>
              <a:defRPr/>
            </a:pPr>
            <a:r>
              <a:rPr lang="en-US" sz="4800" b="1" dirty="0">
                <a:solidFill>
                  <a:schemeClr val="tx1"/>
                </a:solidFill>
                <a:latin typeface="Nunito Sans" panose="00000500000000000000" pitchFamily="2" charset="0"/>
              </a:rPr>
              <a:t>Sacramento County Coalition for Youth</a:t>
            </a:r>
          </a:p>
          <a:p>
            <a:pPr>
              <a:buClrTx/>
              <a:buFont typeface="Wingdings" panose="05000000000000000000" pitchFamily="2" charset="2"/>
              <a:buChar char="§"/>
              <a:defRPr/>
            </a:pPr>
            <a:r>
              <a:rPr lang="en-US" sz="4800" b="1" dirty="0">
                <a:solidFill>
                  <a:schemeClr val="tx1"/>
                </a:solidFill>
                <a:latin typeface="Nunito Sans" panose="00000500000000000000" pitchFamily="2" charset="0"/>
              </a:rPr>
              <a:t>Active Parenting of Teens</a:t>
            </a:r>
          </a:p>
          <a:p>
            <a:pPr>
              <a:buClrTx/>
              <a:buFont typeface="Wingdings" panose="05000000000000000000" pitchFamily="2" charset="2"/>
              <a:buChar char="§"/>
              <a:defRPr/>
            </a:pPr>
            <a:r>
              <a:rPr lang="en-US" sz="4800" b="1" dirty="0">
                <a:solidFill>
                  <a:schemeClr val="tx1"/>
                </a:solidFill>
                <a:latin typeface="Nunito Sans" panose="00000500000000000000" pitchFamily="2" charset="0"/>
              </a:rPr>
              <a:t>Family Matters</a:t>
            </a:r>
          </a:p>
          <a:p>
            <a:pPr>
              <a:buClrTx/>
              <a:buFont typeface="Wingdings" panose="05000000000000000000" pitchFamily="2" charset="2"/>
              <a:buChar char="§"/>
              <a:defRPr/>
            </a:pPr>
            <a:r>
              <a:rPr lang="en-US" sz="4800" b="1" dirty="0">
                <a:solidFill>
                  <a:schemeClr val="tx1"/>
                </a:solidFill>
                <a:latin typeface="Nunito Sans" panose="00000500000000000000" pitchFamily="2" charset="0"/>
              </a:rPr>
              <a:t>Teens in </a:t>
            </a:r>
            <a:r>
              <a:rPr lang="en-US" sz="4800" b="1" dirty="0" smtClean="0">
                <a:solidFill>
                  <a:schemeClr val="tx1"/>
                </a:solidFill>
                <a:latin typeface="Nunito Sans" panose="00000500000000000000" pitchFamily="2" charset="0"/>
              </a:rPr>
              <a:t>Action</a:t>
            </a:r>
          </a:p>
          <a:p>
            <a:pPr>
              <a:buClrTx/>
              <a:buFont typeface="Wingdings" panose="05000000000000000000" pitchFamily="2" charset="2"/>
              <a:buChar char="§"/>
              <a:defRPr/>
            </a:pPr>
            <a:r>
              <a:rPr lang="en-US" sz="4800" b="1" dirty="0" smtClean="0">
                <a:solidFill>
                  <a:schemeClr val="tx1"/>
                </a:solidFill>
                <a:latin typeface="Nunito Sans" panose="00000500000000000000" pitchFamily="2" charset="0"/>
              </a:rPr>
              <a:t>Arrive Alive, CA</a:t>
            </a:r>
            <a:endParaRPr lang="en-US" sz="4800" b="1" dirty="0">
              <a:solidFill>
                <a:schemeClr val="tx1"/>
              </a:solidFill>
              <a:latin typeface="Nunito Sans" panose="00000500000000000000" pitchFamily="2" charset="0"/>
            </a:endParaRPr>
          </a:p>
          <a:p>
            <a:pPr marL="812800" indent="-812800">
              <a:buClr>
                <a:srgbClr val="FA0000"/>
              </a:buClr>
              <a:buFont typeface="Wingdings" panose="05000000000000000000" pitchFamily="2" charset="2"/>
              <a:buChar char="§"/>
              <a:defRPr/>
            </a:pPr>
            <a:endParaRPr lang="en-US" sz="4800" dirty="0">
              <a:solidFill>
                <a:schemeClr val="tx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4462" y="10058399"/>
            <a:ext cx="2593212" cy="250323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55295" y="2281214"/>
            <a:ext cx="2593212" cy="2461898"/>
          </a:xfrm>
          <a:prstGeom prst="rect">
            <a:avLst/>
          </a:prstGeom>
        </p:spPr>
      </p:pic>
      <p:sp>
        <p:nvSpPr>
          <p:cNvPr id="10" name="Rectangle 9"/>
          <p:cNvSpPr/>
          <p:nvPr/>
        </p:nvSpPr>
        <p:spPr>
          <a:xfrm>
            <a:off x="17642541" y="-550561"/>
            <a:ext cx="6081456" cy="13731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89911" y="3558805"/>
            <a:ext cx="4888052" cy="338248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51993" y="-323889"/>
            <a:ext cx="4925970" cy="3426726"/>
          </a:xfrm>
          <a:prstGeom prst="rect">
            <a:avLst/>
          </a:prstGeom>
        </p:spPr>
      </p:pic>
      <p:sp>
        <p:nvSpPr>
          <p:cNvPr id="17" name="Title 1"/>
          <p:cNvSpPr txBox="1">
            <a:spLocks/>
          </p:cNvSpPr>
          <p:nvPr/>
        </p:nvSpPr>
        <p:spPr>
          <a:xfrm rot="10800000" flipV="1">
            <a:off x="17857960" y="7124700"/>
            <a:ext cx="6738279" cy="2724150"/>
          </a:xfrm>
          <a:prstGeom prst="rect">
            <a:avLst/>
          </a:prstGeom>
        </p:spPr>
        <p:txBody>
          <a:bodyP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lnSpc>
                <a:spcPct val="100000"/>
              </a:lnSpc>
            </a:pPr>
            <a:r>
              <a:rPr lang="en-US" sz="6400" b="1" dirty="0">
                <a:solidFill>
                  <a:schemeClr val="bg1"/>
                </a:solidFill>
                <a:effectLst>
                  <a:outerShdw blurRad="38100" dist="38100" dir="2700000" algn="tl">
                    <a:srgbClr val="000000">
                      <a:alpha val="43137"/>
                    </a:srgbClr>
                  </a:outerShdw>
                </a:effectLst>
              </a:rPr>
              <a:t>Our Prevention</a:t>
            </a:r>
          </a:p>
          <a:p>
            <a:pPr algn="ctr">
              <a:lnSpc>
                <a:spcPct val="100000"/>
              </a:lnSpc>
            </a:pPr>
            <a:r>
              <a:rPr lang="en-US" sz="6400" b="1" dirty="0">
                <a:solidFill>
                  <a:schemeClr val="bg1"/>
                </a:solidFill>
                <a:effectLst>
                  <a:outerShdw blurRad="38100" dist="38100" dir="2700000" algn="tl">
                    <a:srgbClr val="000000">
                      <a:alpha val="43137"/>
                    </a:srgbClr>
                  </a:outerShdw>
                </a:effectLst>
              </a:rPr>
              <a:t>Campaigns</a:t>
            </a:r>
          </a:p>
          <a:p>
            <a:pPr algn="ctr">
              <a:lnSpc>
                <a:spcPct val="100000"/>
              </a:lnSpc>
            </a:pPr>
            <a:endParaRPr lang="en-US" sz="8000" b="1" dirty="0">
              <a:solidFill>
                <a:srgbClr val="FFC000"/>
              </a:solidFill>
              <a:effectLst>
                <a:outerShdw blurRad="38100" dist="38100" dir="2700000" algn="tl">
                  <a:srgbClr val="000000">
                    <a:alpha val="43137"/>
                  </a:srgbClr>
                </a:outerShdw>
              </a:effectLst>
            </a:endParaRPr>
          </a:p>
        </p:txBody>
      </p:sp>
      <p:sp>
        <p:nvSpPr>
          <p:cNvPr id="15" name="TextBox 14"/>
          <p:cNvSpPr txBox="1"/>
          <p:nvPr/>
        </p:nvSpPr>
        <p:spPr>
          <a:xfrm rot="16200000">
            <a:off x="-6381395" y="6534834"/>
            <a:ext cx="13716001" cy="646331"/>
          </a:xfrm>
          <a:prstGeom prst="rect">
            <a:avLst/>
          </a:prstGeom>
          <a:noFill/>
        </p:spPr>
        <p:txBody>
          <a:bodyPr wrap="square" rtlCol="0">
            <a:spAutoFit/>
          </a:bodyPr>
          <a:lstStyle/>
          <a:p>
            <a:pPr algn="ctr"/>
            <a:r>
              <a:rPr lang="en-US" dirty="0" smtClean="0">
                <a:solidFill>
                  <a:schemeClr val="bg2"/>
                </a:solidFill>
                <a:effectLst>
                  <a:outerShdw blurRad="38100" dist="38100" dir="2700000" algn="tl">
                    <a:srgbClr val="000000">
                      <a:alpha val="43137"/>
                    </a:srgbClr>
                  </a:outerShdw>
                </a:effectLst>
                <a:latin typeface="Noto Serif" panose="02020600060500020200"/>
              </a:rPr>
              <a:t>Substance Use Prevention and Treatment</a:t>
            </a:r>
            <a:endParaRPr lang="en-US" dirty="0">
              <a:solidFill>
                <a:schemeClr val="bg2"/>
              </a:solidFill>
              <a:effectLst>
                <a:outerShdw blurRad="38100" dist="38100" dir="2700000" algn="tl">
                  <a:srgbClr val="000000">
                    <a:alpha val="43137"/>
                  </a:srgbClr>
                </a:outerShdw>
              </a:effectLst>
              <a:latin typeface="Noto Serif" panose="02020600060500020200"/>
            </a:endParaRPr>
          </a:p>
        </p:txBody>
      </p:sp>
      <p:pic>
        <p:nvPicPr>
          <p:cNvPr id="4" name="Picture 3"/>
          <p:cNvPicPr>
            <a:picLocks noChangeAspect="1"/>
          </p:cNvPicPr>
          <p:nvPr/>
        </p:nvPicPr>
        <p:blipFill>
          <a:blip r:embed="rId7"/>
          <a:stretch>
            <a:fillRect/>
          </a:stretch>
        </p:blipFill>
        <p:spPr>
          <a:xfrm>
            <a:off x="18614360" y="9451133"/>
            <a:ext cx="4953000" cy="3429000"/>
          </a:xfrm>
          <a:prstGeom prst="rect">
            <a:avLst/>
          </a:prstGeom>
        </p:spPr>
      </p:pic>
    </p:spTree>
    <p:extLst>
      <p:ext uri="{BB962C8B-B14F-4D97-AF65-F5344CB8AC3E}">
        <p14:creationId xmlns:p14="http://schemas.microsoft.com/office/powerpoint/2010/main" val="28523914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9500" y="675739"/>
            <a:ext cx="20538650" cy="1527200"/>
          </a:xfrm>
        </p:spPr>
        <p:txBody>
          <a:bodyPr>
            <a:noAutofit/>
          </a:bodyPr>
          <a:lstStyle/>
          <a:p>
            <a:pPr algn="ctr"/>
            <a:r>
              <a:rPr lang="en-US" sz="8000" dirty="0">
                <a:solidFill>
                  <a:schemeClr val="tx1"/>
                </a:solidFill>
                <a:effectLst>
                  <a:outerShdw blurRad="38100" dist="38100" dir="2700000" algn="tl">
                    <a:srgbClr val="000000">
                      <a:alpha val="43137"/>
                    </a:srgbClr>
                  </a:outerShdw>
                </a:effectLst>
                <a:latin typeface="Nunito Sans" panose="00000500000000000000" pitchFamily="2" charset="0"/>
              </a:rPr>
              <a:t>Options for Recovery Program</a:t>
            </a:r>
          </a:p>
        </p:txBody>
      </p:sp>
      <p:sp>
        <p:nvSpPr>
          <p:cNvPr id="6" name="Rectangle 5"/>
          <p:cNvSpPr/>
          <p:nvPr/>
        </p:nvSpPr>
        <p:spPr>
          <a:xfrm>
            <a:off x="13614038" y="11009088"/>
            <a:ext cx="7526110" cy="707886"/>
          </a:xfrm>
          <a:prstGeom prst="rect">
            <a:avLst/>
          </a:prstGeom>
        </p:spPr>
        <p:txBody>
          <a:bodyPr wrap="square">
            <a:spAutoFit/>
          </a:bodyPr>
          <a:lstStyle/>
          <a:p>
            <a:pPr algn="ctr">
              <a:buClr>
                <a:schemeClr val="accent1">
                  <a:lumMod val="75000"/>
                </a:schemeClr>
              </a:buClr>
              <a:buSzPct val="125000"/>
            </a:pPr>
            <a:endParaRPr lang="en-US" sz="4000" b="1" dirty="0">
              <a:solidFill>
                <a:srgbClr val="FA0000"/>
              </a:solidFill>
            </a:endParaRPr>
          </a:p>
        </p:txBody>
      </p:sp>
      <p:pic>
        <p:nvPicPr>
          <p:cNvPr id="12" name="Picture 12" descr="zach-lucero-799059-unsplash"/>
          <p:cNvPicPr>
            <a:picLocks noChangeAspect="1" noChangeArrowheads="1"/>
          </p:cNvPicPr>
          <p:nvPr/>
        </p:nvPicPr>
        <p:blipFill>
          <a:blip r:embed="rId3" cstate="email">
            <a:extLst>
              <a:ext uri="{28A0092B-C50C-407E-A947-70E740481C1C}">
                <a14:useLocalDpi xmlns:a14="http://schemas.microsoft.com/office/drawing/2010/main" val="0"/>
              </a:ext>
            </a:extLst>
          </a:blip>
          <a:srcRect l="31322" r="9822"/>
          <a:stretch>
            <a:fillRect/>
          </a:stretch>
        </p:blipFill>
        <p:spPr bwMode="auto">
          <a:xfrm>
            <a:off x="16262590" y="6586277"/>
            <a:ext cx="6724847" cy="6734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4" name="Rectangle 13"/>
          <p:cNvSpPr/>
          <p:nvPr/>
        </p:nvSpPr>
        <p:spPr>
          <a:xfrm>
            <a:off x="1591733" y="3480157"/>
            <a:ext cx="21395703" cy="2215991"/>
          </a:xfrm>
          <a:prstGeom prst="rect">
            <a:avLst/>
          </a:prstGeom>
        </p:spPr>
        <p:txBody>
          <a:bodyPr wrap="square">
            <a:spAutoFit/>
          </a:bodyPr>
          <a:lstStyle/>
          <a:p>
            <a:pPr marR="10160">
              <a:lnSpc>
                <a:spcPct val="115000"/>
              </a:lnSpc>
            </a:pPr>
            <a:r>
              <a:rPr lang="en-US" sz="4000" b="1" dirty="0">
                <a:latin typeface="Nunito Sans" panose="00000500000000000000" pitchFamily="2" charset="0"/>
                <a:ea typeface="SimSun" panose="02010600030101010101" pitchFamily="2" charset="-122"/>
                <a:cs typeface="Arial" panose="020B0604020202020204" pitchFamily="34" charset="0"/>
              </a:rPr>
              <a:t>The Options for Recovery Program is designed to meet the unique SUD treatment and recovery needs of pregnant and parenting women of minor children. </a:t>
            </a:r>
            <a:endParaRPr lang="en-US" sz="7200" b="1" dirty="0">
              <a:latin typeface="Nunito Sans" panose="00000500000000000000" pitchFamily="2" charset="0"/>
              <a:ea typeface="SimSun" panose="02010600030101010101" pitchFamily="2" charset="-122"/>
              <a:cs typeface="Arial" panose="020B0604020202020204" pitchFamily="34" charset="0"/>
            </a:endParaRPr>
          </a:p>
        </p:txBody>
      </p:sp>
      <p:sp>
        <p:nvSpPr>
          <p:cNvPr id="13" name="Rectangle 12"/>
          <p:cNvSpPr/>
          <p:nvPr/>
        </p:nvSpPr>
        <p:spPr>
          <a:xfrm>
            <a:off x="2452443" y="5475185"/>
            <a:ext cx="13489477" cy="7492820"/>
          </a:xfrm>
          <a:prstGeom prst="rect">
            <a:avLst/>
          </a:prstGeom>
        </p:spPr>
        <p:txBody>
          <a:bodyPr wrap="square">
            <a:spAutoFit/>
          </a:bodyPr>
          <a:lstStyle/>
          <a:p>
            <a:pPr marL="685800" indent="-685800">
              <a:lnSpc>
                <a:spcPct val="115000"/>
              </a:lnSpc>
              <a:buFont typeface="Wingdings" panose="05000000000000000000" pitchFamily="2" charset="2"/>
              <a:buChar char="§"/>
            </a:pPr>
            <a:r>
              <a:rPr lang="en-US" sz="4200" b="1" dirty="0" smtClean="0">
                <a:latin typeface="Nunito Sans" panose="00000500000000000000" pitchFamily="2" charset="0"/>
                <a:ea typeface="SimSun" panose="02010600030101010101" pitchFamily="2" charset="-122"/>
                <a:cs typeface="Arial" panose="020B0604020202020204" pitchFamily="34" charset="0"/>
              </a:rPr>
              <a:t>Outpatient </a:t>
            </a:r>
            <a:r>
              <a:rPr lang="en-US" sz="4200" b="1" dirty="0">
                <a:latin typeface="Nunito Sans" panose="00000500000000000000" pitchFamily="2" charset="0"/>
                <a:ea typeface="SimSun" panose="02010600030101010101" pitchFamily="2" charset="-122"/>
                <a:cs typeface="Arial" panose="020B0604020202020204" pitchFamily="34" charset="0"/>
              </a:rPr>
              <a:t>Treatment</a:t>
            </a:r>
          </a:p>
          <a:p>
            <a:pPr marL="685800" indent="-685800">
              <a:lnSpc>
                <a:spcPct val="115000"/>
              </a:lnSpc>
              <a:buFont typeface="Wingdings" panose="05000000000000000000" pitchFamily="2" charset="2"/>
              <a:buChar char="§"/>
            </a:pPr>
            <a:r>
              <a:rPr lang="en-US" sz="4200" b="1" dirty="0">
                <a:latin typeface="Nunito Sans" panose="00000500000000000000" pitchFamily="2" charset="0"/>
                <a:ea typeface="SimSun" panose="02010600030101010101" pitchFamily="2" charset="-122"/>
                <a:cs typeface="Arial" panose="020B0604020202020204" pitchFamily="34" charset="0"/>
              </a:rPr>
              <a:t>Intensive Outpatient Treatment</a:t>
            </a:r>
            <a:r>
              <a:rPr lang="en-US" sz="4200" b="1" dirty="0">
                <a:latin typeface="Nunito Sans" panose="00000500000000000000" pitchFamily="2" charset="0"/>
              </a:rPr>
              <a:t> </a:t>
            </a:r>
          </a:p>
          <a:p>
            <a:pPr marL="685800" indent="-685800">
              <a:buFont typeface="Wingdings" panose="05000000000000000000" pitchFamily="2" charset="2"/>
              <a:buChar char="§"/>
            </a:pPr>
            <a:r>
              <a:rPr lang="en-US" sz="4200" b="1" dirty="0">
                <a:latin typeface="Nunito Sans" panose="00000500000000000000" pitchFamily="2" charset="0"/>
              </a:rPr>
              <a:t>Withdrawal Management/Detoxification</a:t>
            </a:r>
            <a:r>
              <a:rPr lang="en-US" sz="4200" b="1" dirty="0">
                <a:latin typeface="Nunito Sans" panose="00000500000000000000" pitchFamily="2" charset="0"/>
                <a:ea typeface="SimSun" panose="02010600030101010101" pitchFamily="2" charset="-122"/>
                <a:cs typeface="Arial" panose="020B0604020202020204" pitchFamily="34" charset="0"/>
              </a:rPr>
              <a:t> </a:t>
            </a:r>
          </a:p>
          <a:p>
            <a:pPr marL="685800" indent="-685800">
              <a:buFont typeface="Wingdings" panose="05000000000000000000" pitchFamily="2" charset="2"/>
              <a:buChar char="§"/>
            </a:pPr>
            <a:r>
              <a:rPr lang="en-US" sz="4200" b="1" dirty="0">
                <a:latin typeface="Nunito Sans" panose="00000500000000000000" pitchFamily="2" charset="0"/>
              </a:rPr>
              <a:t>Residential </a:t>
            </a:r>
            <a:r>
              <a:rPr lang="en-US" sz="4200" b="1" dirty="0" smtClean="0">
                <a:latin typeface="Nunito Sans" panose="00000500000000000000" pitchFamily="2" charset="0"/>
              </a:rPr>
              <a:t>Treatment (Children 5 and under can live with mother in residential program).</a:t>
            </a:r>
            <a:endParaRPr lang="en-US" sz="4200" b="1" dirty="0">
              <a:latin typeface="Nunito Sans" panose="00000500000000000000" pitchFamily="2" charset="0"/>
            </a:endParaRPr>
          </a:p>
          <a:p>
            <a:pPr marL="685800" indent="-685800">
              <a:buFont typeface="Wingdings" panose="05000000000000000000" pitchFamily="2" charset="2"/>
              <a:buChar char="§"/>
            </a:pPr>
            <a:r>
              <a:rPr lang="en-US" sz="4200" b="1" dirty="0">
                <a:latin typeface="Nunito Sans" panose="00000500000000000000" pitchFamily="2" charset="0"/>
              </a:rPr>
              <a:t>Transitional </a:t>
            </a:r>
            <a:r>
              <a:rPr lang="en-US" sz="4200" b="1" dirty="0" smtClean="0">
                <a:latin typeface="Nunito Sans" panose="00000500000000000000" pitchFamily="2" charset="0"/>
              </a:rPr>
              <a:t>Living/Recovery Residence</a:t>
            </a:r>
            <a:endParaRPr lang="en-US" sz="4200" b="1" dirty="0">
              <a:latin typeface="Nunito Sans" panose="00000500000000000000" pitchFamily="2" charset="0"/>
            </a:endParaRPr>
          </a:p>
          <a:p>
            <a:pPr marL="685800" indent="-685800">
              <a:buFont typeface="Wingdings" panose="05000000000000000000" pitchFamily="2" charset="2"/>
              <a:buChar char="§"/>
            </a:pPr>
            <a:r>
              <a:rPr lang="en-US" sz="4200" b="1" dirty="0">
                <a:latin typeface="Nunito Sans" panose="00000500000000000000" pitchFamily="2" charset="0"/>
                <a:ea typeface="Times New Roman" panose="02020603050405020304" pitchFamily="18" charset="0"/>
              </a:rPr>
              <a:t>Case Management</a:t>
            </a:r>
          </a:p>
          <a:p>
            <a:pPr marL="685800" marR="1828800" indent="-685800">
              <a:buFont typeface="Wingdings" panose="05000000000000000000" pitchFamily="2" charset="2"/>
              <a:buChar char="§"/>
            </a:pPr>
            <a:r>
              <a:rPr lang="en-US" sz="4200" b="1" dirty="0" smtClean="0">
                <a:latin typeface="Nunito Sans" panose="00000500000000000000" pitchFamily="2" charset="0"/>
              </a:rPr>
              <a:t>Educational Women’s </a:t>
            </a:r>
            <a:r>
              <a:rPr lang="en-US" sz="4200" b="1" dirty="0">
                <a:latin typeface="Nunito Sans" panose="00000500000000000000" pitchFamily="2" charset="0"/>
              </a:rPr>
              <a:t>Perinatal Services</a:t>
            </a:r>
            <a:r>
              <a:rPr lang="en-US" sz="4200" b="1" dirty="0">
                <a:latin typeface="Nunito Sans" panose="00000500000000000000" pitchFamily="2" charset="0"/>
                <a:ea typeface="Times New Roman" panose="02020603050405020304" pitchFamily="18" charset="0"/>
                <a:cs typeface="Times New Roman" panose="02020603050405020304" pitchFamily="18" charset="0"/>
              </a:rPr>
              <a:t> </a:t>
            </a:r>
            <a:endParaRPr lang="en-US" sz="4200" b="1" dirty="0">
              <a:latin typeface="Nunito Sans" panose="00000500000000000000" pitchFamily="2" charset="0"/>
              <a:ea typeface="SimSun" panose="02010600030101010101" pitchFamily="2" charset="-122"/>
              <a:cs typeface="Arial" panose="020B0604020202020204" pitchFamily="34" charset="0"/>
            </a:endParaRPr>
          </a:p>
          <a:p>
            <a:pPr marL="685800" marR="457200" indent="-685800">
              <a:lnSpc>
                <a:spcPct val="115000"/>
              </a:lnSpc>
              <a:buFont typeface="Wingdings" panose="05000000000000000000" pitchFamily="2" charset="2"/>
              <a:buChar char="§"/>
            </a:pPr>
            <a:r>
              <a:rPr lang="en-US" sz="4200" b="1" dirty="0">
                <a:latin typeface="Nunito Sans" panose="00000500000000000000" pitchFamily="2" charset="0"/>
                <a:ea typeface="SimSun" panose="02010600030101010101" pitchFamily="2" charset="-122"/>
                <a:cs typeface="Arial" panose="020B0604020202020204" pitchFamily="34" charset="0"/>
              </a:rPr>
              <a:t>Child Play Care</a:t>
            </a:r>
          </a:p>
        </p:txBody>
      </p:sp>
      <p:sp>
        <p:nvSpPr>
          <p:cNvPr id="9" name="TextBox 8"/>
          <p:cNvSpPr txBox="1"/>
          <p:nvPr/>
        </p:nvSpPr>
        <p:spPr>
          <a:xfrm rot="5400000">
            <a:off x="17093940" y="6534835"/>
            <a:ext cx="13716001" cy="646331"/>
          </a:xfrm>
          <a:prstGeom prst="rect">
            <a:avLst/>
          </a:prstGeom>
          <a:noFill/>
        </p:spPr>
        <p:txBody>
          <a:bodyPr wrap="square" rtlCol="0">
            <a:spAutoFit/>
          </a:bodyPr>
          <a:lstStyle/>
          <a:p>
            <a:pPr algn="ctr"/>
            <a:r>
              <a:rPr lang="en-US" dirty="0" smtClean="0">
                <a:solidFill>
                  <a:schemeClr val="bg2"/>
                </a:solidFill>
                <a:effectLst>
                  <a:outerShdw blurRad="38100" dist="38100" dir="2700000" algn="tl">
                    <a:srgbClr val="000000">
                      <a:alpha val="43137"/>
                    </a:srgbClr>
                  </a:outerShdw>
                </a:effectLst>
                <a:latin typeface="Noto Serif" panose="02020600060500020200"/>
              </a:rPr>
              <a:t>Substance Use Prevention and Treatment</a:t>
            </a:r>
            <a:endParaRPr lang="en-US" dirty="0">
              <a:solidFill>
                <a:schemeClr val="bg2"/>
              </a:solidFill>
              <a:effectLst>
                <a:outerShdw blurRad="38100" dist="38100" dir="2700000" algn="tl">
                  <a:srgbClr val="000000">
                    <a:alpha val="43137"/>
                  </a:srgbClr>
                </a:outerShdw>
              </a:effectLst>
              <a:latin typeface="Noto Serif" panose="02020600060500020200"/>
            </a:endParaRPr>
          </a:p>
        </p:txBody>
      </p:sp>
      <p:sp>
        <p:nvSpPr>
          <p:cNvPr id="3" name="TextBox 2"/>
          <p:cNvSpPr txBox="1"/>
          <p:nvPr/>
        </p:nvSpPr>
        <p:spPr>
          <a:xfrm>
            <a:off x="14095241" y="5273403"/>
            <a:ext cx="4976037" cy="1200329"/>
          </a:xfrm>
          <a:prstGeom prst="rect">
            <a:avLst/>
          </a:prstGeom>
          <a:solidFill>
            <a:schemeClr val="accent2"/>
          </a:solidFill>
        </p:spPr>
        <p:txBody>
          <a:bodyPr wrap="square" rtlCol="0">
            <a:spAutoFit/>
          </a:bodyPr>
          <a:lstStyle/>
          <a:p>
            <a:pPr algn="ctr"/>
            <a:r>
              <a:rPr lang="en-US" dirty="0" smtClean="0">
                <a:solidFill>
                  <a:schemeClr val="bg1"/>
                </a:solidFill>
              </a:rPr>
              <a:t>Service </a:t>
            </a:r>
            <a:r>
              <a:rPr lang="en-US" dirty="0" smtClean="0">
                <a:solidFill>
                  <a:schemeClr val="bg1"/>
                </a:solidFill>
              </a:rPr>
              <a:t>is on demand-  </a:t>
            </a:r>
          </a:p>
          <a:p>
            <a:pPr algn="ctr"/>
            <a:r>
              <a:rPr lang="en-US" dirty="0" smtClean="0">
                <a:solidFill>
                  <a:schemeClr val="bg1"/>
                </a:solidFill>
              </a:rPr>
              <a:t>No wait for treatment</a:t>
            </a:r>
            <a:endParaRPr lang="en-US" dirty="0">
              <a:solidFill>
                <a:schemeClr val="bg1"/>
              </a:solidFill>
            </a:endParaRPr>
          </a:p>
        </p:txBody>
      </p:sp>
    </p:spTree>
    <p:extLst>
      <p:ext uri="{BB962C8B-B14F-4D97-AF65-F5344CB8AC3E}">
        <p14:creationId xmlns:p14="http://schemas.microsoft.com/office/powerpoint/2010/main" val="4174390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130991" y="279400"/>
            <a:ext cx="14370739" cy="2159000"/>
          </a:xfrm>
          <a:prstGeom prst="rect">
            <a:avLst/>
          </a:prstGeom>
        </p:spPr>
        <p:txBody>
          <a:bodyPr>
            <a:normAutofit lnSpcReduction="1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8000" b="1" dirty="0" smtClean="0">
                <a:solidFill>
                  <a:schemeClr val="tx1"/>
                </a:solidFill>
                <a:effectLst>
                  <a:outerShdw blurRad="38100" dist="38100" dir="2700000" algn="tl">
                    <a:srgbClr val="000000">
                      <a:alpha val="43137"/>
                    </a:srgbClr>
                  </a:outerShdw>
                </a:effectLst>
                <a:latin typeface="Nunito Sans" panose="00000500000000000000" pitchFamily="2" charset="0"/>
              </a:rPr>
              <a:t>Collaborative </a:t>
            </a:r>
          </a:p>
          <a:p>
            <a:pPr algn="ctr"/>
            <a:r>
              <a:rPr lang="en-US" sz="8000" b="1" dirty="0" smtClean="0">
                <a:solidFill>
                  <a:schemeClr val="tx1"/>
                </a:solidFill>
                <a:effectLst>
                  <a:outerShdw blurRad="38100" dist="38100" dir="2700000" algn="tl">
                    <a:srgbClr val="000000">
                      <a:alpha val="43137"/>
                    </a:srgbClr>
                  </a:outerShdw>
                </a:effectLst>
                <a:latin typeface="Nunito Sans" panose="00000500000000000000" pitchFamily="2" charset="0"/>
              </a:rPr>
              <a:t>Courts </a:t>
            </a:r>
            <a:r>
              <a:rPr lang="en-US" sz="8000" b="1" dirty="0">
                <a:solidFill>
                  <a:schemeClr val="tx1"/>
                </a:solidFill>
                <a:effectLst>
                  <a:outerShdw blurRad="38100" dist="38100" dir="2700000" algn="tl">
                    <a:srgbClr val="000000">
                      <a:alpha val="43137"/>
                    </a:srgbClr>
                  </a:outerShdw>
                </a:effectLst>
                <a:latin typeface="Nunito Sans" panose="00000500000000000000" pitchFamily="2" charset="0"/>
              </a:rPr>
              <a:t>&amp; Programs</a:t>
            </a:r>
            <a:endParaRPr lang="en-US" sz="9400" b="1" dirty="0">
              <a:solidFill>
                <a:schemeClr val="tx1"/>
              </a:solidFill>
              <a:effectLst>
                <a:outerShdw blurRad="38100" dist="38100" dir="2700000" algn="tl">
                  <a:srgbClr val="000000">
                    <a:alpha val="43137"/>
                  </a:srgbClr>
                </a:outerShdw>
              </a:effectLst>
              <a:latin typeface="Nunito Sans" panose="00000500000000000000" pitchFamily="2" charset="0"/>
            </a:endParaRPr>
          </a:p>
        </p:txBody>
      </p:sp>
      <p:sp>
        <p:nvSpPr>
          <p:cNvPr id="4" name="Content Placeholder 2"/>
          <p:cNvSpPr txBox="1">
            <a:spLocks/>
          </p:cNvSpPr>
          <p:nvPr/>
        </p:nvSpPr>
        <p:spPr>
          <a:xfrm>
            <a:off x="3654424" y="2438400"/>
            <a:ext cx="18180494" cy="7950200"/>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endParaRPr lang="en-US" dirty="0">
              <a:solidFill>
                <a:schemeClr val="tx1"/>
              </a:solidFill>
            </a:endParaRPr>
          </a:p>
        </p:txBody>
      </p:sp>
      <p:sp>
        <p:nvSpPr>
          <p:cNvPr id="5" name="Rectangle 4"/>
          <p:cNvSpPr/>
          <p:nvPr/>
        </p:nvSpPr>
        <p:spPr>
          <a:xfrm>
            <a:off x="2130991" y="3516516"/>
            <a:ext cx="19027800" cy="10956846"/>
          </a:xfrm>
          <a:prstGeom prst="rect">
            <a:avLst/>
          </a:prstGeom>
        </p:spPr>
        <p:txBody>
          <a:bodyPr wrap="square">
            <a:spAutoFit/>
          </a:bodyPr>
          <a:lstStyle/>
          <a:p>
            <a:pPr marL="685800" indent="-685800">
              <a:buFont typeface="Wingdings" panose="05000000000000000000" pitchFamily="2" charset="2"/>
              <a:buChar char="§"/>
            </a:pPr>
            <a:r>
              <a:rPr lang="en-US" sz="5000" b="1" dirty="0">
                <a:latin typeface="Nunito Sans" panose="00000500000000000000" pitchFamily="2" charset="0"/>
              </a:rPr>
              <a:t>Recovery Court</a:t>
            </a:r>
          </a:p>
          <a:p>
            <a:pPr marL="685800" indent="-685800">
              <a:buFont typeface="Wingdings" panose="05000000000000000000" pitchFamily="2" charset="2"/>
              <a:buChar char="§"/>
            </a:pPr>
            <a:r>
              <a:rPr lang="en-US" sz="5000" b="1" dirty="0" smtClean="0">
                <a:latin typeface="Nunito Sans" panose="00000500000000000000" pitchFamily="2" charset="0"/>
              </a:rPr>
              <a:t>Family </a:t>
            </a:r>
            <a:r>
              <a:rPr lang="en-US" sz="5000" b="1" dirty="0">
                <a:latin typeface="Nunito Sans" panose="00000500000000000000" pitchFamily="2" charset="0"/>
              </a:rPr>
              <a:t>Treatment Courts</a:t>
            </a:r>
          </a:p>
          <a:p>
            <a:pPr marL="1600200" lvl="1" indent="-685800">
              <a:buFont typeface="Wingdings" panose="05000000000000000000" pitchFamily="2" charset="2"/>
              <a:buChar char="§"/>
            </a:pPr>
            <a:r>
              <a:rPr lang="en-US" sz="5000" b="1" dirty="0">
                <a:latin typeface="Nunito Sans" panose="00000500000000000000" pitchFamily="2" charset="0"/>
              </a:rPr>
              <a:t>Dependency </a:t>
            </a:r>
            <a:r>
              <a:rPr lang="en-US" sz="5000" b="1" dirty="0" smtClean="0">
                <a:latin typeface="Nunito Sans" panose="00000500000000000000" pitchFamily="2" charset="0"/>
              </a:rPr>
              <a:t>Family Treatment </a:t>
            </a:r>
            <a:r>
              <a:rPr lang="en-US" sz="5000" b="1" dirty="0">
                <a:latin typeface="Nunito Sans" panose="00000500000000000000" pitchFamily="2" charset="0"/>
              </a:rPr>
              <a:t>Court</a:t>
            </a:r>
          </a:p>
          <a:p>
            <a:pPr marL="1600200" lvl="1" indent="-685800">
              <a:buFont typeface="Wingdings" panose="05000000000000000000" pitchFamily="2" charset="2"/>
              <a:buChar char="§"/>
            </a:pPr>
            <a:r>
              <a:rPr lang="en-US" sz="5000" b="1" dirty="0">
                <a:latin typeface="Nunito Sans" panose="00000500000000000000" pitchFamily="2" charset="0"/>
              </a:rPr>
              <a:t>Early Intervention Family Treatment Court </a:t>
            </a:r>
          </a:p>
          <a:p>
            <a:pPr marL="685800" indent="-685800">
              <a:buFont typeface="Wingdings" panose="05000000000000000000" pitchFamily="2" charset="2"/>
              <a:buChar char="§"/>
            </a:pPr>
            <a:r>
              <a:rPr lang="en-US" sz="5000" b="1" dirty="0" smtClean="0">
                <a:latin typeface="Nunito Sans" panose="00000500000000000000" pitchFamily="2" charset="0"/>
              </a:rPr>
              <a:t>Mental </a:t>
            </a:r>
            <a:r>
              <a:rPr lang="en-US" sz="5000" b="1" dirty="0">
                <a:latin typeface="Nunito Sans" panose="00000500000000000000" pitchFamily="2" charset="0"/>
              </a:rPr>
              <a:t>Health Treatment Court</a:t>
            </a:r>
          </a:p>
          <a:p>
            <a:pPr marL="685800" indent="-685800">
              <a:buFont typeface="Wingdings" panose="05000000000000000000" pitchFamily="2" charset="2"/>
              <a:buChar char="§"/>
            </a:pPr>
            <a:r>
              <a:rPr lang="en-US" sz="5000" b="1" dirty="0">
                <a:latin typeface="Nunito Sans" panose="00000500000000000000" pitchFamily="2" charset="0"/>
              </a:rPr>
              <a:t>Re-Entry Court</a:t>
            </a:r>
          </a:p>
          <a:p>
            <a:pPr marL="685800" indent="-685800">
              <a:buFont typeface="Wingdings" panose="05000000000000000000" pitchFamily="2" charset="2"/>
              <a:buChar char="§"/>
            </a:pPr>
            <a:r>
              <a:rPr lang="en-US" sz="5000" b="1" dirty="0" smtClean="0">
                <a:latin typeface="Nunito Sans" panose="00000500000000000000" pitchFamily="2" charset="0"/>
              </a:rPr>
              <a:t>Veterans </a:t>
            </a:r>
            <a:r>
              <a:rPr lang="en-US" sz="5000" b="1" dirty="0">
                <a:latin typeface="Nunito Sans" panose="00000500000000000000" pitchFamily="2" charset="0"/>
              </a:rPr>
              <a:t>Treatment </a:t>
            </a:r>
            <a:r>
              <a:rPr lang="en-US" sz="5000" b="1" dirty="0" smtClean="0">
                <a:latin typeface="Nunito Sans" panose="00000500000000000000" pitchFamily="2" charset="0"/>
              </a:rPr>
              <a:t>Court</a:t>
            </a:r>
          </a:p>
          <a:p>
            <a:pPr marL="685800" indent="-685800">
              <a:buFont typeface="Wingdings" panose="05000000000000000000" pitchFamily="2" charset="2"/>
              <a:buChar char="§"/>
            </a:pPr>
            <a:r>
              <a:rPr lang="en-US" sz="5000" b="1" dirty="0">
                <a:latin typeface="Nunito Sans" panose="00000500000000000000" pitchFamily="2" charset="0"/>
              </a:rPr>
              <a:t>Prop 36 </a:t>
            </a:r>
            <a:r>
              <a:rPr lang="en-US" sz="5000" b="1" dirty="0" smtClean="0">
                <a:latin typeface="Nunito Sans" panose="00000500000000000000" pitchFamily="2" charset="0"/>
              </a:rPr>
              <a:t>Court</a:t>
            </a:r>
            <a:endParaRPr lang="en-US" sz="5000" b="1" dirty="0" smtClean="0">
              <a:latin typeface="Nunito Sans" panose="00000500000000000000" pitchFamily="2" charset="0"/>
            </a:endParaRPr>
          </a:p>
          <a:p>
            <a:pPr marL="685800" indent="-685800">
              <a:buFont typeface="Wingdings" panose="05000000000000000000" pitchFamily="2" charset="2"/>
              <a:buChar char="§"/>
            </a:pPr>
            <a:r>
              <a:rPr lang="en-US" sz="5000" b="1" dirty="0">
                <a:latin typeface="Nunito Sans" panose="00000500000000000000" pitchFamily="2" charset="0"/>
              </a:rPr>
              <a:t>Chronic Nuisance Offender (CNO) Program</a:t>
            </a:r>
          </a:p>
          <a:p>
            <a:pPr marL="685800" indent="-685800">
              <a:buFont typeface="Wingdings" panose="05000000000000000000" pitchFamily="2" charset="2"/>
              <a:buChar char="§"/>
            </a:pPr>
            <a:r>
              <a:rPr lang="en-US" sz="5000" b="1" dirty="0">
                <a:latin typeface="Nunito Sans" panose="00000500000000000000" pitchFamily="2" charset="0"/>
              </a:rPr>
              <a:t>Driving Under the Influence (DUI) Treatment Court</a:t>
            </a:r>
          </a:p>
          <a:p>
            <a:pPr marL="685800" indent="-685800">
              <a:buFont typeface="Wingdings" panose="05000000000000000000" pitchFamily="2" charset="2"/>
              <a:buChar char="§"/>
            </a:pPr>
            <a:r>
              <a:rPr lang="en-US" sz="5000" b="1" dirty="0">
                <a:latin typeface="Nunito Sans" panose="00000500000000000000" pitchFamily="2" charset="0"/>
              </a:rPr>
              <a:t>Drug Diversion Program</a:t>
            </a:r>
          </a:p>
          <a:p>
            <a:pPr marL="685800" indent="-685800">
              <a:buFont typeface="Wingdings" panose="05000000000000000000" pitchFamily="2" charset="2"/>
              <a:buChar char="§"/>
            </a:pPr>
            <a:endParaRPr lang="en-US" sz="5000" b="1" dirty="0">
              <a:latin typeface="Nunito Sans" panose="00000500000000000000" pitchFamily="2" charset="0"/>
            </a:endParaRPr>
          </a:p>
          <a:p>
            <a:pPr marL="571500" indent="-571500">
              <a:buClr>
                <a:srgbClr val="FA0000"/>
              </a:buClr>
              <a:buFont typeface="Arial" panose="020B0604020202020204" pitchFamily="34" charset="0"/>
              <a:buChar char="•"/>
            </a:pPr>
            <a:endParaRPr lang="en-US" sz="5600" dirty="0">
              <a:solidFill>
                <a:srgbClr val="0000FF"/>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743" t="10482" r="9751" b="15592"/>
          <a:stretch/>
        </p:blipFill>
        <p:spPr>
          <a:xfrm>
            <a:off x="13967700" y="11273107"/>
            <a:ext cx="9390651" cy="2214293"/>
          </a:xfrm>
          <a:prstGeom prst="rect">
            <a:avLst/>
          </a:prstGeom>
        </p:spPr>
      </p:pic>
      <p:pic>
        <p:nvPicPr>
          <p:cNvPr id="10" name="Picture 9" descr="File:Trialcourtroom.JPG - Wikimedia Commons"/>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315721" y="34872"/>
            <a:ext cx="4299680" cy="2859287"/>
          </a:xfrm>
          <a:prstGeom prst="rect">
            <a:avLst/>
          </a:prstGeom>
        </p:spPr>
      </p:pic>
    </p:spTree>
    <p:extLst>
      <p:ext uri="{BB962C8B-B14F-4D97-AF65-F5344CB8AC3E}">
        <p14:creationId xmlns:p14="http://schemas.microsoft.com/office/powerpoint/2010/main" val="474152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B66C643-BB88-C246-8FB0-A9951561E586}"/>
              </a:ext>
            </a:extLst>
          </p:cNvPr>
          <p:cNvSpPr txBox="1"/>
          <p:nvPr/>
        </p:nvSpPr>
        <p:spPr>
          <a:xfrm>
            <a:off x="1913095" y="1102094"/>
            <a:ext cx="19857760" cy="1107996"/>
          </a:xfrm>
          <a:prstGeom prst="rect">
            <a:avLst/>
          </a:prstGeom>
          <a:noFill/>
        </p:spPr>
        <p:txBody>
          <a:bodyPr wrap="square" rtlCol="0">
            <a:spAutoFit/>
          </a:bodyPr>
          <a:lstStyle/>
          <a:p>
            <a:pPr algn="ctr"/>
            <a:r>
              <a:rPr lang="en-US" sz="6600" b="1" dirty="0">
                <a:solidFill>
                  <a:schemeClr val="tx2"/>
                </a:solidFill>
                <a:latin typeface="Nunito Sans" panose="00000500000000000000" pitchFamily="2" charset="0"/>
                <a:cs typeface="Noto Serif" panose="02020600060500020200" pitchFamily="18" charset="0"/>
              </a:rPr>
              <a:t>About Us</a:t>
            </a:r>
          </a:p>
        </p:txBody>
      </p:sp>
      <p:sp>
        <p:nvSpPr>
          <p:cNvPr id="9" name="TextBox 8">
            <a:extLst>
              <a:ext uri="{FF2B5EF4-FFF2-40B4-BE49-F238E27FC236}">
                <a16:creationId xmlns:a16="http://schemas.microsoft.com/office/drawing/2014/main" id="{DBE2ED1D-CD93-004A-BF5D-A448B6AF07F1}"/>
              </a:ext>
            </a:extLst>
          </p:cNvPr>
          <p:cNvSpPr txBox="1"/>
          <p:nvPr/>
        </p:nvSpPr>
        <p:spPr>
          <a:xfrm>
            <a:off x="1649952" y="3276145"/>
            <a:ext cx="3611793" cy="523220"/>
          </a:xfrm>
          <a:prstGeom prst="rect">
            <a:avLst/>
          </a:prstGeom>
          <a:noFill/>
        </p:spPr>
        <p:txBody>
          <a:bodyPr wrap="square" rtlCol="0">
            <a:spAutoFit/>
          </a:bodyPr>
          <a:lstStyle/>
          <a:p>
            <a:r>
              <a:rPr lang="en-US" sz="2800" b="1" u="sng" spc="600" dirty="0" smtClean="0">
                <a:solidFill>
                  <a:schemeClr val="bg1">
                    <a:lumMod val="50000"/>
                  </a:schemeClr>
                </a:solidFill>
                <a:latin typeface="+mj-lt"/>
              </a:rPr>
              <a:t>Our Mission</a:t>
            </a:r>
            <a:endParaRPr lang="en-US" sz="2800" b="1" u="sng" spc="600" dirty="0">
              <a:solidFill>
                <a:schemeClr val="bg1">
                  <a:lumMod val="50000"/>
                </a:schemeClr>
              </a:solidFill>
              <a:latin typeface="+mj-lt"/>
            </a:endParaRPr>
          </a:p>
        </p:txBody>
      </p:sp>
      <p:sp>
        <p:nvSpPr>
          <p:cNvPr id="10" name="Subtitle 2">
            <a:extLst>
              <a:ext uri="{FF2B5EF4-FFF2-40B4-BE49-F238E27FC236}">
                <a16:creationId xmlns:a16="http://schemas.microsoft.com/office/drawing/2014/main" id="{7E149CC4-314D-7842-A8FE-6E8C5116B374}"/>
              </a:ext>
            </a:extLst>
          </p:cNvPr>
          <p:cNvSpPr txBox="1">
            <a:spLocks/>
          </p:cNvSpPr>
          <p:nvPr/>
        </p:nvSpPr>
        <p:spPr>
          <a:xfrm>
            <a:off x="1511730" y="4309549"/>
            <a:ext cx="8908177" cy="1515800"/>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3700"/>
              </a:lnSpc>
            </a:pPr>
            <a:r>
              <a:rPr lang="en-US" sz="3200" dirty="0">
                <a:solidFill>
                  <a:schemeClr val="tx1"/>
                </a:solidFill>
                <a:latin typeface="+mj-lt"/>
              </a:rPr>
              <a:t>To provide a culturally competent system of care that promotes holistic recovery, optimum health, and resiliency</a:t>
            </a:r>
            <a:r>
              <a:rPr lang="en-US" sz="3200" dirty="0" smtClean="0">
                <a:solidFill>
                  <a:schemeClr val="tx1"/>
                </a:solidFill>
                <a:latin typeface="+mj-lt"/>
              </a:rPr>
              <a:t>.</a:t>
            </a:r>
            <a:endParaRPr lang="en-US" sz="3200" dirty="0">
              <a:solidFill>
                <a:schemeClr val="tx1"/>
              </a:solidFill>
              <a:latin typeface="+mj-lt"/>
            </a:endParaRPr>
          </a:p>
        </p:txBody>
      </p:sp>
      <p:sp>
        <p:nvSpPr>
          <p:cNvPr id="16" name="Subtitle 2">
            <a:extLst>
              <a:ext uri="{FF2B5EF4-FFF2-40B4-BE49-F238E27FC236}">
                <a16:creationId xmlns:a16="http://schemas.microsoft.com/office/drawing/2014/main" id="{D16A45F9-41BA-F447-B2E6-7EC544BB4C51}"/>
              </a:ext>
            </a:extLst>
          </p:cNvPr>
          <p:cNvSpPr txBox="1">
            <a:spLocks/>
          </p:cNvSpPr>
          <p:nvPr/>
        </p:nvSpPr>
        <p:spPr>
          <a:xfrm>
            <a:off x="3050755" y="6879931"/>
            <a:ext cx="1489510" cy="609398"/>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2800" b="1" dirty="0" smtClean="0">
                <a:latin typeface="Nunito Sans" panose="00000500000000000000" pitchFamily="2" charset="0"/>
                <a:ea typeface="League Spartan" charset="0"/>
                <a:cs typeface="Noto Serif" panose="02020600060500020200" pitchFamily="18" charset="0"/>
              </a:rPr>
              <a:t>Diverse </a:t>
            </a:r>
            <a:endParaRPr lang="en-US" sz="2800" b="1" dirty="0">
              <a:latin typeface="Nunito Sans" panose="00000500000000000000" pitchFamily="2" charset="0"/>
              <a:ea typeface="League Spartan" charset="0"/>
              <a:cs typeface="Noto Serif" panose="02020600060500020200" pitchFamily="18" charset="0"/>
            </a:endParaRPr>
          </a:p>
        </p:txBody>
      </p:sp>
      <p:sp>
        <p:nvSpPr>
          <p:cNvPr id="19" name="Rectangle 18">
            <a:extLst>
              <a:ext uri="{FF2B5EF4-FFF2-40B4-BE49-F238E27FC236}">
                <a16:creationId xmlns:a16="http://schemas.microsoft.com/office/drawing/2014/main" id="{147E877F-C270-8F45-B2C9-31C0CBDACA64}"/>
              </a:ext>
            </a:extLst>
          </p:cNvPr>
          <p:cNvSpPr/>
          <p:nvPr/>
        </p:nvSpPr>
        <p:spPr>
          <a:xfrm>
            <a:off x="1563784" y="6923069"/>
            <a:ext cx="1139390" cy="1139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Sans ExtraLight" pitchFamily="2" charset="77"/>
            </a:endParaRPr>
          </a:p>
        </p:txBody>
      </p:sp>
      <p:sp>
        <p:nvSpPr>
          <p:cNvPr id="20" name="Rectangle 19">
            <a:extLst>
              <a:ext uri="{FF2B5EF4-FFF2-40B4-BE49-F238E27FC236}">
                <a16:creationId xmlns:a16="http://schemas.microsoft.com/office/drawing/2014/main" id="{A8B1EFC7-9F66-1D45-BB82-968FEDE206B7}"/>
              </a:ext>
            </a:extLst>
          </p:cNvPr>
          <p:cNvSpPr/>
          <p:nvPr/>
        </p:nvSpPr>
        <p:spPr>
          <a:xfrm>
            <a:off x="1520825" y="8850305"/>
            <a:ext cx="1139390" cy="11393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Sans ExtraLight" pitchFamily="2" charset="77"/>
            </a:endParaRPr>
          </a:p>
        </p:txBody>
      </p:sp>
      <p:sp>
        <p:nvSpPr>
          <p:cNvPr id="21" name="Rectangle 20">
            <a:extLst>
              <a:ext uri="{FF2B5EF4-FFF2-40B4-BE49-F238E27FC236}">
                <a16:creationId xmlns:a16="http://schemas.microsoft.com/office/drawing/2014/main" id="{182B602C-4B1E-724C-8177-2B2F560DB5E5}"/>
              </a:ext>
            </a:extLst>
          </p:cNvPr>
          <p:cNvSpPr/>
          <p:nvPr/>
        </p:nvSpPr>
        <p:spPr>
          <a:xfrm>
            <a:off x="1520825" y="10824765"/>
            <a:ext cx="1139390" cy="11393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Sans ExtraLight" pitchFamily="2" charset="77"/>
            </a:endParaRPr>
          </a:p>
        </p:txBody>
      </p:sp>
      <p:sp>
        <p:nvSpPr>
          <p:cNvPr id="22" name="Subtitle 2">
            <a:extLst>
              <a:ext uri="{FF2B5EF4-FFF2-40B4-BE49-F238E27FC236}">
                <a16:creationId xmlns:a16="http://schemas.microsoft.com/office/drawing/2014/main" id="{A6C2CC7A-F069-C14C-B573-06D4D931A407}"/>
              </a:ext>
            </a:extLst>
          </p:cNvPr>
          <p:cNvSpPr txBox="1">
            <a:spLocks/>
          </p:cNvSpPr>
          <p:nvPr/>
        </p:nvSpPr>
        <p:spPr>
          <a:xfrm>
            <a:off x="3050755" y="7471055"/>
            <a:ext cx="4635013" cy="104131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sz="2600" b="1" dirty="0" smtClean="0">
                <a:solidFill>
                  <a:schemeClr val="tx1"/>
                </a:solidFill>
                <a:latin typeface="Nunito Sans" panose="00000500000000000000" pitchFamily="2" charset="0"/>
                <a:ea typeface="Lato Light" panose="020F0502020204030203" pitchFamily="34" charset="0"/>
                <a:cs typeface="Mukta ExtraLight" panose="020B0000000000000000" pitchFamily="34" charset="77"/>
              </a:rPr>
              <a:t>Bilingual, Cultural, Lived Experience</a:t>
            </a:r>
            <a:endParaRPr lang="en-US" sz="2600" b="1" dirty="0">
              <a:solidFill>
                <a:schemeClr val="tx1"/>
              </a:solidFill>
              <a:latin typeface="Nunito Sans" panose="00000500000000000000" pitchFamily="2" charset="0"/>
              <a:ea typeface="Lato Light" panose="020F0502020204030203" pitchFamily="34" charset="0"/>
              <a:cs typeface="Mukta ExtraLight" panose="020B0000000000000000" pitchFamily="34" charset="77"/>
            </a:endParaRPr>
          </a:p>
        </p:txBody>
      </p:sp>
      <p:sp>
        <p:nvSpPr>
          <p:cNvPr id="23" name="Subtitle 2">
            <a:extLst>
              <a:ext uri="{FF2B5EF4-FFF2-40B4-BE49-F238E27FC236}">
                <a16:creationId xmlns:a16="http://schemas.microsoft.com/office/drawing/2014/main" id="{032A53B6-4B3C-E848-82BA-6C8BCF806F9A}"/>
              </a:ext>
            </a:extLst>
          </p:cNvPr>
          <p:cNvSpPr txBox="1">
            <a:spLocks/>
          </p:cNvSpPr>
          <p:nvPr/>
        </p:nvSpPr>
        <p:spPr>
          <a:xfrm>
            <a:off x="3050755" y="8837269"/>
            <a:ext cx="2332690" cy="609398"/>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2800" b="1" dirty="0" smtClean="0">
                <a:latin typeface="Nunito Sans" panose="00000500000000000000" pitchFamily="2" charset="0"/>
                <a:ea typeface="League Spartan" charset="0"/>
                <a:cs typeface="Noto Serif" panose="02020600060500020200" pitchFamily="18" charset="0"/>
              </a:rPr>
              <a:t>Professionals</a:t>
            </a:r>
            <a:endParaRPr lang="en-US" sz="2800" b="1" dirty="0">
              <a:latin typeface="Nunito Sans" panose="00000500000000000000" pitchFamily="2" charset="0"/>
              <a:ea typeface="League Spartan" charset="0"/>
              <a:cs typeface="Noto Serif" panose="02020600060500020200" pitchFamily="18" charset="0"/>
            </a:endParaRPr>
          </a:p>
        </p:txBody>
      </p:sp>
      <p:sp>
        <p:nvSpPr>
          <p:cNvPr id="24" name="Subtitle 2">
            <a:extLst>
              <a:ext uri="{FF2B5EF4-FFF2-40B4-BE49-F238E27FC236}">
                <a16:creationId xmlns:a16="http://schemas.microsoft.com/office/drawing/2014/main" id="{72D317B5-814B-A643-9979-B1B7A0F8C9A6}"/>
              </a:ext>
            </a:extLst>
          </p:cNvPr>
          <p:cNvSpPr txBox="1">
            <a:spLocks/>
          </p:cNvSpPr>
          <p:nvPr/>
        </p:nvSpPr>
        <p:spPr>
          <a:xfrm>
            <a:off x="3050755" y="9428393"/>
            <a:ext cx="5258605" cy="104131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sz="2600" b="1" dirty="0" smtClean="0">
                <a:solidFill>
                  <a:schemeClr val="tx1"/>
                </a:solidFill>
                <a:latin typeface="Nunito Sans" panose="00000500000000000000" pitchFamily="2" charset="0"/>
                <a:ea typeface="Lato Light" panose="020F0502020204030203" pitchFamily="34" charset="0"/>
                <a:cs typeface="Mukta ExtraLight" panose="020B0000000000000000" pitchFamily="34" charset="77"/>
              </a:rPr>
              <a:t>Educated, Trained, Licensed Staff</a:t>
            </a:r>
            <a:endParaRPr lang="en-US" sz="2600" b="1" dirty="0">
              <a:solidFill>
                <a:schemeClr val="tx1"/>
              </a:solidFill>
              <a:latin typeface="Nunito Sans" panose="00000500000000000000" pitchFamily="2" charset="0"/>
              <a:ea typeface="Lato Light" panose="020F0502020204030203" pitchFamily="34" charset="0"/>
              <a:cs typeface="Mukta ExtraLight" panose="020B0000000000000000" pitchFamily="34" charset="77"/>
            </a:endParaRPr>
          </a:p>
        </p:txBody>
      </p:sp>
      <p:sp>
        <p:nvSpPr>
          <p:cNvPr id="25" name="Subtitle 2">
            <a:extLst>
              <a:ext uri="{FF2B5EF4-FFF2-40B4-BE49-F238E27FC236}">
                <a16:creationId xmlns:a16="http://schemas.microsoft.com/office/drawing/2014/main" id="{A15FE4D2-5825-4244-BEDF-131E56ABC437}"/>
              </a:ext>
            </a:extLst>
          </p:cNvPr>
          <p:cNvSpPr txBox="1">
            <a:spLocks/>
          </p:cNvSpPr>
          <p:nvPr/>
        </p:nvSpPr>
        <p:spPr>
          <a:xfrm>
            <a:off x="3050755" y="10803429"/>
            <a:ext cx="3841116" cy="609398"/>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2800" b="1" dirty="0" smtClean="0">
                <a:latin typeface="Nunito Sans" panose="00000500000000000000" pitchFamily="2" charset="0"/>
                <a:ea typeface="League Spartan" charset="0"/>
                <a:cs typeface="Noto Serif" panose="02020600060500020200" pitchFamily="18" charset="0"/>
              </a:rPr>
              <a:t>Subject Matter Experts</a:t>
            </a:r>
            <a:endParaRPr lang="en-US" sz="2800" b="1" dirty="0">
              <a:latin typeface="Nunito Sans" panose="00000500000000000000" pitchFamily="2" charset="0"/>
              <a:ea typeface="League Spartan" charset="0"/>
              <a:cs typeface="Noto Serif" panose="02020600060500020200" pitchFamily="18" charset="0"/>
            </a:endParaRPr>
          </a:p>
        </p:txBody>
      </p:sp>
      <p:sp>
        <p:nvSpPr>
          <p:cNvPr id="26" name="Subtitle 2">
            <a:extLst>
              <a:ext uri="{FF2B5EF4-FFF2-40B4-BE49-F238E27FC236}">
                <a16:creationId xmlns:a16="http://schemas.microsoft.com/office/drawing/2014/main" id="{ACB2792C-015C-1F49-B233-50D9C7DAB5D9}"/>
              </a:ext>
            </a:extLst>
          </p:cNvPr>
          <p:cNvSpPr txBox="1">
            <a:spLocks/>
          </p:cNvSpPr>
          <p:nvPr/>
        </p:nvSpPr>
        <p:spPr>
          <a:xfrm>
            <a:off x="3050755" y="11394553"/>
            <a:ext cx="5368809" cy="104131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sz="2600" b="1" dirty="0" smtClean="0">
                <a:solidFill>
                  <a:schemeClr val="tx1"/>
                </a:solidFill>
                <a:latin typeface="Nunito Sans" panose="00000500000000000000" pitchFamily="2" charset="0"/>
                <a:ea typeface="Lato Light" panose="020F0502020204030203" pitchFamily="34" charset="0"/>
                <a:cs typeface="Mukta ExtraLight" panose="020B0000000000000000" pitchFamily="34" charset="77"/>
              </a:rPr>
              <a:t>Regulations, Contracting, Substance Use</a:t>
            </a:r>
            <a:endParaRPr lang="en-US" sz="2600" b="1" dirty="0">
              <a:solidFill>
                <a:schemeClr val="tx1"/>
              </a:solidFill>
              <a:latin typeface="Nunito Sans" panose="00000500000000000000" pitchFamily="2" charset="0"/>
              <a:ea typeface="Lato Light" panose="020F0502020204030203" pitchFamily="34" charset="0"/>
              <a:cs typeface="Mukta ExtraLight" panose="020B0000000000000000" pitchFamily="34" charset="77"/>
            </a:endParaRPr>
          </a:p>
        </p:txBody>
      </p:sp>
      <p:sp>
        <p:nvSpPr>
          <p:cNvPr id="27" name="TextBox 26">
            <a:extLst>
              <a:ext uri="{FF2B5EF4-FFF2-40B4-BE49-F238E27FC236}">
                <a16:creationId xmlns:a16="http://schemas.microsoft.com/office/drawing/2014/main" id="{DBE2ED1D-CD93-004A-BF5D-A448B6AF07F1}"/>
              </a:ext>
            </a:extLst>
          </p:cNvPr>
          <p:cNvSpPr txBox="1"/>
          <p:nvPr/>
        </p:nvSpPr>
        <p:spPr>
          <a:xfrm>
            <a:off x="12776623" y="3336739"/>
            <a:ext cx="2680477" cy="523220"/>
          </a:xfrm>
          <a:prstGeom prst="rect">
            <a:avLst/>
          </a:prstGeom>
          <a:noFill/>
        </p:spPr>
        <p:txBody>
          <a:bodyPr wrap="none" rtlCol="0">
            <a:spAutoFit/>
          </a:bodyPr>
          <a:lstStyle/>
          <a:p>
            <a:r>
              <a:rPr lang="en-US" sz="2800" b="1" u="sng" spc="600" dirty="0" smtClean="0">
                <a:solidFill>
                  <a:schemeClr val="bg1">
                    <a:lumMod val="50000"/>
                  </a:schemeClr>
                </a:solidFill>
                <a:latin typeface="+mj-lt"/>
              </a:rPr>
              <a:t>Our Vision</a:t>
            </a:r>
            <a:endParaRPr lang="en-US" sz="2800" b="1" u="sng" spc="600" dirty="0">
              <a:solidFill>
                <a:schemeClr val="bg1">
                  <a:lumMod val="50000"/>
                </a:schemeClr>
              </a:solidFill>
              <a:latin typeface="+mj-lt"/>
            </a:endParaRPr>
          </a:p>
        </p:txBody>
      </p:sp>
      <p:sp>
        <p:nvSpPr>
          <p:cNvPr id="28" name="Subtitle 2">
            <a:extLst>
              <a:ext uri="{FF2B5EF4-FFF2-40B4-BE49-F238E27FC236}">
                <a16:creationId xmlns:a16="http://schemas.microsoft.com/office/drawing/2014/main" id="{7E149CC4-314D-7842-A8FE-6E8C5116B374}"/>
              </a:ext>
            </a:extLst>
          </p:cNvPr>
          <p:cNvSpPr txBox="1">
            <a:spLocks/>
          </p:cNvSpPr>
          <p:nvPr/>
        </p:nvSpPr>
        <p:spPr>
          <a:xfrm>
            <a:off x="12776624" y="4121012"/>
            <a:ext cx="9923192" cy="1569660"/>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spcBef>
                <a:spcPct val="0"/>
              </a:spcBef>
            </a:pPr>
            <a:r>
              <a:rPr lang="en-US" altLang="en-US" sz="3200" dirty="0">
                <a:solidFill>
                  <a:schemeClr val="tx1"/>
                </a:solidFill>
                <a:latin typeface="+mj-lt"/>
              </a:rPr>
              <a:t>We envision a community where persons from diverse backgrounds across the life continuum have opportunity to experience optimum wellness. </a:t>
            </a:r>
            <a:r>
              <a:rPr lang="en-US" sz="2600" dirty="0">
                <a:solidFill>
                  <a:schemeClr val="tx1"/>
                </a:solidFill>
                <a:latin typeface="+mj-lt"/>
                <a:ea typeface="Lato Light" panose="020F0502020204030203" pitchFamily="34" charset="0"/>
                <a:cs typeface="Mukta ExtraLight" panose="020B0000000000000000" pitchFamily="34" charset="77"/>
              </a:rPr>
              <a:t> </a:t>
            </a:r>
          </a:p>
        </p:txBody>
      </p:sp>
      <p:grpSp>
        <p:nvGrpSpPr>
          <p:cNvPr id="54" name="Group 53"/>
          <p:cNvGrpSpPr/>
          <p:nvPr/>
        </p:nvGrpSpPr>
        <p:grpSpPr>
          <a:xfrm>
            <a:off x="9512906" y="6234725"/>
            <a:ext cx="13658850" cy="7003353"/>
            <a:chOff x="301606" y="1373945"/>
            <a:chExt cx="9500258" cy="2595948"/>
          </a:xfrm>
        </p:grpSpPr>
        <p:grpSp>
          <p:nvGrpSpPr>
            <p:cNvPr id="55" name="Group 54"/>
            <p:cNvGrpSpPr/>
            <p:nvPr/>
          </p:nvGrpSpPr>
          <p:grpSpPr>
            <a:xfrm>
              <a:off x="5000822" y="2476437"/>
              <a:ext cx="4801042" cy="1290824"/>
              <a:chOff x="4994599" y="2380040"/>
              <a:chExt cx="4801042" cy="1290824"/>
            </a:xfrm>
          </p:grpSpPr>
          <p:cxnSp>
            <p:nvCxnSpPr>
              <p:cNvPr id="77" name="Straight Connector 76"/>
              <p:cNvCxnSpPr/>
              <p:nvPr/>
            </p:nvCxnSpPr>
            <p:spPr>
              <a:xfrm flipV="1">
                <a:off x="4994599" y="2387565"/>
                <a:ext cx="4801042" cy="11161"/>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9782263" y="2380040"/>
                <a:ext cx="0" cy="1258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994599" y="2387565"/>
                <a:ext cx="2997" cy="1283299"/>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6" name="Straight Connector 55"/>
            <p:cNvCxnSpPr/>
            <p:nvPr/>
          </p:nvCxnSpPr>
          <p:spPr>
            <a:xfrm flipH="1" flipV="1">
              <a:off x="5011013" y="3193808"/>
              <a:ext cx="2271661" cy="49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5011013" y="3767261"/>
              <a:ext cx="2314796" cy="49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7682867" y="3145919"/>
              <a:ext cx="2091231" cy="49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7708229" y="3734717"/>
              <a:ext cx="2091231" cy="4924"/>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301606" y="3212794"/>
              <a:ext cx="38621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129909" y="1584498"/>
              <a:ext cx="5314570" cy="6705"/>
            </a:xfrm>
            <a:prstGeom prst="line">
              <a:avLst/>
            </a:prstGeom>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301606" y="2442347"/>
              <a:ext cx="3862103" cy="770447"/>
              <a:chOff x="4994598" y="2380040"/>
              <a:chExt cx="4801043" cy="1266425"/>
            </a:xfrm>
          </p:grpSpPr>
          <p:cxnSp>
            <p:nvCxnSpPr>
              <p:cNvPr id="74" name="Straight Connector 73"/>
              <p:cNvCxnSpPr/>
              <p:nvPr/>
            </p:nvCxnSpPr>
            <p:spPr>
              <a:xfrm flipV="1">
                <a:off x="4994599" y="2387565"/>
                <a:ext cx="4801042" cy="11161"/>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9795641" y="2380040"/>
                <a:ext cx="0" cy="1266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4994598" y="2387565"/>
                <a:ext cx="1" cy="1258899"/>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63" name="Straight Connector 62"/>
            <p:cNvCxnSpPr/>
            <p:nvPr/>
          </p:nvCxnSpPr>
          <p:spPr>
            <a:xfrm>
              <a:off x="2129909" y="1581929"/>
              <a:ext cx="0" cy="971045"/>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444479" y="1583677"/>
              <a:ext cx="0" cy="978570"/>
            </a:xfrm>
            <a:prstGeom prst="line">
              <a:avLst/>
            </a:prstGeom>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089034" y="1373945"/>
              <a:ext cx="3909848" cy="353661"/>
            </a:xfrm>
            <a:prstGeom prst="rect">
              <a:avLst/>
            </a:prstGeom>
            <a:solidFill>
              <a:schemeClr val="accent1"/>
            </a:solidFill>
          </p:spPr>
          <p:txBody>
            <a:bodyPr wrap="square" rtlCol="0">
              <a:spAutoFit/>
            </a:bodyPr>
            <a:lstStyle/>
            <a:p>
              <a:pPr algn="ctr"/>
              <a:r>
                <a:rPr lang="en-US" sz="2800" b="1" dirty="0" smtClean="0">
                  <a:solidFill>
                    <a:schemeClr val="bg1"/>
                  </a:solidFill>
                  <a:latin typeface="Nunito Sans" panose="00000500000000000000" pitchFamily="2" charset="0"/>
                </a:rPr>
                <a:t>Lori Miller, LCSW</a:t>
              </a:r>
            </a:p>
            <a:p>
              <a:pPr algn="ctr"/>
              <a:r>
                <a:rPr lang="en-US" sz="2800" b="1" dirty="0" smtClean="0">
                  <a:solidFill>
                    <a:schemeClr val="bg1"/>
                  </a:solidFill>
                  <a:latin typeface="Nunito Sans" panose="00000500000000000000" pitchFamily="2" charset="0"/>
                </a:rPr>
                <a:t>Division Manager</a:t>
              </a:r>
              <a:endParaRPr lang="en-US" sz="2800" b="1" dirty="0">
                <a:solidFill>
                  <a:schemeClr val="bg1"/>
                </a:solidFill>
                <a:latin typeface="Nunito Sans" panose="00000500000000000000" pitchFamily="2" charset="0"/>
              </a:endParaRPr>
            </a:p>
          </p:txBody>
        </p:sp>
        <p:sp>
          <p:nvSpPr>
            <p:cNvPr id="66" name="TextBox 65"/>
            <p:cNvSpPr txBox="1"/>
            <p:nvPr/>
          </p:nvSpPr>
          <p:spPr>
            <a:xfrm>
              <a:off x="537588" y="2273258"/>
              <a:ext cx="3612742" cy="353661"/>
            </a:xfrm>
            <a:prstGeom prst="rect">
              <a:avLst/>
            </a:prstGeom>
            <a:solidFill>
              <a:schemeClr val="accent2"/>
            </a:solidFill>
          </p:spPr>
          <p:txBody>
            <a:bodyPr wrap="square" rtlCol="0">
              <a:spAutoFit/>
            </a:bodyPr>
            <a:lstStyle/>
            <a:p>
              <a:pPr algn="ctr"/>
              <a:r>
                <a:rPr lang="en-US" sz="2800" b="1" dirty="0" smtClean="0">
                  <a:solidFill>
                    <a:schemeClr val="bg1"/>
                  </a:solidFill>
                  <a:latin typeface="Nunito Sans" panose="00000500000000000000" pitchFamily="2" charset="0"/>
                </a:rPr>
                <a:t>Edward Dziuk</a:t>
              </a:r>
            </a:p>
            <a:p>
              <a:pPr algn="ctr"/>
              <a:r>
                <a:rPr lang="en-US" sz="2800" b="1" dirty="0" smtClean="0">
                  <a:solidFill>
                    <a:schemeClr val="bg1"/>
                  </a:solidFill>
                  <a:latin typeface="Nunito Sans" panose="00000500000000000000" pitchFamily="2" charset="0"/>
                </a:rPr>
                <a:t>Health Program Manager</a:t>
              </a:r>
              <a:endParaRPr lang="en-US" sz="2800" b="1" dirty="0">
                <a:solidFill>
                  <a:schemeClr val="bg1"/>
                </a:solidFill>
                <a:latin typeface="Nunito Sans" panose="00000500000000000000" pitchFamily="2" charset="0"/>
              </a:endParaRPr>
            </a:p>
          </p:txBody>
        </p:sp>
        <p:sp>
          <p:nvSpPr>
            <p:cNvPr id="67" name="TextBox 66"/>
            <p:cNvSpPr txBox="1"/>
            <p:nvPr/>
          </p:nvSpPr>
          <p:spPr>
            <a:xfrm>
              <a:off x="5431551" y="2341110"/>
              <a:ext cx="3837774" cy="353661"/>
            </a:xfrm>
            <a:prstGeom prst="rect">
              <a:avLst/>
            </a:prstGeom>
            <a:solidFill>
              <a:schemeClr val="accent2"/>
            </a:solidFill>
          </p:spPr>
          <p:txBody>
            <a:bodyPr wrap="square" rtlCol="0">
              <a:spAutoFit/>
            </a:bodyPr>
            <a:lstStyle/>
            <a:p>
              <a:pPr algn="ctr"/>
              <a:r>
                <a:rPr lang="en-US" sz="2800" b="1" dirty="0" smtClean="0">
                  <a:solidFill>
                    <a:schemeClr val="bg1"/>
                  </a:solidFill>
                  <a:latin typeface="Nunito Sans" panose="00000500000000000000" pitchFamily="2" charset="0"/>
                </a:rPr>
                <a:t>Michelle Besse</a:t>
              </a:r>
            </a:p>
            <a:p>
              <a:pPr algn="ctr"/>
              <a:r>
                <a:rPr lang="en-US" sz="2800" b="1" dirty="0" smtClean="0">
                  <a:solidFill>
                    <a:schemeClr val="bg1"/>
                  </a:solidFill>
                  <a:latin typeface="Nunito Sans" panose="00000500000000000000" pitchFamily="2" charset="0"/>
                </a:rPr>
                <a:t>Health Program Manager</a:t>
              </a:r>
              <a:endParaRPr lang="en-US" sz="2800" b="1" dirty="0">
                <a:solidFill>
                  <a:schemeClr val="bg1"/>
                </a:solidFill>
                <a:latin typeface="Nunito Sans" panose="00000500000000000000" pitchFamily="2" charset="0"/>
              </a:endParaRPr>
            </a:p>
          </p:txBody>
        </p:sp>
        <p:sp>
          <p:nvSpPr>
            <p:cNvPr id="68" name="TextBox 67"/>
            <p:cNvSpPr txBox="1"/>
            <p:nvPr/>
          </p:nvSpPr>
          <p:spPr>
            <a:xfrm>
              <a:off x="479784" y="2944090"/>
              <a:ext cx="1650125" cy="388286"/>
            </a:xfrm>
            <a:prstGeom prst="rect">
              <a:avLst/>
            </a:prstGeom>
            <a:solidFill>
              <a:schemeClr val="accent1">
                <a:lumMod val="60000"/>
                <a:lumOff val="40000"/>
              </a:schemeClr>
            </a:solidFill>
          </p:spPr>
          <p:txBody>
            <a:bodyPr wrap="square" rtlCol="0">
              <a:spAutoFit/>
            </a:bodyPr>
            <a:lstStyle/>
            <a:p>
              <a:pPr algn="ctr"/>
              <a:r>
                <a:rPr lang="en-US" sz="2400" b="1" dirty="0" smtClean="0">
                  <a:solidFill>
                    <a:schemeClr val="bg1"/>
                  </a:solidFill>
                </a:rPr>
                <a:t>Administrative Services</a:t>
              </a:r>
              <a:endParaRPr lang="en-US" sz="2400" b="1" dirty="0">
                <a:solidFill>
                  <a:schemeClr val="bg1"/>
                </a:solidFill>
              </a:endParaRPr>
            </a:p>
          </p:txBody>
        </p:sp>
        <p:sp>
          <p:nvSpPr>
            <p:cNvPr id="69" name="TextBox 68"/>
            <p:cNvSpPr txBox="1"/>
            <p:nvPr/>
          </p:nvSpPr>
          <p:spPr>
            <a:xfrm>
              <a:off x="7581776" y="3009525"/>
              <a:ext cx="2000460" cy="215714"/>
            </a:xfrm>
            <a:prstGeom prst="rect">
              <a:avLst/>
            </a:prstGeom>
            <a:solidFill>
              <a:schemeClr val="accent1">
                <a:lumMod val="60000"/>
                <a:lumOff val="40000"/>
              </a:schemeClr>
            </a:solidFill>
          </p:spPr>
          <p:txBody>
            <a:bodyPr wrap="square" rtlCol="0">
              <a:spAutoFit/>
            </a:bodyPr>
            <a:lstStyle>
              <a:defPPr>
                <a:defRPr lang="en-US"/>
              </a:defPPr>
              <a:lvl1pPr algn="ctr">
                <a:defRPr b="1">
                  <a:solidFill>
                    <a:srgbClr val="0F6FC6"/>
                  </a:solidFill>
                </a:defRPr>
              </a:lvl1pPr>
            </a:lstStyle>
            <a:p>
              <a:r>
                <a:rPr lang="en-US" sz="2400" dirty="0">
                  <a:solidFill>
                    <a:schemeClr val="bg1"/>
                  </a:solidFill>
                </a:rPr>
                <a:t>System </a:t>
              </a:r>
              <a:r>
                <a:rPr lang="en-US" sz="2400" dirty="0" smtClean="0">
                  <a:solidFill>
                    <a:schemeClr val="bg1"/>
                  </a:solidFill>
                </a:rPr>
                <a:t>of Care</a:t>
              </a:r>
              <a:endParaRPr lang="en-US" sz="2400" dirty="0">
                <a:solidFill>
                  <a:schemeClr val="bg1"/>
                </a:solidFill>
              </a:endParaRPr>
            </a:p>
          </p:txBody>
        </p:sp>
        <p:sp>
          <p:nvSpPr>
            <p:cNvPr id="70" name="TextBox 69"/>
            <p:cNvSpPr txBox="1"/>
            <p:nvPr/>
          </p:nvSpPr>
          <p:spPr>
            <a:xfrm>
              <a:off x="5220447" y="3009526"/>
              <a:ext cx="2180896" cy="388286"/>
            </a:xfrm>
            <a:prstGeom prst="rect">
              <a:avLst/>
            </a:prstGeom>
            <a:solidFill>
              <a:schemeClr val="accent1">
                <a:lumMod val="60000"/>
                <a:lumOff val="40000"/>
              </a:schemeClr>
            </a:solidFill>
          </p:spPr>
          <p:txBody>
            <a:bodyPr wrap="square" rtlCol="0">
              <a:spAutoFit/>
            </a:bodyPr>
            <a:lstStyle>
              <a:defPPr>
                <a:defRPr lang="en-US"/>
              </a:defPPr>
              <a:lvl1pPr algn="ctr">
                <a:defRPr b="1">
                  <a:solidFill>
                    <a:srgbClr val="0F6FC6"/>
                  </a:solidFill>
                </a:defRPr>
              </a:lvl1pPr>
            </a:lstStyle>
            <a:p>
              <a:r>
                <a:rPr lang="en-US" sz="2400" dirty="0">
                  <a:solidFill>
                    <a:schemeClr val="bg1"/>
                  </a:solidFill>
                </a:rPr>
                <a:t>Program Services</a:t>
              </a:r>
            </a:p>
            <a:p>
              <a:r>
                <a:rPr lang="en-US" sz="2400" dirty="0">
                  <a:solidFill>
                    <a:schemeClr val="bg1"/>
                  </a:solidFill>
                </a:rPr>
                <a:t>Contract Monitoring</a:t>
              </a:r>
            </a:p>
          </p:txBody>
        </p:sp>
        <p:sp>
          <p:nvSpPr>
            <p:cNvPr id="71" name="TextBox 70"/>
            <p:cNvSpPr txBox="1"/>
            <p:nvPr/>
          </p:nvSpPr>
          <p:spPr>
            <a:xfrm>
              <a:off x="2335074" y="2946219"/>
              <a:ext cx="1650125" cy="388286"/>
            </a:xfrm>
            <a:prstGeom prst="rect">
              <a:avLst/>
            </a:prstGeom>
            <a:solidFill>
              <a:schemeClr val="accent1">
                <a:lumMod val="60000"/>
                <a:lumOff val="40000"/>
              </a:schemeClr>
            </a:solidFill>
          </p:spPr>
          <p:txBody>
            <a:bodyPr wrap="square" rtlCol="0">
              <a:spAutoFit/>
            </a:bodyPr>
            <a:lstStyle/>
            <a:p>
              <a:pPr algn="ctr"/>
              <a:r>
                <a:rPr lang="en-US" sz="2400" b="1" dirty="0" smtClean="0">
                  <a:solidFill>
                    <a:schemeClr val="bg1"/>
                  </a:solidFill>
                </a:rPr>
                <a:t>Administrative Support</a:t>
              </a:r>
              <a:endParaRPr lang="en-US" sz="2400" b="1" dirty="0">
                <a:solidFill>
                  <a:schemeClr val="bg1"/>
                </a:solidFill>
              </a:endParaRPr>
            </a:p>
          </p:txBody>
        </p:sp>
        <p:sp>
          <p:nvSpPr>
            <p:cNvPr id="72" name="TextBox 71"/>
            <p:cNvSpPr txBox="1"/>
            <p:nvPr/>
          </p:nvSpPr>
          <p:spPr>
            <a:xfrm>
              <a:off x="5293612" y="3661866"/>
              <a:ext cx="2032197" cy="308027"/>
            </a:xfrm>
            <a:prstGeom prst="rect">
              <a:avLst/>
            </a:prstGeom>
            <a:solidFill>
              <a:schemeClr val="accent1">
                <a:lumMod val="60000"/>
                <a:lumOff val="40000"/>
              </a:schemeClr>
            </a:solidFill>
          </p:spPr>
          <p:txBody>
            <a:bodyPr wrap="square" rtlCol="0">
              <a:spAutoFit/>
            </a:bodyPr>
            <a:lstStyle>
              <a:defPPr>
                <a:defRPr lang="en-US"/>
              </a:defPPr>
              <a:lvl1pPr algn="ctr">
                <a:defRPr b="1">
                  <a:solidFill>
                    <a:srgbClr val="0F6FC6"/>
                  </a:solidFill>
                </a:defRPr>
              </a:lvl1pPr>
            </a:lstStyle>
            <a:p>
              <a:r>
                <a:rPr lang="en-US" sz="2400" dirty="0">
                  <a:solidFill>
                    <a:schemeClr val="bg1"/>
                  </a:solidFill>
                </a:rPr>
                <a:t>Options for Recovery</a:t>
              </a:r>
            </a:p>
          </p:txBody>
        </p:sp>
        <p:sp>
          <p:nvSpPr>
            <p:cNvPr id="73" name="TextBox 72"/>
            <p:cNvSpPr txBox="1"/>
            <p:nvPr/>
          </p:nvSpPr>
          <p:spPr>
            <a:xfrm>
              <a:off x="7608377" y="3575580"/>
              <a:ext cx="1986453" cy="388286"/>
            </a:xfrm>
            <a:prstGeom prst="rect">
              <a:avLst/>
            </a:prstGeom>
            <a:solidFill>
              <a:schemeClr val="accent1">
                <a:lumMod val="60000"/>
                <a:lumOff val="40000"/>
              </a:schemeClr>
            </a:solidFill>
          </p:spPr>
          <p:txBody>
            <a:bodyPr wrap="square" rtlCol="0">
              <a:spAutoFit/>
            </a:bodyPr>
            <a:lstStyle>
              <a:defPPr>
                <a:defRPr lang="en-US"/>
              </a:defPPr>
              <a:lvl1pPr algn="ctr">
                <a:defRPr b="1">
                  <a:solidFill>
                    <a:srgbClr val="0F6FC6"/>
                  </a:solidFill>
                </a:defRPr>
              </a:lvl1pPr>
            </a:lstStyle>
            <a:p>
              <a:r>
                <a:rPr lang="en-US" sz="2400" dirty="0">
                  <a:solidFill>
                    <a:schemeClr val="bg1"/>
                  </a:solidFill>
                </a:rPr>
                <a:t>Collaborative </a:t>
              </a:r>
              <a:endParaRPr lang="en-US" sz="2400" dirty="0" smtClean="0">
                <a:solidFill>
                  <a:schemeClr val="bg1"/>
                </a:solidFill>
              </a:endParaRPr>
            </a:p>
            <a:p>
              <a:r>
                <a:rPr lang="en-US" sz="2400" dirty="0" smtClean="0">
                  <a:solidFill>
                    <a:schemeClr val="bg1"/>
                  </a:solidFill>
                </a:rPr>
                <a:t>Courts</a:t>
              </a:r>
              <a:endParaRPr lang="en-US" sz="2400" dirty="0">
                <a:solidFill>
                  <a:schemeClr val="bg1"/>
                </a:solidFill>
              </a:endParaRPr>
            </a:p>
          </p:txBody>
        </p:sp>
      </p:grpSp>
      <p:sp>
        <p:nvSpPr>
          <p:cNvPr id="86" name="Google Shape;9315;p59"/>
          <p:cNvSpPr/>
          <p:nvPr/>
        </p:nvSpPr>
        <p:spPr>
          <a:xfrm>
            <a:off x="1741414" y="9160332"/>
            <a:ext cx="784130" cy="576070"/>
          </a:xfrm>
          <a:custGeom>
            <a:avLst/>
            <a:gdLst/>
            <a:ahLst/>
            <a:cxnLst/>
            <a:rect l="l" t="t" r="r" b="b"/>
            <a:pathLst>
              <a:path w="11943" h="9734" extrusionOk="0">
                <a:moveTo>
                  <a:pt x="11585" y="2638"/>
                </a:moveTo>
                <a:lnTo>
                  <a:pt x="11585" y="3066"/>
                </a:lnTo>
                <a:lnTo>
                  <a:pt x="9121" y="4007"/>
                </a:lnTo>
                <a:lnTo>
                  <a:pt x="9121" y="3566"/>
                </a:lnTo>
                <a:lnTo>
                  <a:pt x="11585" y="2638"/>
                </a:lnTo>
                <a:close/>
                <a:moveTo>
                  <a:pt x="370" y="2638"/>
                </a:moveTo>
                <a:lnTo>
                  <a:pt x="5787" y="4697"/>
                </a:lnTo>
                <a:lnTo>
                  <a:pt x="5787" y="5138"/>
                </a:lnTo>
                <a:lnTo>
                  <a:pt x="370" y="3066"/>
                </a:lnTo>
                <a:lnTo>
                  <a:pt x="370" y="2638"/>
                </a:lnTo>
                <a:close/>
                <a:moveTo>
                  <a:pt x="8764" y="3709"/>
                </a:moveTo>
                <a:lnTo>
                  <a:pt x="8764" y="4138"/>
                </a:lnTo>
                <a:lnTo>
                  <a:pt x="6144" y="5138"/>
                </a:lnTo>
                <a:lnTo>
                  <a:pt x="6144" y="4697"/>
                </a:lnTo>
                <a:lnTo>
                  <a:pt x="8764" y="3709"/>
                </a:lnTo>
                <a:close/>
                <a:moveTo>
                  <a:pt x="9657" y="4162"/>
                </a:moveTo>
                <a:lnTo>
                  <a:pt x="9657" y="6745"/>
                </a:lnTo>
                <a:cubicBezTo>
                  <a:pt x="9478" y="6876"/>
                  <a:pt x="9299" y="6995"/>
                  <a:pt x="9121" y="7114"/>
                </a:cubicBezTo>
                <a:lnTo>
                  <a:pt x="9121" y="4376"/>
                </a:lnTo>
                <a:lnTo>
                  <a:pt x="9657" y="4162"/>
                </a:lnTo>
                <a:close/>
                <a:moveTo>
                  <a:pt x="8961" y="8757"/>
                </a:moveTo>
                <a:cubicBezTo>
                  <a:pt x="9131" y="8757"/>
                  <a:pt x="9264" y="8907"/>
                  <a:pt x="9264" y="9079"/>
                </a:cubicBezTo>
                <a:cubicBezTo>
                  <a:pt x="9264" y="9258"/>
                  <a:pt x="9109" y="9389"/>
                  <a:pt x="8942" y="9389"/>
                </a:cubicBezTo>
                <a:cubicBezTo>
                  <a:pt x="8764" y="9389"/>
                  <a:pt x="8633" y="9246"/>
                  <a:pt x="8633" y="9079"/>
                </a:cubicBezTo>
                <a:cubicBezTo>
                  <a:pt x="8633" y="8900"/>
                  <a:pt x="8787" y="8757"/>
                  <a:pt x="8942" y="8757"/>
                </a:cubicBezTo>
                <a:cubicBezTo>
                  <a:pt x="8949" y="8757"/>
                  <a:pt x="8955" y="8757"/>
                  <a:pt x="8961" y="8757"/>
                </a:cubicBezTo>
                <a:close/>
                <a:moveTo>
                  <a:pt x="5949" y="0"/>
                </a:moveTo>
                <a:cubicBezTo>
                  <a:pt x="5930" y="0"/>
                  <a:pt x="5912" y="6"/>
                  <a:pt x="5894" y="18"/>
                </a:cubicBezTo>
                <a:lnTo>
                  <a:pt x="120" y="2221"/>
                </a:lnTo>
                <a:cubicBezTo>
                  <a:pt x="48" y="2245"/>
                  <a:pt x="1" y="2304"/>
                  <a:pt x="1" y="2376"/>
                </a:cubicBezTo>
                <a:lnTo>
                  <a:pt x="1" y="3185"/>
                </a:lnTo>
                <a:cubicBezTo>
                  <a:pt x="1" y="3257"/>
                  <a:pt x="48" y="3316"/>
                  <a:pt x="120" y="3352"/>
                </a:cubicBezTo>
                <a:lnTo>
                  <a:pt x="1917" y="4031"/>
                </a:lnTo>
                <a:lnTo>
                  <a:pt x="1917" y="4638"/>
                </a:lnTo>
                <a:cubicBezTo>
                  <a:pt x="1917" y="4745"/>
                  <a:pt x="2001" y="4817"/>
                  <a:pt x="2096" y="4817"/>
                </a:cubicBezTo>
                <a:cubicBezTo>
                  <a:pt x="2203" y="4817"/>
                  <a:pt x="2275" y="4745"/>
                  <a:pt x="2275" y="4638"/>
                </a:cubicBezTo>
                <a:lnTo>
                  <a:pt x="2275" y="4186"/>
                </a:lnTo>
                <a:lnTo>
                  <a:pt x="5894" y="5567"/>
                </a:lnTo>
                <a:cubicBezTo>
                  <a:pt x="5906" y="5579"/>
                  <a:pt x="5942" y="5579"/>
                  <a:pt x="5954" y="5579"/>
                </a:cubicBezTo>
                <a:cubicBezTo>
                  <a:pt x="5966" y="5579"/>
                  <a:pt x="6001" y="5579"/>
                  <a:pt x="6013" y="5567"/>
                </a:cubicBezTo>
                <a:lnTo>
                  <a:pt x="8740" y="4519"/>
                </a:lnTo>
                <a:lnTo>
                  <a:pt x="8740" y="7317"/>
                </a:lnTo>
                <a:cubicBezTo>
                  <a:pt x="7871" y="7769"/>
                  <a:pt x="6918" y="8007"/>
                  <a:pt x="5942" y="8007"/>
                </a:cubicBezTo>
                <a:cubicBezTo>
                  <a:pt x="4620" y="8007"/>
                  <a:pt x="3310" y="7555"/>
                  <a:pt x="2263" y="6745"/>
                </a:cubicBezTo>
                <a:lnTo>
                  <a:pt x="2263" y="5352"/>
                </a:lnTo>
                <a:cubicBezTo>
                  <a:pt x="2263" y="5257"/>
                  <a:pt x="2191" y="5174"/>
                  <a:pt x="2084" y="5174"/>
                </a:cubicBezTo>
                <a:cubicBezTo>
                  <a:pt x="1977" y="5174"/>
                  <a:pt x="1906" y="5257"/>
                  <a:pt x="1906" y="5352"/>
                </a:cubicBezTo>
                <a:lnTo>
                  <a:pt x="1906" y="6817"/>
                </a:lnTo>
                <a:cubicBezTo>
                  <a:pt x="1906" y="6876"/>
                  <a:pt x="1941" y="6924"/>
                  <a:pt x="1965" y="6948"/>
                </a:cubicBezTo>
                <a:cubicBezTo>
                  <a:pt x="3084" y="7841"/>
                  <a:pt x="4501" y="8353"/>
                  <a:pt x="5942" y="8353"/>
                </a:cubicBezTo>
                <a:cubicBezTo>
                  <a:pt x="6906" y="8353"/>
                  <a:pt x="7859" y="8126"/>
                  <a:pt x="8740" y="7698"/>
                </a:cubicBezTo>
                <a:lnTo>
                  <a:pt x="8740" y="8412"/>
                </a:lnTo>
                <a:cubicBezTo>
                  <a:pt x="8454" y="8484"/>
                  <a:pt x="8252" y="8746"/>
                  <a:pt x="8252" y="9067"/>
                </a:cubicBezTo>
                <a:cubicBezTo>
                  <a:pt x="8252" y="9436"/>
                  <a:pt x="8549" y="9734"/>
                  <a:pt x="8918" y="9734"/>
                </a:cubicBezTo>
                <a:cubicBezTo>
                  <a:pt x="9287" y="9734"/>
                  <a:pt x="9585" y="9436"/>
                  <a:pt x="9585" y="9067"/>
                </a:cubicBezTo>
                <a:cubicBezTo>
                  <a:pt x="9585" y="8746"/>
                  <a:pt x="9383" y="8496"/>
                  <a:pt x="9097" y="8412"/>
                </a:cubicBezTo>
                <a:lnTo>
                  <a:pt x="9097" y="7495"/>
                </a:lnTo>
                <a:cubicBezTo>
                  <a:pt x="9383" y="7341"/>
                  <a:pt x="9657" y="7138"/>
                  <a:pt x="9918" y="6936"/>
                </a:cubicBezTo>
                <a:cubicBezTo>
                  <a:pt x="9954" y="6900"/>
                  <a:pt x="9978" y="6841"/>
                  <a:pt x="9978" y="6805"/>
                </a:cubicBezTo>
                <a:lnTo>
                  <a:pt x="9978" y="4019"/>
                </a:lnTo>
                <a:lnTo>
                  <a:pt x="11776" y="3328"/>
                </a:lnTo>
                <a:cubicBezTo>
                  <a:pt x="11847" y="3304"/>
                  <a:pt x="11895" y="3245"/>
                  <a:pt x="11895" y="3173"/>
                </a:cubicBezTo>
                <a:lnTo>
                  <a:pt x="11895" y="2364"/>
                </a:lnTo>
                <a:cubicBezTo>
                  <a:pt x="11943" y="2304"/>
                  <a:pt x="11895" y="2245"/>
                  <a:pt x="11823" y="2221"/>
                </a:cubicBezTo>
                <a:lnTo>
                  <a:pt x="8049" y="792"/>
                </a:lnTo>
                <a:cubicBezTo>
                  <a:pt x="8030" y="784"/>
                  <a:pt x="8010" y="780"/>
                  <a:pt x="7989" y="780"/>
                </a:cubicBezTo>
                <a:cubicBezTo>
                  <a:pt x="7921" y="780"/>
                  <a:pt x="7853" y="823"/>
                  <a:pt x="7835" y="887"/>
                </a:cubicBezTo>
                <a:cubicBezTo>
                  <a:pt x="7799" y="983"/>
                  <a:pt x="7847" y="1090"/>
                  <a:pt x="7930" y="1114"/>
                </a:cubicBezTo>
                <a:lnTo>
                  <a:pt x="11264" y="2376"/>
                </a:lnTo>
                <a:lnTo>
                  <a:pt x="8966" y="3257"/>
                </a:lnTo>
                <a:lnTo>
                  <a:pt x="6061" y="1947"/>
                </a:lnTo>
                <a:cubicBezTo>
                  <a:pt x="6035" y="1934"/>
                  <a:pt x="6010" y="1928"/>
                  <a:pt x="5985" y="1928"/>
                </a:cubicBezTo>
                <a:cubicBezTo>
                  <a:pt x="5918" y="1928"/>
                  <a:pt x="5858" y="1973"/>
                  <a:pt x="5823" y="2042"/>
                </a:cubicBezTo>
                <a:cubicBezTo>
                  <a:pt x="5775" y="2126"/>
                  <a:pt x="5823" y="2233"/>
                  <a:pt x="5906" y="2281"/>
                </a:cubicBezTo>
                <a:lnTo>
                  <a:pt x="8490" y="3435"/>
                </a:lnTo>
                <a:lnTo>
                  <a:pt x="5966" y="4388"/>
                </a:lnTo>
                <a:lnTo>
                  <a:pt x="691" y="2376"/>
                </a:lnTo>
                <a:lnTo>
                  <a:pt x="5966" y="376"/>
                </a:lnTo>
                <a:lnTo>
                  <a:pt x="7263" y="864"/>
                </a:lnTo>
                <a:cubicBezTo>
                  <a:pt x="7282" y="868"/>
                  <a:pt x="7301" y="871"/>
                  <a:pt x="7320" y="871"/>
                </a:cubicBezTo>
                <a:cubicBezTo>
                  <a:pt x="7394" y="871"/>
                  <a:pt x="7461" y="833"/>
                  <a:pt x="7490" y="757"/>
                </a:cubicBezTo>
                <a:cubicBezTo>
                  <a:pt x="7513" y="673"/>
                  <a:pt x="7478" y="566"/>
                  <a:pt x="7382" y="530"/>
                </a:cubicBezTo>
                <a:lnTo>
                  <a:pt x="6013" y="18"/>
                </a:lnTo>
                <a:cubicBezTo>
                  <a:pt x="5989" y="6"/>
                  <a:pt x="5969" y="0"/>
                  <a:pt x="5949"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10055;p60"/>
          <p:cNvGrpSpPr/>
          <p:nvPr/>
        </p:nvGrpSpPr>
        <p:grpSpPr>
          <a:xfrm>
            <a:off x="1719025" y="7156346"/>
            <a:ext cx="828908" cy="610990"/>
            <a:chOff x="5776798" y="3409778"/>
            <a:chExt cx="346379" cy="264518"/>
          </a:xfrm>
          <a:solidFill>
            <a:schemeClr val="bg1"/>
          </a:solidFill>
        </p:grpSpPr>
        <p:sp>
          <p:nvSpPr>
            <p:cNvPr id="88" name="Google Shape;10056;p60"/>
            <p:cNvSpPr/>
            <p:nvPr/>
          </p:nvSpPr>
          <p:spPr>
            <a:xfrm>
              <a:off x="5890104" y="3642055"/>
              <a:ext cx="10248" cy="32241"/>
            </a:xfrm>
            <a:custGeom>
              <a:avLst/>
              <a:gdLst/>
              <a:ahLst/>
              <a:cxnLst/>
              <a:rect l="l" t="t" r="r" b="b"/>
              <a:pathLst>
                <a:path w="322" h="1013" extrusionOk="0">
                  <a:moveTo>
                    <a:pt x="167" y="1"/>
                  </a:moveTo>
                  <a:cubicBezTo>
                    <a:pt x="71" y="1"/>
                    <a:pt x="0" y="72"/>
                    <a:pt x="0" y="155"/>
                  </a:cubicBezTo>
                  <a:lnTo>
                    <a:pt x="0" y="846"/>
                  </a:lnTo>
                  <a:cubicBezTo>
                    <a:pt x="0" y="929"/>
                    <a:pt x="71" y="1013"/>
                    <a:pt x="167" y="1013"/>
                  </a:cubicBezTo>
                  <a:cubicBezTo>
                    <a:pt x="250" y="1013"/>
                    <a:pt x="321" y="929"/>
                    <a:pt x="321" y="846"/>
                  </a:cubicBezTo>
                  <a:lnTo>
                    <a:pt x="321" y="143"/>
                  </a:lnTo>
                  <a:cubicBezTo>
                    <a:pt x="321" y="60"/>
                    <a:pt x="250"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057;p60"/>
            <p:cNvSpPr/>
            <p:nvPr/>
          </p:nvSpPr>
          <p:spPr>
            <a:xfrm>
              <a:off x="5998094" y="3642055"/>
              <a:ext cx="10248" cy="32241"/>
            </a:xfrm>
            <a:custGeom>
              <a:avLst/>
              <a:gdLst/>
              <a:ahLst/>
              <a:cxnLst/>
              <a:rect l="l" t="t" r="r" b="b"/>
              <a:pathLst>
                <a:path w="322" h="1013" extrusionOk="0">
                  <a:moveTo>
                    <a:pt x="167" y="1"/>
                  </a:moveTo>
                  <a:cubicBezTo>
                    <a:pt x="72" y="1"/>
                    <a:pt x="0" y="72"/>
                    <a:pt x="0" y="155"/>
                  </a:cubicBezTo>
                  <a:lnTo>
                    <a:pt x="0" y="846"/>
                  </a:lnTo>
                  <a:cubicBezTo>
                    <a:pt x="0" y="929"/>
                    <a:pt x="72" y="1013"/>
                    <a:pt x="167" y="1013"/>
                  </a:cubicBezTo>
                  <a:cubicBezTo>
                    <a:pt x="250" y="1013"/>
                    <a:pt x="322" y="929"/>
                    <a:pt x="322" y="846"/>
                  </a:cubicBezTo>
                  <a:lnTo>
                    <a:pt x="322" y="143"/>
                  </a:lnTo>
                  <a:cubicBezTo>
                    <a:pt x="310" y="60"/>
                    <a:pt x="250"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058;p60"/>
            <p:cNvSpPr/>
            <p:nvPr/>
          </p:nvSpPr>
          <p:spPr>
            <a:xfrm>
              <a:off x="5814673" y="3528367"/>
              <a:ext cx="43222" cy="15564"/>
            </a:xfrm>
            <a:custGeom>
              <a:avLst/>
              <a:gdLst/>
              <a:ahLst/>
              <a:cxnLst/>
              <a:rect l="l" t="t" r="r" b="b"/>
              <a:pathLst>
                <a:path w="1358" h="489" extrusionOk="0">
                  <a:moveTo>
                    <a:pt x="167" y="1"/>
                  </a:moveTo>
                  <a:cubicBezTo>
                    <a:pt x="72" y="1"/>
                    <a:pt x="1" y="72"/>
                    <a:pt x="1" y="156"/>
                  </a:cubicBezTo>
                  <a:cubicBezTo>
                    <a:pt x="1" y="251"/>
                    <a:pt x="72" y="322"/>
                    <a:pt x="167" y="322"/>
                  </a:cubicBezTo>
                  <a:cubicBezTo>
                    <a:pt x="346" y="322"/>
                    <a:pt x="870" y="358"/>
                    <a:pt x="1120" y="477"/>
                  </a:cubicBezTo>
                  <a:cubicBezTo>
                    <a:pt x="1144" y="489"/>
                    <a:pt x="1167" y="489"/>
                    <a:pt x="1191" y="489"/>
                  </a:cubicBezTo>
                  <a:cubicBezTo>
                    <a:pt x="1251" y="489"/>
                    <a:pt x="1310" y="453"/>
                    <a:pt x="1346" y="394"/>
                  </a:cubicBezTo>
                  <a:cubicBezTo>
                    <a:pt x="1358" y="322"/>
                    <a:pt x="1322" y="239"/>
                    <a:pt x="1251" y="191"/>
                  </a:cubicBezTo>
                  <a:cubicBezTo>
                    <a:pt x="882" y="13"/>
                    <a:pt x="191"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059;p60"/>
            <p:cNvSpPr/>
            <p:nvPr/>
          </p:nvSpPr>
          <p:spPr>
            <a:xfrm>
              <a:off x="5797995" y="3631074"/>
              <a:ext cx="10662" cy="42458"/>
            </a:xfrm>
            <a:custGeom>
              <a:avLst/>
              <a:gdLst/>
              <a:ahLst/>
              <a:cxnLst/>
              <a:rect l="l" t="t" r="r" b="b"/>
              <a:pathLst>
                <a:path w="335" h="1334" extrusionOk="0">
                  <a:moveTo>
                    <a:pt x="167" y="0"/>
                  </a:moveTo>
                  <a:cubicBezTo>
                    <a:pt x="84" y="0"/>
                    <a:pt x="1" y="72"/>
                    <a:pt x="1" y="167"/>
                  </a:cubicBezTo>
                  <a:lnTo>
                    <a:pt x="1" y="1179"/>
                  </a:lnTo>
                  <a:cubicBezTo>
                    <a:pt x="1" y="1262"/>
                    <a:pt x="84" y="1334"/>
                    <a:pt x="167" y="1334"/>
                  </a:cubicBezTo>
                  <a:cubicBezTo>
                    <a:pt x="251" y="1334"/>
                    <a:pt x="334" y="1262"/>
                    <a:pt x="334" y="1179"/>
                  </a:cubicBezTo>
                  <a:lnTo>
                    <a:pt x="334" y="167"/>
                  </a:lnTo>
                  <a:cubicBezTo>
                    <a:pt x="334" y="72"/>
                    <a:pt x="263"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060;p60"/>
            <p:cNvSpPr/>
            <p:nvPr/>
          </p:nvSpPr>
          <p:spPr>
            <a:xfrm>
              <a:off x="5776798" y="3409778"/>
              <a:ext cx="346379" cy="264136"/>
            </a:xfrm>
            <a:custGeom>
              <a:avLst/>
              <a:gdLst/>
              <a:ahLst/>
              <a:cxnLst/>
              <a:rect l="l" t="t" r="r" b="b"/>
              <a:pathLst>
                <a:path w="10883" h="8299" extrusionOk="0">
                  <a:moveTo>
                    <a:pt x="9144" y="2512"/>
                  </a:moveTo>
                  <a:cubicBezTo>
                    <a:pt x="9418" y="2512"/>
                    <a:pt x="9656" y="2715"/>
                    <a:pt x="9656" y="2953"/>
                  </a:cubicBezTo>
                  <a:lnTo>
                    <a:pt x="9656" y="2977"/>
                  </a:lnTo>
                  <a:cubicBezTo>
                    <a:pt x="9501" y="2917"/>
                    <a:pt x="9335" y="2869"/>
                    <a:pt x="9144" y="2869"/>
                  </a:cubicBezTo>
                  <a:cubicBezTo>
                    <a:pt x="8965" y="2869"/>
                    <a:pt x="8787" y="2905"/>
                    <a:pt x="8620" y="2977"/>
                  </a:cubicBezTo>
                  <a:lnTo>
                    <a:pt x="8620" y="2953"/>
                  </a:lnTo>
                  <a:cubicBezTo>
                    <a:pt x="8620" y="2727"/>
                    <a:pt x="8858" y="2512"/>
                    <a:pt x="9144" y="2512"/>
                  </a:cubicBezTo>
                  <a:close/>
                  <a:moveTo>
                    <a:pt x="2869" y="3203"/>
                  </a:moveTo>
                  <a:lnTo>
                    <a:pt x="2869" y="3858"/>
                  </a:lnTo>
                  <a:cubicBezTo>
                    <a:pt x="2869" y="3965"/>
                    <a:pt x="2846" y="4060"/>
                    <a:pt x="2798" y="4167"/>
                  </a:cubicBezTo>
                  <a:lnTo>
                    <a:pt x="2727" y="4334"/>
                  </a:lnTo>
                  <a:cubicBezTo>
                    <a:pt x="2715" y="4346"/>
                    <a:pt x="2715" y="4382"/>
                    <a:pt x="2715" y="4405"/>
                  </a:cubicBezTo>
                  <a:lnTo>
                    <a:pt x="2715" y="4751"/>
                  </a:lnTo>
                  <a:cubicBezTo>
                    <a:pt x="2715" y="4989"/>
                    <a:pt x="2619" y="5191"/>
                    <a:pt x="2441" y="5358"/>
                  </a:cubicBezTo>
                  <a:cubicBezTo>
                    <a:pt x="2298" y="5525"/>
                    <a:pt x="2072" y="5596"/>
                    <a:pt x="1834" y="5596"/>
                  </a:cubicBezTo>
                  <a:cubicBezTo>
                    <a:pt x="1369" y="5584"/>
                    <a:pt x="1000" y="5179"/>
                    <a:pt x="1000" y="4703"/>
                  </a:cubicBezTo>
                  <a:lnTo>
                    <a:pt x="1000" y="4405"/>
                  </a:lnTo>
                  <a:cubicBezTo>
                    <a:pt x="1000" y="4382"/>
                    <a:pt x="1000" y="4358"/>
                    <a:pt x="988" y="4334"/>
                  </a:cubicBezTo>
                  <a:lnTo>
                    <a:pt x="881" y="4143"/>
                  </a:lnTo>
                  <a:cubicBezTo>
                    <a:pt x="845" y="4060"/>
                    <a:pt x="822" y="3989"/>
                    <a:pt x="822" y="3905"/>
                  </a:cubicBezTo>
                  <a:lnTo>
                    <a:pt x="822" y="3882"/>
                  </a:lnTo>
                  <a:cubicBezTo>
                    <a:pt x="822" y="3501"/>
                    <a:pt x="1131" y="3203"/>
                    <a:pt x="1500" y="3203"/>
                  </a:cubicBezTo>
                  <a:close/>
                  <a:moveTo>
                    <a:pt x="9144" y="3215"/>
                  </a:moveTo>
                  <a:cubicBezTo>
                    <a:pt x="9704" y="3215"/>
                    <a:pt x="10168" y="3679"/>
                    <a:pt x="10168" y="4239"/>
                  </a:cubicBezTo>
                  <a:cubicBezTo>
                    <a:pt x="10168" y="4346"/>
                    <a:pt x="10156" y="4465"/>
                    <a:pt x="10108" y="4572"/>
                  </a:cubicBezTo>
                  <a:cubicBezTo>
                    <a:pt x="9656" y="4108"/>
                    <a:pt x="8870" y="3929"/>
                    <a:pt x="8823" y="3929"/>
                  </a:cubicBezTo>
                  <a:cubicBezTo>
                    <a:pt x="8814" y="3926"/>
                    <a:pt x="8804" y="3925"/>
                    <a:pt x="8794" y="3925"/>
                  </a:cubicBezTo>
                  <a:cubicBezTo>
                    <a:pt x="8763" y="3925"/>
                    <a:pt x="8727" y="3938"/>
                    <a:pt x="8692" y="3965"/>
                  </a:cubicBezTo>
                  <a:cubicBezTo>
                    <a:pt x="8644" y="3989"/>
                    <a:pt x="8632" y="4036"/>
                    <a:pt x="8632" y="4084"/>
                  </a:cubicBezTo>
                  <a:cubicBezTo>
                    <a:pt x="8632" y="4084"/>
                    <a:pt x="8632" y="4179"/>
                    <a:pt x="8513" y="4298"/>
                  </a:cubicBezTo>
                  <a:cubicBezTo>
                    <a:pt x="8453" y="4358"/>
                    <a:pt x="8453" y="4465"/>
                    <a:pt x="8513" y="4524"/>
                  </a:cubicBezTo>
                  <a:cubicBezTo>
                    <a:pt x="8543" y="4554"/>
                    <a:pt x="8584" y="4569"/>
                    <a:pt x="8626" y="4569"/>
                  </a:cubicBezTo>
                  <a:cubicBezTo>
                    <a:pt x="8668" y="4569"/>
                    <a:pt x="8709" y="4554"/>
                    <a:pt x="8739" y="4524"/>
                  </a:cubicBezTo>
                  <a:cubicBezTo>
                    <a:pt x="8823" y="4441"/>
                    <a:pt x="8882" y="4346"/>
                    <a:pt x="8918" y="4274"/>
                  </a:cubicBezTo>
                  <a:cubicBezTo>
                    <a:pt x="9180" y="4346"/>
                    <a:pt x="9739" y="4560"/>
                    <a:pt x="9989" y="4894"/>
                  </a:cubicBezTo>
                  <a:cubicBezTo>
                    <a:pt x="9906" y="5298"/>
                    <a:pt x="9573" y="5596"/>
                    <a:pt x="9144" y="5596"/>
                  </a:cubicBezTo>
                  <a:cubicBezTo>
                    <a:pt x="8704" y="5596"/>
                    <a:pt x="8334" y="5275"/>
                    <a:pt x="8287" y="4834"/>
                  </a:cubicBezTo>
                  <a:cubicBezTo>
                    <a:pt x="8287" y="4810"/>
                    <a:pt x="8275" y="4798"/>
                    <a:pt x="8263" y="4774"/>
                  </a:cubicBezTo>
                  <a:cubicBezTo>
                    <a:pt x="8156" y="4620"/>
                    <a:pt x="8108" y="4441"/>
                    <a:pt x="8108" y="4239"/>
                  </a:cubicBezTo>
                  <a:cubicBezTo>
                    <a:pt x="8108" y="3679"/>
                    <a:pt x="8573" y="3215"/>
                    <a:pt x="9144" y="3215"/>
                  </a:cubicBezTo>
                  <a:close/>
                  <a:moveTo>
                    <a:pt x="5441" y="298"/>
                  </a:moveTo>
                  <a:cubicBezTo>
                    <a:pt x="6013" y="298"/>
                    <a:pt x="6489" y="488"/>
                    <a:pt x="6858" y="845"/>
                  </a:cubicBezTo>
                  <a:cubicBezTo>
                    <a:pt x="7227" y="1226"/>
                    <a:pt x="7453" y="1738"/>
                    <a:pt x="7501" y="2369"/>
                  </a:cubicBezTo>
                  <a:cubicBezTo>
                    <a:pt x="7620" y="4060"/>
                    <a:pt x="7763" y="5001"/>
                    <a:pt x="7822" y="5334"/>
                  </a:cubicBezTo>
                  <a:lnTo>
                    <a:pt x="7822" y="5346"/>
                  </a:lnTo>
                  <a:cubicBezTo>
                    <a:pt x="7632" y="5453"/>
                    <a:pt x="7310" y="5632"/>
                    <a:pt x="6787" y="5763"/>
                  </a:cubicBezTo>
                  <a:lnTo>
                    <a:pt x="6525" y="5644"/>
                  </a:lnTo>
                  <a:cubicBezTo>
                    <a:pt x="6453" y="5608"/>
                    <a:pt x="6418" y="5548"/>
                    <a:pt x="6418" y="5477"/>
                  </a:cubicBezTo>
                  <a:lnTo>
                    <a:pt x="6418" y="4929"/>
                  </a:lnTo>
                  <a:cubicBezTo>
                    <a:pt x="6918" y="4596"/>
                    <a:pt x="7263" y="4024"/>
                    <a:pt x="7263" y="3370"/>
                  </a:cubicBezTo>
                  <a:lnTo>
                    <a:pt x="7263" y="3072"/>
                  </a:lnTo>
                  <a:cubicBezTo>
                    <a:pt x="7263" y="2869"/>
                    <a:pt x="7180" y="2691"/>
                    <a:pt x="7037" y="2560"/>
                  </a:cubicBezTo>
                  <a:cubicBezTo>
                    <a:pt x="6727" y="2274"/>
                    <a:pt x="6001" y="1798"/>
                    <a:pt x="4751" y="1667"/>
                  </a:cubicBezTo>
                  <a:cubicBezTo>
                    <a:pt x="4744" y="1666"/>
                    <a:pt x="4737" y="1666"/>
                    <a:pt x="4730" y="1666"/>
                  </a:cubicBezTo>
                  <a:cubicBezTo>
                    <a:pt x="4645" y="1666"/>
                    <a:pt x="4583" y="1733"/>
                    <a:pt x="4572" y="1822"/>
                  </a:cubicBezTo>
                  <a:cubicBezTo>
                    <a:pt x="4548" y="1905"/>
                    <a:pt x="4632" y="1977"/>
                    <a:pt x="4715" y="2000"/>
                  </a:cubicBezTo>
                  <a:cubicBezTo>
                    <a:pt x="5882" y="2119"/>
                    <a:pt x="6537" y="2548"/>
                    <a:pt x="6834" y="2798"/>
                  </a:cubicBezTo>
                  <a:cubicBezTo>
                    <a:pt x="6906" y="2858"/>
                    <a:pt x="6953" y="2965"/>
                    <a:pt x="6953" y="3072"/>
                  </a:cubicBezTo>
                  <a:lnTo>
                    <a:pt x="6953" y="3370"/>
                  </a:lnTo>
                  <a:cubicBezTo>
                    <a:pt x="6953" y="4215"/>
                    <a:pt x="6263" y="4894"/>
                    <a:pt x="5417" y="4894"/>
                  </a:cubicBezTo>
                  <a:cubicBezTo>
                    <a:pt x="4572" y="4894"/>
                    <a:pt x="3881" y="4215"/>
                    <a:pt x="3881" y="3370"/>
                  </a:cubicBezTo>
                  <a:lnTo>
                    <a:pt x="3881" y="3227"/>
                  </a:lnTo>
                  <a:cubicBezTo>
                    <a:pt x="3881" y="3167"/>
                    <a:pt x="3917" y="3108"/>
                    <a:pt x="3977" y="3084"/>
                  </a:cubicBezTo>
                  <a:cubicBezTo>
                    <a:pt x="4167" y="2965"/>
                    <a:pt x="4429" y="2750"/>
                    <a:pt x="4548" y="2393"/>
                  </a:cubicBezTo>
                  <a:cubicBezTo>
                    <a:pt x="4584" y="2310"/>
                    <a:pt x="4536" y="2215"/>
                    <a:pt x="4453" y="2203"/>
                  </a:cubicBezTo>
                  <a:cubicBezTo>
                    <a:pt x="4434" y="2198"/>
                    <a:pt x="4415" y="2196"/>
                    <a:pt x="4398" y="2196"/>
                  </a:cubicBezTo>
                  <a:cubicBezTo>
                    <a:pt x="4327" y="2196"/>
                    <a:pt x="4270" y="2234"/>
                    <a:pt x="4251" y="2310"/>
                  </a:cubicBezTo>
                  <a:cubicBezTo>
                    <a:pt x="4167" y="2572"/>
                    <a:pt x="3977" y="2727"/>
                    <a:pt x="3822" y="2810"/>
                  </a:cubicBezTo>
                  <a:cubicBezTo>
                    <a:pt x="3679" y="2905"/>
                    <a:pt x="3572" y="3072"/>
                    <a:pt x="3572" y="3227"/>
                  </a:cubicBezTo>
                  <a:lnTo>
                    <a:pt x="3572" y="3370"/>
                  </a:lnTo>
                  <a:cubicBezTo>
                    <a:pt x="3572" y="4024"/>
                    <a:pt x="3917" y="4584"/>
                    <a:pt x="4417" y="4929"/>
                  </a:cubicBezTo>
                  <a:lnTo>
                    <a:pt x="4417" y="5477"/>
                  </a:lnTo>
                  <a:cubicBezTo>
                    <a:pt x="4417" y="5548"/>
                    <a:pt x="4370" y="5608"/>
                    <a:pt x="4310" y="5644"/>
                  </a:cubicBezTo>
                  <a:lnTo>
                    <a:pt x="4048" y="5763"/>
                  </a:lnTo>
                  <a:cubicBezTo>
                    <a:pt x="3536" y="5632"/>
                    <a:pt x="3215" y="5453"/>
                    <a:pt x="3060" y="5346"/>
                  </a:cubicBezTo>
                  <a:lnTo>
                    <a:pt x="3060" y="5334"/>
                  </a:lnTo>
                  <a:cubicBezTo>
                    <a:pt x="3131" y="5001"/>
                    <a:pt x="3262" y="4060"/>
                    <a:pt x="3393" y="2369"/>
                  </a:cubicBezTo>
                  <a:cubicBezTo>
                    <a:pt x="3441" y="1738"/>
                    <a:pt x="3655" y="1226"/>
                    <a:pt x="4036" y="845"/>
                  </a:cubicBezTo>
                  <a:cubicBezTo>
                    <a:pt x="4393" y="488"/>
                    <a:pt x="4882" y="298"/>
                    <a:pt x="5441" y="298"/>
                  </a:cubicBezTo>
                  <a:close/>
                  <a:moveTo>
                    <a:pt x="2750" y="5465"/>
                  </a:moveTo>
                  <a:cubicBezTo>
                    <a:pt x="2786" y="5501"/>
                    <a:pt x="2810" y="5572"/>
                    <a:pt x="2869" y="5596"/>
                  </a:cubicBezTo>
                  <a:cubicBezTo>
                    <a:pt x="3000" y="5691"/>
                    <a:pt x="3239" y="5822"/>
                    <a:pt x="3584" y="5941"/>
                  </a:cubicBezTo>
                  <a:lnTo>
                    <a:pt x="3155" y="6144"/>
                  </a:lnTo>
                  <a:lnTo>
                    <a:pt x="2655" y="6001"/>
                  </a:lnTo>
                  <a:cubicBezTo>
                    <a:pt x="2512" y="5953"/>
                    <a:pt x="2512" y="5953"/>
                    <a:pt x="2512" y="5906"/>
                  </a:cubicBezTo>
                  <a:lnTo>
                    <a:pt x="2512" y="5691"/>
                  </a:lnTo>
                  <a:cubicBezTo>
                    <a:pt x="2572" y="5656"/>
                    <a:pt x="2619" y="5608"/>
                    <a:pt x="2667" y="5572"/>
                  </a:cubicBezTo>
                  <a:cubicBezTo>
                    <a:pt x="2691" y="5536"/>
                    <a:pt x="2727" y="5513"/>
                    <a:pt x="2750" y="5465"/>
                  </a:cubicBezTo>
                  <a:close/>
                  <a:moveTo>
                    <a:pt x="8096" y="5239"/>
                  </a:moveTo>
                  <a:cubicBezTo>
                    <a:pt x="8180" y="5417"/>
                    <a:pt x="8323" y="5572"/>
                    <a:pt x="8477" y="5691"/>
                  </a:cubicBezTo>
                  <a:lnTo>
                    <a:pt x="8477" y="6025"/>
                  </a:lnTo>
                  <a:lnTo>
                    <a:pt x="8489" y="6025"/>
                  </a:lnTo>
                  <a:lnTo>
                    <a:pt x="7977" y="6287"/>
                  </a:lnTo>
                  <a:cubicBezTo>
                    <a:pt x="7977" y="6287"/>
                    <a:pt x="7965" y="6287"/>
                    <a:pt x="7965" y="6263"/>
                  </a:cubicBezTo>
                  <a:lnTo>
                    <a:pt x="7227" y="5941"/>
                  </a:lnTo>
                  <a:cubicBezTo>
                    <a:pt x="7596" y="5822"/>
                    <a:pt x="7822" y="5667"/>
                    <a:pt x="7942" y="5596"/>
                  </a:cubicBezTo>
                  <a:cubicBezTo>
                    <a:pt x="8049" y="5525"/>
                    <a:pt x="8108" y="5406"/>
                    <a:pt x="8096" y="5275"/>
                  </a:cubicBezTo>
                  <a:lnTo>
                    <a:pt x="8096" y="5239"/>
                  </a:lnTo>
                  <a:close/>
                  <a:moveTo>
                    <a:pt x="2203" y="5870"/>
                  </a:moveTo>
                  <a:lnTo>
                    <a:pt x="2203" y="5929"/>
                  </a:lnTo>
                  <a:cubicBezTo>
                    <a:pt x="2203" y="5953"/>
                    <a:pt x="2203" y="5989"/>
                    <a:pt x="2215" y="6013"/>
                  </a:cubicBezTo>
                  <a:lnTo>
                    <a:pt x="1857" y="6370"/>
                  </a:lnTo>
                  <a:lnTo>
                    <a:pt x="1500" y="6013"/>
                  </a:lnTo>
                  <a:cubicBezTo>
                    <a:pt x="1512" y="5989"/>
                    <a:pt x="1512" y="5953"/>
                    <a:pt x="1512" y="5929"/>
                  </a:cubicBezTo>
                  <a:lnTo>
                    <a:pt x="1512" y="5870"/>
                  </a:lnTo>
                  <a:cubicBezTo>
                    <a:pt x="1619" y="5894"/>
                    <a:pt x="1726" y="5929"/>
                    <a:pt x="1834" y="5929"/>
                  </a:cubicBezTo>
                  <a:lnTo>
                    <a:pt x="1857" y="5929"/>
                  </a:lnTo>
                  <a:cubicBezTo>
                    <a:pt x="1976" y="5929"/>
                    <a:pt x="2096" y="5906"/>
                    <a:pt x="2203" y="5870"/>
                  </a:cubicBezTo>
                  <a:close/>
                  <a:moveTo>
                    <a:pt x="9525" y="5882"/>
                  </a:moveTo>
                  <a:lnTo>
                    <a:pt x="9525" y="6048"/>
                  </a:lnTo>
                  <a:cubicBezTo>
                    <a:pt x="9525" y="6108"/>
                    <a:pt x="9537" y="6144"/>
                    <a:pt x="9573" y="6191"/>
                  </a:cubicBezTo>
                  <a:lnTo>
                    <a:pt x="9394" y="6322"/>
                  </a:lnTo>
                  <a:cubicBezTo>
                    <a:pt x="9323" y="6394"/>
                    <a:pt x="9236" y="6429"/>
                    <a:pt x="9151" y="6429"/>
                  </a:cubicBezTo>
                  <a:cubicBezTo>
                    <a:pt x="9067" y="6429"/>
                    <a:pt x="8983" y="6394"/>
                    <a:pt x="8918" y="6322"/>
                  </a:cubicBezTo>
                  <a:lnTo>
                    <a:pt x="8763" y="6191"/>
                  </a:lnTo>
                  <a:cubicBezTo>
                    <a:pt x="8799" y="6144"/>
                    <a:pt x="8811" y="6084"/>
                    <a:pt x="8811" y="6048"/>
                  </a:cubicBezTo>
                  <a:lnTo>
                    <a:pt x="8811" y="5882"/>
                  </a:lnTo>
                  <a:cubicBezTo>
                    <a:pt x="8918" y="5906"/>
                    <a:pt x="9037" y="5941"/>
                    <a:pt x="9168" y="5941"/>
                  </a:cubicBezTo>
                  <a:cubicBezTo>
                    <a:pt x="9287" y="5941"/>
                    <a:pt x="9406" y="5929"/>
                    <a:pt x="9525" y="5882"/>
                  </a:cubicBezTo>
                  <a:close/>
                  <a:moveTo>
                    <a:pt x="6096" y="5096"/>
                  </a:moveTo>
                  <a:lnTo>
                    <a:pt x="6096" y="5477"/>
                  </a:lnTo>
                  <a:cubicBezTo>
                    <a:pt x="6096" y="5667"/>
                    <a:pt x="6215" y="5846"/>
                    <a:pt x="6394" y="5941"/>
                  </a:cubicBezTo>
                  <a:lnTo>
                    <a:pt x="6632" y="6048"/>
                  </a:lnTo>
                  <a:cubicBezTo>
                    <a:pt x="6406" y="6489"/>
                    <a:pt x="5941" y="6787"/>
                    <a:pt x="5417" y="6787"/>
                  </a:cubicBezTo>
                  <a:cubicBezTo>
                    <a:pt x="4894" y="6787"/>
                    <a:pt x="4441" y="6501"/>
                    <a:pt x="4203" y="6048"/>
                  </a:cubicBezTo>
                  <a:lnTo>
                    <a:pt x="4441" y="5941"/>
                  </a:lnTo>
                  <a:cubicBezTo>
                    <a:pt x="4620" y="5870"/>
                    <a:pt x="4739" y="5691"/>
                    <a:pt x="4739" y="5477"/>
                  </a:cubicBezTo>
                  <a:lnTo>
                    <a:pt x="4739" y="5096"/>
                  </a:lnTo>
                  <a:cubicBezTo>
                    <a:pt x="4941" y="5179"/>
                    <a:pt x="5179" y="5227"/>
                    <a:pt x="5417" y="5227"/>
                  </a:cubicBezTo>
                  <a:cubicBezTo>
                    <a:pt x="5656" y="5227"/>
                    <a:pt x="5894" y="5179"/>
                    <a:pt x="6096" y="5096"/>
                  </a:cubicBezTo>
                  <a:close/>
                  <a:moveTo>
                    <a:pt x="5417" y="0"/>
                  </a:moveTo>
                  <a:cubicBezTo>
                    <a:pt x="4763" y="0"/>
                    <a:pt x="4215" y="226"/>
                    <a:pt x="3786" y="643"/>
                  </a:cubicBezTo>
                  <a:cubicBezTo>
                    <a:pt x="3346" y="1060"/>
                    <a:pt x="3096" y="1655"/>
                    <a:pt x="3048" y="2346"/>
                  </a:cubicBezTo>
                  <a:cubicBezTo>
                    <a:pt x="3036" y="2548"/>
                    <a:pt x="3024" y="2703"/>
                    <a:pt x="3012" y="2881"/>
                  </a:cubicBezTo>
                  <a:lnTo>
                    <a:pt x="1524" y="2881"/>
                  </a:lnTo>
                  <a:cubicBezTo>
                    <a:pt x="964" y="2881"/>
                    <a:pt x="512" y="3334"/>
                    <a:pt x="512" y="3893"/>
                  </a:cubicBezTo>
                  <a:lnTo>
                    <a:pt x="512" y="3917"/>
                  </a:lnTo>
                  <a:cubicBezTo>
                    <a:pt x="512" y="4048"/>
                    <a:pt x="536" y="4167"/>
                    <a:pt x="595" y="4286"/>
                  </a:cubicBezTo>
                  <a:lnTo>
                    <a:pt x="667" y="4453"/>
                  </a:lnTo>
                  <a:lnTo>
                    <a:pt x="667" y="4703"/>
                  </a:lnTo>
                  <a:cubicBezTo>
                    <a:pt x="667" y="5120"/>
                    <a:pt x="881" y="5477"/>
                    <a:pt x="1179" y="5703"/>
                  </a:cubicBezTo>
                  <a:lnTo>
                    <a:pt x="1179" y="5929"/>
                  </a:lnTo>
                  <a:cubicBezTo>
                    <a:pt x="1179" y="5953"/>
                    <a:pt x="1167" y="5989"/>
                    <a:pt x="1131" y="5989"/>
                  </a:cubicBezTo>
                  <a:lnTo>
                    <a:pt x="476" y="6179"/>
                  </a:lnTo>
                  <a:cubicBezTo>
                    <a:pt x="191" y="6251"/>
                    <a:pt x="0" y="6513"/>
                    <a:pt x="0" y="6810"/>
                  </a:cubicBezTo>
                  <a:lnTo>
                    <a:pt x="0" y="8120"/>
                  </a:lnTo>
                  <a:cubicBezTo>
                    <a:pt x="0" y="8215"/>
                    <a:pt x="71" y="8287"/>
                    <a:pt x="167" y="8287"/>
                  </a:cubicBezTo>
                  <a:cubicBezTo>
                    <a:pt x="250" y="8287"/>
                    <a:pt x="333" y="8215"/>
                    <a:pt x="333" y="8120"/>
                  </a:cubicBezTo>
                  <a:lnTo>
                    <a:pt x="333" y="6810"/>
                  </a:lnTo>
                  <a:cubicBezTo>
                    <a:pt x="333" y="6668"/>
                    <a:pt x="429" y="6513"/>
                    <a:pt x="583" y="6477"/>
                  </a:cubicBezTo>
                  <a:lnTo>
                    <a:pt x="1238" y="6287"/>
                  </a:lnTo>
                  <a:cubicBezTo>
                    <a:pt x="1262" y="6287"/>
                    <a:pt x="1286" y="6263"/>
                    <a:pt x="1310" y="6251"/>
                  </a:cubicBezTo>
                  <a:lnTo>
                    <a:pt x="1715" y="6656"/>
                  </a:lnTo>
                  <a:lnTo>
                    <a:pt x="1715" y="8108"/>
                  </a:lnTo>
                  <a:cubicBezTo>
                    <a:pt x="1715" y="8203"/>
                    <a:pt x="1786" y="8275"/>
                    <a:pt x="1881" y="8275"/>
                  </a:cubicBezTo>
                  <a:cubicBezTo>
                    <a:pt x="1965" y="8275"/>
                    <a:pt x="2036" y="8203"/>
                    <a:pt x="2036" y="8108"/>
                  </a:cubicBezTo>
                  <a:lnTo>
                    <a:pt x="2036" y="6656"/>
                  </a:lnTo>
                  <a:lnTo>
                    <a:pt x="2441" y="6251"/>
                  </a:lnTo>
                  <a:cubicBezTo>
                    <a:pt x="2500" y="6287"/>
                    <a:pt x="2548" y="6298"/>
                    <a:pt x="2596" y="6310"/>
                  </a:cubicBezTo>
                  <a:lnTo>
                    <a:pt x="2750" y="6358"/>
                  </a:lnTo>
                  <a:cubicBezTo>
                    <a:pt x="2536" y="6501"/>
                    <a:pt x="2393" y="6751"/>
                    <a:pt x="2393" y="7037"/>
                  </a:cubicBezTo>
                  <a:lnTo>
                    <a:pt x="2393" y="8120"/>
                  </a:lnTo>
                  <a:cubicBezTo>
                    <a:pt x="2393" y="8215"/>
                    <a:pt x="2465" y="8287"/>
                    <a:pt x="2560" y="8287"/>
                  </a:cubicBezTo>
                  <a:cubicBezTo>
                    <a:pt x="2643" y="8287"/>
                    <a:pt x="2727" y="8215"/>
                    <a:pt x="2727" y="8120"/>
                  </a:cubicBezTo>
                  <a:lnTo>
                    <a:pt x="2727" y="7037"/>
                  </a:lnTo>
                  <a:cubicBezTo>
                    <a:pt x="2727" y="6834"/>
                    <a:pt x="2846" y="6656"/>
                    <a:pt x="3036" y="6560"/>
                  </a:cubicBezTo>
                  <a:lnTo>
                    <a:pt x="3941" y="6156"/>
                  </a:lnTo>
                  <a:cubicBezTo>
                    <a:pt x="4227" y="6727"/>
                    <a:pt x="4810" y="7096"/>
                    <a:pt x="5441" y="7096"/>
                  </a:cubicBezTo>
                  <a:cubicBezTo>
                    <a:pt x="6084" y="7096"/>
                    <a:pt x="6668" y="6739"/>
                    <a:pt x="6953" y="6156"/>
                  </a:cubicBezTo>
                  <a:lnTo>
                    <a:pt x="7858" y="6560"/>
                  </a:lnTo>
                  <a:cubicBezTo>
                    <a:pt x="8049" y="6656"/>
                    <a:pt x="8168" y="6834"/>
                    <a:pt x="8168" y="7037"/>
                  </a:cubicBezTo>
                  <a:lnTo>
                    <a:pt x="8168" y="8120"/>
                  </a:lnTo>
                  <a:cubicBezTo>
                    <a:pt x="8168" y="8215"/>
                    <a:pt x="8239" y="8287"/>
                    <a:pt x="8334" y="8287"/>
                  </a:cubicBezTo>
                  <a:cubicBezTo>
                    <a:pt x="8418" y="8287"/>
                    <a:pt x="8501" y="8215"/>
                    <a:pt x="8501" y="8120"/>
                  </a:cubicBezTo>
                  <a:lnTo>
                    <a:pt x="8501" y="7037"/>
                  </a:lnTo>
                  <a:cubicBezTo>
                    <a:pt x="8501" y="6834"/>
                    <a:pt x="8418" y="6656"/>
                    <a:pt x="8299" y="6501"/>
                  </a:cubicBezTo>
                  <a:lnTo>
                    <a:pt x="8537" y="6382"/>
                  </a:lnTo>
                  <a:lnTo>
                    <a:pt x="8715" y="6560"/>
                  </a:lnTo>
                  <a:cubicBezTo>
                    <a:pt x="8858" y="6679"/>
                    <a:pt x="9013" y="6739"/>
                    <a:pt x="9180" y="6739"/>
                  </a:cubicBezTo>
                  <a:cubicBezTo>
                    <a:pt x="9346" y="6739"/>
                    <a:pt x="9513" y="6679"/>
                    <a:pt x="9644" y="6560"/>
                  </a:cubicBezTo>
                  <a:lnTo>
                    <a:pt x="9823" y="6382"/>
                  </a:lnTo>
                  <a:lnTo>
                    <a:pt x="10358" y="6656"/>
                  </a:lnTo>
                  <a:cubicBezTo>
                    <a:pt x="10478" y="6715"/>
                    <a:pt x="10549" y="6834"/>
                    <a:pt x="10549" y="6965"/>
                  </a:cubicBezTo>
                  <a:lnTo>
                    <a:pt x="10549" y="8144"/>
                  </a:lnTo>
                  <a:cubicBezTo>
                    <a:pt x="10549" y="8227"/>
                    <a:pt x="10620" y="8299"/>
                    <a:pt x="10716" y="8299"/>
                  </a:cubicBezTo>
                  <a:cubicBezTo>
                    <a:pt x="10799" y="8299"/>
                    <a:pt x="10882" y="8227"/>
                    <a:pt x="10882" y="8144"/>
                  </a:cubicBezTo>
                  <a:lnTo>
                    <a:pt x="10882" y="6965"/>
                  </a:lnTo>
                  <a:cubicBezTo>
                    <a:pt x="10823" y="6703"/>
                    <a:pt x="10692" y="6477"/>
                    <a:pt x="10466" y="6358"/>
                  </a:cubicBezTo>
                  <a:lnTo>
                    <a:pt x="9823" y="6025"/>
                  </a:lnTo>
                  <a:lnTo>
                    <a:pt x="9823" y="6013"/>
                  </a:lnTo>
                  <a:lnTo>
                    <a:pt x="9823" y="5691"/>
                  </a:lnTo>
                  <a:cubicBezTo>
                    <a:pt x="10097" y="5501"/>
                    <a:pt x="10275" y="5227"/>
                    <a:pt x="10311" y="4882"/>
                  </a:cubicBezTo>
                  <a:cubicBezTo>
                    <a:pt x="10430" y="4679"/>
                    <a:pt x="10489" y="4453"/>
                    <a:pt x="10489" y="4215"/>
                  </a:cubicBezTo>
                  <a:cubicBezTo>
                    <a:pt x="10489" y="3786"/>
                    <a:pt x="10287" y="3381"/>
                    <a:pt x="9954" y="3143"/>
                  </a:cubicBezTo>
                  <a:cubicBezTo>
                    <a:pt x="9977" y="3084"/>
                    <a:pt x="9989" y="3012"/>
                    <a:pt x="9989" y="2953"/>
                  </a:cubicBezTo>
                  <a:cubicBezTo>
                    <a:pt x="9989" y="2536"/>
                    <a:pt x="9620" y="2191"/>
                    <a:pt x="9156" y="2191"/>
                  </a:cubicBezTo>
                  <a:cubicBezTo>
                    <a:pt x="8692" y="2191"/>
                    <a:pt x="8323" y="2524"/>
                    <a:pt x="8323" y="2953"/>
                  </a:cubicBezTo>
                  <a:cubicBezTo>
                    <a:pt x="8323" y="3024"/>
                    <a:pt x="8334" y="3084"/>
                    <a:pt x="8346" y="3143"/>
                  </a:cubicBezTo>
                  <a:cubicBezTo>
                    <a:pt x="8156" y="3286"/>
                    <a:pt x="8013" y="3477"/>
                    <a:pt x="7906" y="3715"/>
                  </a:cubicBezTo>
                  <a:cubicBezTo>
                    <a:pt x="7858" y="3334"/>
                    <a:pt x="7834" y="2869"/>
                    <a:pt x="7787" y="2346"/>
                  </a:cubicBezTo>
                  <a:cubicBezTo>
                    <a:pt x="7739" y="1655"/>
                    <a:pt x="7489" y="1060"/>
                    <a:pt x="7060" y="643"/>
                  </a:cubicBezTo>
                  <a:cubicBezTo>
                    <a:pt x="6644" y="226"/>
                    <a:pt x="6072" y="0"/>
                    <a:pt x="54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061;p60"/>
            <p:cNvSpPr/>
            <p:nvPr/>
          </p:nvSpPr>
          <p:spPr>
            <a:xfrm>
              <a:off x="6089408" y="3637503"/>
              <a:ext cx="10662" cy="36029"/>
            </a:xfrm>
            <a:custGeom>
              <a:avLst/>
              <a:gdLst/>
              <a:ahLst/>
              <a:cxnLst/>
              <a:rect l="l" t="t" r="r" b="b"/>
              <a:pathLst>
                <a:path w="335" h="1132" extrusionOk="0">
                  <a:moveTo>
                    <a:pt x="167" y="1"/>
                  </a:moveTo>
                  <a:cubicBezTo>
                    <a:pt x="72" y="1"/>
                    <a:pt x="1" y="84"/>
                    <a:pt x="1" y="167"/>
                  </a:cubicBezTo>
                  <a:lnTo>
                    <a:pt x="1" y="977"/>
                  </a:lnTo>
                  <a:cubicBezTo>
                    <a:pt x="1" y="1060"/>
                    <a:pt x="72" y="1132"/>
                    <a:pt x="167" y="1132"/>
                  </a:cubicBezTo>
                  <a:cubicBezTo>
                    <a:pt x="251" y="1132"/>
                    <a:pt x="322" y="1060"/>
                    <a:pt x="322" y="977"/>
                  </a:cubicBezTo>
                  <a:lnTo>
                    <a:pt x="322" y="167"/>
                  </a:lnTo>
                  <a:cubicBezTo>
                    <a:pt x="334" y="84"/>
                    <a:pt x="251"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741;p60"/>
          <p:cNvSpPr/>
          <p:nvPr/>
        </p:nvSpPr>
        <p:spPr>
          <a:xfrm>
            <a:off x="1760240" y="11010896"/>
            <a:ext cx="826494" cy="767127"/>
          </a:xfrm>
          <a:custGeom>
            <a:avLst/>
            <a:gdLst/>
            <a:ahLst/>
            <a:cxnLst/>
            <a:rect l="l" t="t" r="r" b="b"/>
            <a:pathLst>
              <a:path w="11693" h="11693" extrusionOk="0">
                <a:moveTo>
                  <a:pt x="10252" y="584"/>
                </a:moveTo>
                <a:lnTo>
                  <a:pt x="10252" y="1263"/>
                </a:lnTo>
                <a:cubicBezTo>
                  <a:pt x="10252" y="1358"/>
                  <a:pt x="10323" y="1429"/>
                  <a:pt x="10406" y="1429"/>
                </a:cubicBezTo>
                <a:lnTo>
                  <a:pt x="11097" y="1429"/>
                </a:lnTo>
                <a:lnTo>
                  <a:pt x="9609" y="2918"/>
                </a:lnTo>
                <a:lnTo>
                  <a:pt x="9001" y="2918"/>
                </a:lnTo>
                <a:lnTo>
                  <a:pt x="9978" y="1941"/>
                </a:lnTo>
                <a:cubicBezTo>
                  <a:pt x="10037" y="1882"/>
                  <a:pt x="10037" y="1751"/>
                  <a:pt x="9978" y="1691"/>
                </a:cubicBezTo>
                <a:cubicBezTo>
                  <a:pt x="9948" y="1667"/>
                  <a:pt x="9903" y="1656"/>
                  <a:pt x="9859" y="1656"/>
                </a:cubicBezTo>
                <a:cubicBezTo>
                  <a:pt x="9814" y="1656"/>
                  <a:pt x="9769" y="1667"/>
                  <a:pt x="9740" y="1691"/>
                </a:cubicBezTo>
                <a:lnTo>
                  <a:pt x="8763" y="2679"/>
                </a:lnTo>
                <a:lnTo>
                  <a:pt x="8763" y="2072"/>
                </a:lnTo>
                <a:lnTo>
                  <a:pt x="10252" y="584"/>
                </a:lnTo>
                <a:close/>
                <a:moveTo>
                  <a:pt x="4739" y="2537"/>
                </a:moveTo>
                <a:cubicBezTo>
                  <a:pt x="5894" y="2537"/>
                  <a:pt x="6942" y="2977"/>
                  <a:pt x="7739" y="3703"/>
                </a:cubicBezTo>
                <a:lnTo>
                  <a:pt x="4620" y="6811"/>
                </a:lnTo>
                <a:cubicBezTo>
                  <a:pt x="4560" y="6870"/>
                  <a:pt x="4560" y="7001"/>
                  <a:pt x="4620" y="7049"/>
                </a:cubicBezTo>
                <a:cubicBezTo>
                  <a:pt x="4656" y="7085"/>
                  <a:pt x="4703" y="7097"/>
                  <a:pt x="4739" y="7097"/>
                </a:cubicBezTo>
                <a:cubicBezTo>
                  <a:pt x="4787" y="7097"/>
                  <a:pt x="4834" y="7085"/>
                  <a:pt x="4858" y="7049"/>
                </a:cubicBezTo>
                <a:lnTo>
                  <a:pt x="5632" y="6275"/>
                </a:lnTo>
                <a:cubicBezTo>
                  <a:pt x="5775" y="6478"/>
                  <a:pt x="5846" y="6692"/>
                  <a:pt x="5846" y="6930"/>
                </a:cubicBezTo>
                <a:cubicBezTo>
                  <a:pt x="5846" y="7549"/>
                  <a:pt x="5358" y="8037"/>
                  <a:pt x="4739" y="8037"/>
                </a:cubicBezTo>
                <a:cubicBezTo>
                  <a:pt x="4132" y="8037"/>
                  <a:pt x="3644" y="7549"/>
                  <a:pt x="3644" y="6930"/>
                </a:cubicBezTo>
                <a:cubicBezTo>
                  <a:pt x="3644" y="6323"/>
                  <a:pt x="4132" y="5835"/>
                  <a:pt x="4739" y="5835"/>
                </a:cubicBezTo>
                <a:cubicBezTo>
                  <a:pt x="4822" y="5835"/>
                  <a:pt x="4882" y="5835"/>
                  <a:pt x="4953" y="5847"/>
                </a:cubicBezTo>
                <a:cubicBezTo>
                  <a:pt x="4962" y="5848"/>
                  <a:pt x="4970" y="5848"/>
                  <a:pt x="4979" y="5848"/>
                </a:cubicBezTo>
                <a:cubicBezTo>
                  <a:pt x="5055" y="5848"/>
                  <a:pt x="5133" y="5801"/>
                  <a:pt x="5144" y="5716"/>
                </a:cubicBezTo>
                <a:cubicBezTo>
                  <a:pt x="5156" y="5620"/>
                  <a:pt x="5096" y="5537"/>
                  <a:pt x="5013" y="5525"/>
                </a:cubicBezTo>
                <a:cubicBezTo>
                  <a:pt x="4918" y="5513"/>
                  <a:pt x="4834" y="5489"/>
                  <a:pt x="4739" y="5489"/>
                </a:cubicBezTo>
                <a:cubicBezTo>
                  <a:pt x="3941" y="5489"/>
                  <a:pt x="3298" y="6144"/>
                  <a:pt x="3298" y="6942"/>
                </a:cubicBezTo>
                <a:cubicBezTo>
                  <a:pt x="3298" y="7740"/>
                  <a:pt x="3953" y="8383"/>
                  <a:pt x="4739" y="8383"/>
                </a:cubicBezTo>
                <a:cubicBezTo>
                  <a:pt x="5549" y="8383"/>
                  <a:pt x="6192" y="7728"/>
                  <a:pt x="6192" y="6942"/>
                </a:cubicBezTo>
                <a:cubicBezTo>
                  <a:pt x="6192" y="6609"/>
                  <a:pt x="6084" y="6299"/>
                  <a:pt x="5870" y="6049"/>
                </a:cubicBezTo>
                <a:lnTo>
                  <a:pt x="6406" y="5513"/>
                </a:lnTo>
                <a:cubicBezTo>
                  <a:pt x="6751" y="5906"/>
                  <a:pt x="6942" y="6418"/>
                  <a:pt x="6942" y="6942"/>
                </a:cubicBezTo>
                <a:cubicBezTo>
                  <a:pt x="6942" y="8156"/>
                  <a:pt x="5965" y="9133"/>
                  <a:pt x="4739" y="9133"/>
                </a:cubicBezTo>
                <a:cubicBezTo>
                  <a:pt x="3525" y="9133"/>
                  <a:pt x="2536" y="8156"/>
                  <a:pt x="2536" y="6942"/>
                </a:cubicBezTo>
                <a:cubicBezTo>
                  <a:pt x="2536" y="5716"/>
                  <a:pt x="3525" y="4739"/>
                  <a:pt x="4739" y="4739"/>
                </a:cubicBezTo>
                <a:cubicBezTo>
                  <a:pt x="5120" y="4739"/>
                  <a:pt x="5477" y="4823"/>
                  <a:pt x="5787" y="5001"/>
                </a:cubicBezTo>
                <a:cubicBezTo>
                  <a:pt x="5812" y="5016"/>
                  <a:pt x="5840" y="5022"/>
                  <a:pt x="5868" y="5022"/>
                </a:cubicBezTo>
                <a:cubicBezTo>
                  <a:pt x="5930" y="5022"/>
                  <a:pt x="5992" y="4988"/>
                  <a:pt x="6025" y="4930"/>
                </a:cubicBezTo>
                <a:cubicBezTo>
                  <a:pt x="6073" y="4834"/>
                  <a:pt x="6037" y="4739"/>
                  <a:pt x="5953" y="4692"/>
                </a:cubicBezTo>
                <a:cubicBezTo>
                  <a:pt x="5572" y="4501"/>
                  <a:pt x="5156" y="4370"/>
                  <a:pt x="4739" y="4370"/>
                </a:cubicBezTo>
                <a:cubicBezTo>
                  <a:pt x="3346" y="4370"/>
                  <a:pt x="2203" y="5525"/>
                  <a:pt x="2203" y="6918"/>
                </a:cubicBezTo>
                <a:cubicBezTo>
                  <a:pt x="2203" y="8323"/>
                  <a:pt x="3346" y="9466"/>
                  <a:pt x="4739" y="9466"/>
                </a:cubicBezTo>
                <a:cubicBezTo>
                  <a:pt x="6144" y="9466"/>
                  <a:pt x="7287" y="8323"/>
                  <a:pt x="7287" y="6918"/>
                </a:cubicBezTo>
                <a:cubicBezTo>
                  <a:pt x="7287" y="6299"/>
                  <a:pt x="7061" y="5716"/>
                  <a:pt x="6668" y="5239"/>
                </a:cubicBezTo>
                <a:lnTo>
                  <a:pt x="7204" y="4704"/>
                </a:lnTo>
                <a:cubicBezTo>
                  <a:pt x="7751" y="5311"/>
                  <a:pt x="8049" y="6085"/>
                  <a:pt x="8049" y="6918"/>
                </a:cubicBezTo>
                <a:cubicBezTo>
                  <a:pt x="8049" y="8740"/>
                  <a:pt x="6561" y="10228"/>
                  <a:pt x="4739" y="10228"/>
                </a:cubicBezTo>
                <a:cubicBezTo>
                  <a:pt x="2929" y="10228"/>
                  <a:pt x="1441" y="8740"/>
                  <a:pt x="1441" y="6918"/>
                </a:cubicBezTo>
                <a:cubicBezTo>
                  <a:pt x="1441" y="5108"/>
                  <a:pt x="2929" y="3620"/>
                  <a:pt x="4739" y="3620"/>
                </a:cubicBezTo>
                <a:cubicBezTo>
                  <a:pt x="5382" y="3620"/>
                  <a:pt x="5989" y="3799"/>
                  <a:pt x="6525" y="4132"/>
                </a:cubicBezTo>
                <a:cubicBezTo>
                  <a:pt x="6558" y="4151"/>
                  <a:pt x="6594" y="4161"/>
                  <a:pt x="6628" y="4161"/>
                </a:cubicBezTo>
                <a:cubicBezTo>
                  <a:pt x="6679" y="4161"/>
                  <a:pt x="6727" y="4139"/>
                  <a:pt x="6763" y="4096"/>
                </a:cubicBezTo>
                <a:cubicBezTo>
                  <a:pt x="6811" y="4025"/>
                  <a:pt x="6799" y="3918"/>
                  <a:pt x="6727" y="3858"/>
                </a:cubicBezTo>
                <a:cubicBezTo>
                  <a:pt x="6144" y="3477"/>
                  <a:pt x="5453" y="3275"/>
                  <a:pt x="4763" y="3275"/>
                </a:cubicBezTo>
                <a:cubicBezTo>
                  <a:pt x="2751" y="3275"/>
                  <a:pt x="1108" y="4918"/>
                  <a:pt x="1108" y="6918"/>
                </a:cubicBezTo>
                <a:cubicBezTo>
                  <a:pt x="1108" y="8930"/>
                  <a:pt x="2751" y="10573"/>
                  <a:pt x="4763" y="10573"/>
                </a:cubicBezTo>
                <a:cubicBezTo>
                  <a:pt x="6763" y="10573"/>
                  <a:pt x="8406" y="8930"/>
                  <a:pt x="8406" y="6918"/>
                </a:cubicBezTo>
                <a:cubicBezTo>
                  <a:pt x="8406" y="6013"/>
                  <a:pt x="8061" y="5132"/>
                  <a:pt x="7454" y="4465"/>
                </a:cubicBezTo>
                <a:lnTo>
                  <a:pt x="7989" y="3930"/>
                </a:lnTo>
                <a:cubicBezTo>
                  <a:pt x="8704" y="4739"/>
                  <a:pt x="9144" y="5775"/>
                  <a:pt x="9144" y="6942"/>
                </a:cubicBezTo>
                <a:cubicBezTo>
                  <a:pt x="9144" y="9359"/>
                  <a:pt x="7168" y="11347"/>
                  <a:pt x="4739" y="11347"/>
                </a:cubicBezTo>
                <a:cubicBezTo>
                  <a:pt x="2322" y="11347"/>
                  <a:pt x="334" y="9359"/>
                  <a:pt x="334" y="6942"/>
                </a:cubicBezTo>
                <a:cubicBezTo>
                  <a:pt x="334" y="4513"/>
                  <a:pt x="2322" y="2537"/>
                  <a:pt x="4739" y="2537"/>
                </a:cubicBezTo>
                <a:close/>
                <a:moveTo>
                  <a:pt x="10403" y="1"/>
                </a:moveTo>
                <a:cubicBezTo>
                  <a:pt x="10360" y="1"/>
                  <a:pt x="10315" y="16"/>
                  <a:pt x="10275" y="48"/>
                </a:cubicBezTo>
                <a:lnTo>
                  <a:pt x="8466" y="1882"/>
                </a:lnTo>
                <a:cubicBezTo>
                  <a:pt x="8430" y="1906"/>
                  <a:pt x="8418" y="1953"/>
                  <a:pt x="8418" y="1989"/>
                </a:cubicBezTo>
                <a:lnTo>
                  <a:pt x="8418" y="3025"/>
                </a:lnTo>
                <a:lnTo>
                  <a:pt x="7978" y="3465"/>
                </a:lnTo>
                <a:cubicBezTo>
                  <a:pt x="7120" y="2679"/>
                  <a:pt x="5989" y="2203"/>
                  <a:pt x="4739" y="2203"/>
                </a:cubicBezTo>
                <a:cubicBezTo>
                  <a:pt x="2120" y="2203"/>
                  <a:pt x="0" y="4334"/>
                  <a:pt x="0" y="6954"/>
                </a:cubicBezTo>
                <a:cubicBezTo>
                  <a:pt x="0" y="9573"/>
                  <a:pt x="2120" y="11692"/>
                  <a:pt x="4739" y="11692"/>
                </a:cubicBezTo>
                <a:cubicBezTo>
                  <a:pt x="7358" y="11692"/>
                  <a:pt x="9490" y="9573"/>
                  <a:pt x="9490" y="6954"/>
                </a:cubicBezTo>
                <a:cubicBezTo>
                  <a:pt x="9490" y="5704"/>
                  <a:pt x="9013" y="4573"/>
                  <a:pt x="8228" y="3715"/>
                </a:cubicBezTo>
                <a:lnTo>
                  <a:pt x="8668" y="3275"/>
                </a:lnTo>
                <a:lnTo>
                  <a:pt x="9704" y="3275"/>
                </a:lnTo>
                <a:cubicBezTo>
                  <a:pt x="9740" y="3275"/>
                  <a:pt x="9787" y="3263"/>
                  <a:pt x="9823" y="3227"/>
                </a:cubicBezTo>
                <a:lnTo>
                  <a:pt x="11645" y="1394"/>
                </a:lnTo>
                <a:cubicBezTo>
                  <a:pt x="11680" y="1346"/>
                  <a:pt x="11692" y="1263"/>
                  <a:pt x="11668" y="1203"/>
                </a:cubicBezTo>
                <a:cubicBezTo>
                  <a:pt x="11633" y="1144"/>
                  <a:pt x="11573" y="1096"/>
                  <a:pt x="11502" y="1096"/>
                </a:cubicBezTo>
                <a:lnTo>
                  <a:pt x="10573" y="1096"/>
                </a:lnTo>
                <a:lnTo>
                  <a:pt x="10573" y="179"/>
                </a:lnTo>
                <a:cubicBezTo>
                  <a:pt x="10573" y="108"/>
                  <a:pt x="10537" y="48"/>
                  <a:pt x="10466" y="12"/>
                </a:cubicBezTo>
                <a:cubicBezTo>
                  <a:pt x="10446" y="5"/>
                  <a:pt x="10425" y="1"/>
                  <a:pt x="10403"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52" name="Rectangle 51">
            <a:extLst>
              <a:ext uri="{FF2B5EF4-FFF2-40B4-BE49-F238E27FC236}">
                <a16:creationId xmlns:a16="http://schemas.microsoft.com/office/drawing/2014/main" id="{4239A9B0-0726-CB4B-B905-159040BDFA48}"/>
              </a:ext>
            </a:extLst>
          </p:cNvPr>
          <p:cNvSpPr/>
          <p:nvPr/>
        </p:nvSpPr>
        <p:spPr>
          <a:xfrm>
            <a:off x="-17452" y="0"/>
            <a:ext cx="654012" cy="13716000"/>
          </a:xfrm>
          <a:prstGeom prst="rect">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Sans ExtraLight" pitchFamily="2" charset="77"/>
            </a:endParaRPr>
          </a:p>
        </p:txBody>
      </p:sp>
      <p:sp>
        <p:nvSpPr>
          <p:cNvPr id="3" name="TextBox 2"/>
          <p:cNvSpPr txBox="1"/>
          <p:nvPr/>
        </p:nvSpPr>
        <p:spPr>
          <a:xfrm rot="5400000">
            <a:off x="17093940" y="6534835"/>
            <a:ext cx="13716001" cy="646331"/>
          </a:xfrm>
          <a:prstGeom prst="rect">
            <a:avLst/>
          </a:prstGeom>
          <a:noFill/>
        </p:spPr>
        <p:txBody>
          <a:bodyPr wrap="square" rtlCol="0">
            <a:spAutoFit/>
          </a:bodyPr>
          <a:lstStyle/>
          <a:p>
            <a:pPr algn="ctr"/>
            <a:r>
              <a:rPr lang="en-US" dirty="0" smtClean="0">
                <a:solidFill>
                  <a:schemeClr val="bg2"/>
                </a:solidFill>
                <a:effectLst>
                  <a:outerShdw blurRad="38100" dist="38100" dir="2700000" algn="tl">
                    <a:srgbClr val="000000">
                      <a:alpha val="43137"/>
                    </a:srgbClr>
                  </a:outerShdw>
                </a:effectLst>
                <a:latin typeface="Noto Serif" panose="02020600060500020200"/>
              </a:rPr>
              <a:t>Substance Use Prevention and Treatment</a:t>
            </a:r>
            <a:endParaRPr lang="en-US" dirty="0">
              <a:solidFill>
                <a:schemeClr val="bg2"/>
              </a:solidFill>
              <a:effectLst>
                <a:outerShdw blurRad="38100" dist="38100" dir="2700000" algn="tl">
                  <a:srgbClr val="000000">
                    <a:alpha val="43137"/>
                  </a:srgbClr>
                </a:outerShdw>
              </a:effectLst>
              <a:latin typeface="Noto Serif" panose="02020600060500020200"/>
            </a:endParaRPr>
          </a:p>
        </p:txBody>
      </p:sp>
    </p:spTree>
    <p:extLst>
      <p:ext uri="{BB962C8B-B14F-4D97-AF65-F5344CB8AC3E}">
        <p14:creationId xmlns:p14="http://schemas.microsoft.com/office/powerpoint/2010/main" val="39617506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06229" y="0"/>
            <a:ext cx="19463196" cy="2159000"/>
          </a:xfrm>
          <a:prstGeom prst="rect">
            <a:avLst/>
          </a:prstGeom>
        </p:spPr>
        <p:txBody>
          <a:bodyPr>
            <a:normAutofit fontScale="775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8000" b="1" dirty="0">
                <a:solidFill>
                  <a:srgbClr val="FFC000"/>
                </a:solidFill>
                <a:effectLst>
                  <a:outerShdw blurRad="38100" dist="38100" dir="2700000" algn="tl">
                    <a:srgbClr val="000000">
                      <a:alpha val="43137"/>
                    </a:srgbClr>
                  </a:outerShdw>
                </a:effectLst>
              </a:rPr>
              <a:t/>
            </a:r>
            <a:br>
              <a:rPr lang="en-US" sz="8000" b="1" dirty="0">
                <a:solidFill>
                  <a:srgbClr val="FFC000"/>
                </a:solidFill>
                <a:effectLst>
                  <a:outerShdw blurRad="38100" dist="38100" dir="2700000" algn="tl">
                    <a:srgbClr val="000000">
                      <a:alpha val="43137"/>
                    </a:srgbClr>
                  </a:outerShdw>
                </a:effectLst>
              </a:rPr>
            </a:br>
            <a:r>
              <a:rPr lang="en-US" sz="8000" b="1" dirty="0">
                <a:solidFill>
                  <a:schemeClr val="tx1"/>
                </a:solidFill>
                <a:effectLst>
                  <a:outerShdw blurRad="38100" dist="38100" dir="2700000" algn="tl">
                    <a:srgbClr val="000000">
                      <a:alpha val="43137"/>
                    </a:srgbClr>
                  </a:outerShdw>
                </a:effectLst>
                <a:latin typeface="Nunito Sans" panose="00000500000000000000" pitchFamily="2" charset="0"/>
              </a:rPr>
              <a:t>Driving Under the Influence (DUI) Programs</a:t>
            </a:r>
            <a:endParaRPr lang="en-US" sz="9400" b="1" dirty="0">
              <a:solidFill>
                <a:schemeClr val="tx1"/>
              </a:solidFill>
              <a:effectLst>
                <a:outerShdw blurRad="38100" dist="38100" dir="2700000" algn="tl">
                  <a:srgbClr val="000000">
                    <a:alpha val="43137"/>
                  </a:srgbClr>
                </a:outerShdw>
              </a:effectLst>
              <a:latin typeface="Nunito Sans" panose="00000500000000000000" pitchFamily="2" charset="0"/>
            </a:endParaRPr>
          </a:p>
        </p:txBody>
      </p:sp>
      <p:sp>
        <p:nvSpPr>
          <p:cNvPr id="4" name="Content Placeholder 2"/>
          <p:cNvSpPr txBox="1">
            <a:spLocks/>
          </p:cNvSpPr>
          <p:nvPr/>
        </p:nvSpPr>
        <p:spPr>
          <a:xfrm>
            <a:off x="3654424" y="2438400"/>
            <a:ext cx="18180494" cy="7950200"/>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endParaRPr lang="en-US" dirty="0">
              <a:solidFill>
                <a:schemeClr val="tx1"/>
              </a:solidFill>
            </a:endParaRPr>
          </a:p>
        </p:txBody>
      </p:sp>
      <p:sp>
        <p:nvSpPr>
          <p:cNvPr id="5" name="Rectangle 4"/>
          <p:cNvSpPr/>
          <p:nvPr/>
        </p:nvSpPr>
        <p:spPr>
          <a:xfrm>
            <a:off x="1884796" y="3936362"/>
            <a:ext cx="13898034" cy="3046988"/>
          </a:xfrm>
          <a:prstGeom prst="rect">
            <a:avLst/>
          </a:prstGeom>
        </p:spPr>
        <p:txBody>
          <a:bodyPr wrap="square">
            <a:spAutoFit/>
          </a:bodyPr>
          <a:lstStyle/>
          <a:p>
            <a:pPr marL="685800" indent="-685800">
              <a:buFont typeface="Wingdings" panose="05000000000000000000" pitchFamily="2" charset="2"/>
              <a:buChar char="§"/>
            </a:pPr>
            <a:r>
              <a:rPr lang="en-US" sz="4800" dirty="0">
                <a:latin typeface="Nunito Sans" panose="00000500000000000000" pitchFamily="2" charset="0"/>
              </a:rPr>
              <a:t>Bridges Professional Treatment Services</a:t>
            </a:r>
          </a:p>
          <a:p>
            <a:pPr marL="685800" indent="-685800">
              <a:buFont typeface="Wingdings" panose="05000000000000000000" pitchFamily="2" charset="2"/>
              <a:buChar char="§"/>
            </a:pPr>
            <a:r>
              <a:rPr lang="en-US" sz="4800" dirty="0">
                <a:latin typeface="Nunito Sans" panose="00000500000000000000" pitchFamily="2" charset="0"/>
              </a:rPr>
              <a:t>Safety Center, Inc.</a:t>
            </a:r>
          </a:p>
          <a:p>
            <a:pPr marL="685800" indent="-685800">
              <a:buFont typeface="Wingdings" panose="05000000000000000000" pitchFamily="2" charset="2"/>
              <a:buChar char="§"/>
            </a:pPr>
            <a:r>
              <a:rPr lang="en-US" sz="4800" dirty="0">
                <a:latin typeface="Nunito Sans" panose="00000500000000000000" pitchFamily="2" charset="0"/>
              </a:rPr>
              <a:t>Terra Nova Counseling Center</a:t>
            </a:r>
          </a:p>
        </p:txBody>
      </p:sp>
      <p:sp>
        <p:nvSpPr>
          <p:cNvPr id="6" name="Rectangle 5"/>
          <p:cNvSpPr/>
          <p:nvPr/>
        </p:nvSpPr>
        <p:spPr>
          <a:xfrm>
            <a:off x="3974310" y="10995928"/>
            <a:ext cx="10659332" cy="1692771"/>
          </a:xfrm>
          <a:prstGeom prst="rect">
            <a:avLst/>
          </a:prstGeom>
        </p:spPr>
        <p:txBody>
          <a:bodyPr wrap="square">
            <a:spAutoFit/>
          </a:bodyPr>
          <a:lstStyle/>
          <a:p>
            <a:r>
              <a:rPr lang="en-US" sz="5400" b="1" dirty="0" smtClean="0">
                <a:latin typeface="Nunito Sans" panose="00000500000000000000" pitchFamily="2" charset="0"/>
              </a:rPr>
              <a:t>Multiple </a:t>
            </a:r>
            <a:r>
              <a:rPr lang="en-US" sz="5400" b="1" dirty="0">
                <a:latin typeface="Nunito Sans" panose="00000500000000000000" pitchFamily="2" charset="0"/>
              </a:rPr>
              <a:t>Offender Program </a:t>
            </a:r>
            <a:endParaRPr lang="en-US" sz="5400" dirty="0">
              <a:latin typeface="Nunito Sans" panose="00000500000000000000" pitchFamily="2" charset="0"/>
            </a:endParaRPr>
          </a:p>
          <a:p>
            <a:pPr marL="685800" indent="-685800">
              <a:buFont typeface="Wingdings" panose="05000000000000000000" pitchFamily="2" charset="2"/>
              <a:buChar char="§"/>
            </a:pPr>
            <a:r>
              <a:rPr lang="en-US" sz="4800" dirty="0">
                <a:latin typeface="Nunito Sans" panose="00000500000000000000" pitchFamily="2" charset="0"/>
              </a:rPr>
              <a:t>18-Month Program </a:t>
            </a:r>
          </a:p>
        </p:txBody>
      </p:sp>
      <p:sp>
        <p:nvSpPr>
          <p:cNvPr id="7" name="Rectangle 6"/>
          <p:cNvSpPr/>
          <p:nvPr/>
        </p:nvSpPr>
        <p:spPr>
          <a:xfrm>
            <a:off x="1567297" y="3045728"/>
            <a:ext cx="21164550" cy="954107"/>
          </a:xfrm>
          <a:prstGeom prst="rect">
            <a:avLst/>
          </a:prstGeom>
        </p:spPr>
        <p:txBody>
          <a:bodyPr wrap="square">
            <a:spAutoFit/>
          </a:bodyPr>
          <a:lstStyle/>
          <a:p>
            <a:pPr>
              <a:buClr>
                <a:srgbClr val="FA0000"/>
              </a:buClr>
            </a:pPr>
            <a:r>
              <a:rPr lang="en-US" sz="5600" b="1" dirty="0">
                <a:latin typeface="Nunito Sans" panose="00000500000000000000" pitchFamily="2" charset="0"/>
              </a:rPr>
              <a:t>State-licensed DUI Programs are offered through: </a:t>
            </a:r>
          </a:p>
        </p:txBody>
      </p:sp>
      <p:sp>
        <p:nvSpPr>
          <p:cNvPr id="8" name="Rectangle 7"/>
          <p:cNvSpPr/>
          <p:nvPr/>
        </p:nvSpPr>
        <p:spPr>
          <a:xfrm>
            <a:off x="3974310" y="6983350"/>
            <a:ext cx="10058400" cy="3908762"/>
          </a:xfrm>
          <a:prstGeom prst="rect">
            <a:avLst/>
          </a:prstGeom>
        </p:spPr>
        <p:txBody>
          <a:bodyPr>
            <a:spAutoFit/>
          </a:bodyPr>
          <a:lstStyle/>
          <a:p>
            <a:r>
              <a:rPr lang="en-US" sz="5400" b="1" dirty="0">
                <a:latin typeface="Nunito Sans" panose="00000500000000000000" pitchFamily="2" charset="0"/>
              </a:rPr>
              <a:t>1st Offender Programs </a:t>
            </a:r>
            <a:endParaRPr lang="en-US" sz="5400" dirty="0">
              <a:latin typeface="Nunito Sans" panose="00000500000000000000" pitchFamily="2" charset="0"/>
            </a:endParaRPr>
          </a:p>
          <a:p>
            <a:pPr marL="685800" indent="-685800">
              <a:buFont typeface="Wingdings" panose="05000000000000000000" pitchFamily="2" charset="2"/>
              <a:buChar char="§"/>
            </a:pPr>
            <a:r>
              <a:rPr lang="en-US" sz="4800" dirty="0">
                <a:latin typeface="Nunito Sans" panose="00000500000000000000" pitchFamily="2" charset="0"/>
              </a:rPr>
              <a:t>Wet &amp; Reckless </a:t>
            </a:r>
          </a:p>
          <a:p>
            <a:pPr marL="685800" indent="-685800">
              <a:buFont typeface="Wingdings" panose="05000000000000000000" pitchFamily="2" charset="2"/>
              <a:buChar char="§"/>
            </a:pPr>
            <a:r>
              <a:rPr lang="en-US" sz="4800" dirty="0">
                <a:latin typeface="Nunito Sans" panose="00000500000000000000" pitchFamily="2" charset="0"/>
              </a:rPr>
              <a:t>3-Month Program </a:t>
            </a:r>
          </a:p>
          <a:p>
            <a:pPr marL="685800" indent="-685800">
              <a:buFont typeface="Wingdings" panose="05000000000000000000" pitchFamily="2" charset="2"/>
              <a:buChar char="§"/>
            </a:pPr>
            <a:r>
              <a:rPr lang="en-US" sz="4800" dirty="0">
                <a:latin typeface="Nunito Sans" panose="00000500000000000000" pitchFamily="2" charset="0"/>
              </a:rPr>
              <a:t>6-Month Program </a:t>
            </a:r>
          </a:p>
          <a:p>
            <a:pPr marL="685800" indent="-685800">
              <a:buFont typeface="Wingdings" panose="05000000000000000000" pitchFamily="2" charset="2"/>
              <a:buChar char="§"/>
            </a:pPr>
            <a:r>
              <a:rPr lang="en-US" sz="4800" dirty="0">
                <a:latin typeface="Nunito Sans" panose="00000500000000000000" pitchFamily="2" charset="0"/>
              </a:rPr>
              <a:t>9-Month Program </a:t>
            </a:r>
          </a:p>
        </p:txBody>
      </p:sp>
      <p:pic>
        <p:nvPicPr>
          <p:cNvPr id="12" name="Picture 11" descr="Huntsville Police identify DUI 'hot spots' to set up checkpoints in May | AL.com"/>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078200" y="6066263"/>
            <a:ext cx="6804913" cy="5954287"/>
          </a:xfrm>
          <a:prstGeom prst="rect">
            <a:avLst/>
          </a:prstGeom>
        </p:spPr>
      </p:pic>
    </p:spTree>
    <p:extLst>
      <p:ext uri="{BB962C8B-B14F-4D97-AF65-F5344CB8AC3E}">
        <p14:creationId xmlns:p14="http://schemas.microsoft.com/office/powerpoint/2010/main" val="40070856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263536" y="133350"/>
            <a:ext cx="22021170" cy="2288479"/>
          </a:xfrm>
          <a:prstGeom prst="rect">
            <a:avLst/>
          </a:prstGeom>
        </p:spPr>
        <p:txBody>
          <a:bodyP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lnSpc>
                <a:spcPct val="100000"/>
              </a:lnSpc>
            </a:pPr>
            <a:r>
              <a:rPr lang="en-US" sz="8000" b="1" dirty="0">
                <a:solidFill>
                  <a:schemeClr val="tx1"/>
                </a:solidFill>
                <a:effectLst>
                  <a:outerShdw blurRad="38100" dist="38100" dir="2700000" algn="tl">
                    <a:srgbClr val="000000">
                      <a:alpha val="43137"/>
                    </a:srgbClr>
                  </a:outerShdw>
                </a:effectLst>
                <a:latin typeface="Nunito Sans" panose="00000500000000000000" pitchFamily="2" charset="0"/>
              </a:rPr>
              <a:t>Our </a:t>
            </a:r>
            <a:r>
              <a:rPr lang="en-US" sz="8000" b="1" dirty="0" smtClean="0">
                <a:solidFill>
                  <a:schemeClr val="tx1"/>
                </a:solidFill>
                <a:effectLst>
                  <a:outerShdw blurRad="38100" dist="38100" dir="2700000" algn="tl">
                    <a:srgbClr val="000000">
                      <a:alpha val="43137"/>
                    </a:srgbClr>
                  </a:outerShdw>
                </a:effectLst>
                <a:latin typeface="Nunito Sans" panose="00000500000000000000" pitchFamily="2" charset="0"/>
              </a:rPr>
              <a:t>Coalitions</a:t>
            </a:r>
          </a:p>
          <a:p>
            <a:pPr algn="ctr">
              <a:lnSpc>
                <a:spcPct val="100000"/>
              </a:lnSpc>
            </a:pPr>
            <a:r>
              <a:rPr lang="en-US" sz="8000" b="1" i="1" dirty="0" smtClean="0">
                <a:solidFill>
                  <a:schemeClr val="tx1"/>
                </a:solidFill>
                <a:effectLst>
                  <a:outerShdw blurRad="38100" dist="38100" dir="2700000" algn="tl">
                    <a:srgbClr val="000000">
                      <a:alpha val="43137"/>
                    </a:srgbClr>
                  </a:outerShdw>
                </a:effectLst>
                <a:latin typeface="Nunito Sans" panose="00000500000000000000" pitchFamily="2" charset="0"/>
              </a:rPr>
              <a:t>Together</a:t>
            </a:r>
            <a:r>
              <a:rPr lang="en-US" sz="8000" b="1" i="1" dirty="0">
                <a:solidFill>
                  <a:schemeClr val="tx1"/>
                </a:solidFill>
                <a:effectLst>
                  <a:outerShdw blurRad="38100" dist="38100" dir="2700000" algn="tl">
                    <a:srgbClr val="000000">
                      <a:alpha val="43137"/>
                    </a:srgbClr>
                  </a:outerShdw>
                </a:effectLst>
                <a:latin typeface="Nunito Sans" panose="00000500000000000000" pitchFamily="2" charset="0"/>
              </a:rPr>
              <a:t>, We Save Lives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8684" y="3070452"/>
            <a:ext cx="3977434" cy="258263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12672" y="11043572"/>
            <a:ext cx="3953448" cy="2340442"/>
          </a:xfrm>
          <a:prstGeom prst="rect">
            <a:avLst/>
          </a:prstGeom>
        </p:spPr>
      </p:pic>
      <p:grpSp>
        <p:nvGrpSpPr>
          <p:cNvPr id="2" name="Group 1"/>
          <p:cNvGrpSpPr/>
          <p:nvPr/>
        </p:nvGrpSpPr>
        <p:grpSpPr>
          <a:xfrm>
            <a:off x="18978834" y="8779114"/>
            <a:ext cx="4597134" cy="1979774"/>
            <a:chOff x="7275837" y="4467714"/>
            <a:chExt cx="2453072" cy="2592832"/>
          </a:xfrm>
        </p:grpSpPr>
        <p:pic>
          <p:nvPicPr>
            <p:cNvPr id="12" name="Picture 5" descr="County Logo Offical LARG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392202" y="4467714"/>
              <a:ext cx="2181287" cy="1069851"/>
            </a:xfrm>
            <a:prstGeom prst="rect">
              <a:avLst/>
            </a:prstGeom>
            <a:noFill/>
            <a:ln>
              <a:noFill/>
            </a:ln>
            <a:effectLst>
              <a:softEdge rad="38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7275837" y="5327290"/>
              <a:ext cx="2453072" cy="1733256"/>
            </a:xfrm>
            <a:prstGeom prst="rect">
              <a:avLst/>
            </a:prstGeom>
            <a:noFill/>
          </p:spPr>
          <p:txBody>
            <a:bodyPr wrap="square" rtlCol="0">
              <a:spAutoFit/>
            </a:bodyPr>
            <a:lstStyle/>
            <a:p>
              <a:pPr algn="ctr"/>
              <a:r>
                <a:rPr lang="en-US" sz="4000" b="1" dirty="0">
                  <a:latin typeface="Bahnschrift SemiBold" panose="020B0502040204020203" pitchFamily="34" charset="0"/>
                </a:rPr>
                <a:t>Methamphetamine </a:t>
              </a:r>
            </a:p>
            <a:p>
              <a:pPr algn="ctr"/>
              <a:r>
                <a:rPr lang="en-US" sz="4000" b="1" dirty="0">
                  <a:latin typeface="Bahnschrift SemiBold" panose="020B0502040204020203" pitchFamily="34" charset="0"/>
                </a:rPr>
                <a:t>Coalition</a:t>
              </a:r>
            </a:p>
          </p:txBody>
        </p:sp>
      </p:gr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91238" y="6300416"/>
            <a:ext cx="4074882" cy="1871244"/>
          </a:xfrm>
          <a:prstGeom prst="rect">
            <a:avLst/>
          </a:prstGeom>
        </p:spPr>
      </p:pic>
      <p:sp>
        <p:nvSpPr>
          <p:cNvPr id="10" name="Rectangle 9"/>
          <p:cNvSpPr/>
          <p:nvPr/>
        </p:nvSpPr>
        <p:spPr>
          <a:xfrm>
            <a:off x="2482372" y="2394740"/>
            <a:ext cx="16205200" cy="10706008"/>
          </a:xfrm>
          <a:prstGeom prst="rect">
            <a:avLst/>
          </a:prstGeom>
        </p:spPr>
        <p:txBody>
          <a:bodyPr wrap="square">
            <a:spAutoFit/>
          </a:bodyPr>
          <a:lstStyle/>
          <a:p>
            <a:pPr marR="10160" algn="just">
              <a:lnSpc>
                <a:spcPct val="115000"/>
              </a:lnSpc>
            </a:pPr>
            <a:r>
              <a:rPr lang="en-US" sz="3800" dirty="0">
                <a:latin typeface="Verdana" panose="020B0604030504040204" pitchFamily="34" charset="0"/>
                <a:ea typeface="SimSun" panose="02010600030101010101" pitchFamily="2" charset="-122"/>
                <a:cs typeface="Arial" panose="020B0604020202020204" pitchFamily="34" charset="0"/>
              </a:rPr>
              <a:t> </a:t>
            </a:r>
            <a:endParaRPr lang="en-US" sz="3800" dirty="0">
              <a:latin typeface="Calibri" panose="020F0502020204030204" pitchFamily="34" charset="0"/>
              <a:ea typeface="SimSun" panose="02010600030101010101" pitchFamily="2" charset="-122"/>
              <a:cs typeface="Arial" panose="020B0604020202020204" pitchFamily="34" charset="0"/>
            </a:endParaRPr>
          </a:p>
          <a:p>
            <a:pPr algn="just">
              <a:buClr>
                <a:srgbClr val="FF0000"/>
              </a:buClr>
            </a:pPr>
            <a:r>
              <a:rPr lang="en-US" sz="3400" b="1" dirty="0">
                <a:latin typeface="Nunito Sans" panose="00000500000000000000" pitchFamily="2" charset="0"/>
                <a:ea typeface="SimSun" panose="02010600030101010101" pitchFamily="2" charset="-122"/>
                <a:cs typeface="Arial" panose="020B0604020202020204" pitchFamily="34" charset="0"/>
              </a:rPr>
              <a:t>Sacramento County Coalition for Youth</a:t>
            </a:r>
          </a:p>
          <a:p>
            <a:pPr algn="just">
              <a:buClr>
                <a:srgbClr val="FF0000"/>
              </a:buClr>
            </a:pPr>
            <a:r>
              <a:rPr lang="en-US" sz="3400" dirty="0">
                <a:latin typeface="Nunito Sans" panose="00000500000000000000" pitchFamily="2" charset="0"/>
              </a:rPr>
              <a:t>Community members working together to make </a:t>
            </a:r>
            <a:r>
              <a:rPr lang="en-US" sz="3400" dirty="0" smtClean="0">
                <a:latin typeface="Nunito Sans" panose="00000500000000000000" pitchFamily="2" charset="0"/>
              </a:rPr>
              <a:t>Sacramento </a:t>
            </a:r>
            <a:r>
              <a:rPr lang="en-US" sz="3400" dirty="0">
                <a:latin typeface="Nunito Sans" panose="00000500000000000000" pitchFamily="2" charset="0"/>
              </a:rPr>
              <a:t>a safe place for young people to grow up, free from the influences of substances that are addictive and harmful.</a:t>
            </a:r>
          </a:p>
          <a:p>
            <a:pPr lvl="1" algn="just">
              <a:buClr>
                <a:srgbClr val="FF0000"/>
              </a:buClr>
            </a:pPr>
            <a:endParaRPr lang="en-US" sz="3400" dirty="0">
              <a:latin typeface="Nunito Sans" panose="00000500000000000000" pitchFamily="2" charset="0"/>
            </a:endParaRPr>
          </a:p>
          <a:p>
            <a:pPr algn="just">
              <a:buClr>
                <a:srgbClr val="FF0000"/>
              </a:buClr>
            </a:pPr>
            <a:r>
              <a:rPr lang="en-US" sz="3400" b="1" dirty="0">
                <a:latin typeface="Nunito Sans" panose="00000500000000000000" pitchFamily="2" charset="0"/>
                <a:ea typeface="SimSun" panose="02010600030101010101" pitchFamily="2" charset="-122"/>
                <a:cs typeface="Arial" panose="020B0604020202020204" pitchFamily="34" charset="0"/>
              </a:rPr>
              <a:t>Sacramento County Opioid Coalition</a:t>
            </a:r>
          </a:p>
          <a:p>
            <a:pPr algn="just">
              <a:buClr>
                <a:srgbClr val="FF0000"/>
              </a:buClr>
            </a:pPr>
            <a:r>
              <a:rPr lang="en-US" sz="3400" dirty="0">
                <a:latin typeface="Nunito Sans" panose="00000500000000000000" pitchFamily="2" charset="0"/>
              </a:rPr>
              <a:t>Collaboration of healthcare professionals, community based organizations, law enforcement, county agencies, and concerned citizens determined committed to saving lives by preventing overdoses through expanding treatment access, promoting safe disposal, encouraging early intervention, treatment and recovery, enhancing opioid surveillance, and expanding public education and media outreach.</a:t>
            </a:r>
          </a:p>
          <a:p>
            <a:pPr lvl="1" algn="just">
              <a:buClr>
                <a:srgbClr val="FF0000"/>
              </a:buClr>
            </a:pPr>
            <a:endParaRPr lang="en-US" sz="3400" dirty="0">
              <a:latin typeface="Nunito Sans" panose="00000500000000000000" pitchFamily="2" charset="0"/>
              <a:ea typeface="SimSun" panose="02010600030101010101" pitchFamily="2" charset="-122"/>
              <a:cs typeface="Arial" panose="020B0604020202020204" pitchFamily="34" charset="0"/>
            </a:endParaRPr>
          </a:p>
          <a:p>
            <a:pPr algn="just">
              <a:buClr>
                <a:srgbClr val="FF0000"/>
              </a:buClr>
            </a:pPr>
            <a:r>
              <a:rPr lang="en-US" sz="3400" b="1" dirty="0">
                <a:latin typeface="Nunito Sans" panose="00000500000000000000" pitchFamily="2" charset="0"/>
                <a:ea typeface="SimSun" panose="02010600030101010101" pitchFamily="2" charset="-122"/>
                <a:cs typeface="Arial" panose="020B0604020202020204" pitchFamily="34" charset="0"/>
              </a:rPr>
              <a:t>Sacramento County Methamphetamine Coalition</a:t>
            </a:r>
          </a:p>
          <a:p>
            <a:pPr algn="just">
              <a:buClr>
                <a:srgbClr val="FF0000"/>
              </a:buClr>
            </a:pPr>
            <a:r>
              <a:rPr lang="en-US" sz="3400" dirty="0">
                <a:latin typeface="Nunito Sans" panose="00000500000000000000" pitchFamily="2" charset="0"/>
              </a:rPr>
              <a:t>The goal of the Methamphetamine Coalition is to identify and implement initiatives addressing the methamphetamine use problem and reducing meth use and its impact in Sacramento County.</a:t>
            </a:r>
            <a:endParaRPr lang="en-US" sz="3400" b="1" dirty="0">
              <a:latin typeface="Nunito Sans" panose="00000500000000000000" pitchFamily="2"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525892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870791" y="3121363"/>
            <a:ext cx="19776558" cy="10310515"/>
          </a:xfrm>
          <a:prstGeom prst="rect">
            <a:avLst/>
          </a:prstGeom>
        </p:spPr>
        <p:txBody>
          <a:bodyPr wrap="square">
            <a:spAutoFit/>
          </a:bodyPr>
          <a:lstStyle/>
          <a:p>
            <a:r>
              <a:rPr lang="en-US" sz="4400" b="1" dirty="0">
                <a:solidFill>
                  <a:srgbClr val="FFFF00"/>
                </a:solidFill>
                <a:latin typeface="Nunito Sans" panose="00000500000000000000" pitchFamily="2" charset="0"/>
                <a:ea typeface="Calibri" panose="020F0502020204030204" pitchFamily="34" charset="0"/>
              </a:rPr>
              <a:t>UC Davis Medical Center partnership </a:t>
            </a:r>
            <a:r>
              <a:rPr lang="en-US" sz="4400" b="1" dirty="0">
                <a:latin typeface="Nunito Sans" panose="00000500000000000000" pitchFamily="2" charset="0"/>
                <a:ea typeface="Calibri" panose="020F0502020204030204" pitchFamily="34" charset="0"/>
              </a:rPr>
              <a:t>to address the relationship between meth and heart disease, education on </a:t>
            </a:r>
            <a:r>
              <a:rPr lang="en-US" sz="4400" b="1" dirty="0" smtClean="0">
                <a:latin typeface="Nunito Sans" panose="00000500000000000000" pitchFamily="2" charset="0"/>
                <a:ea typeface="Calibri" panose="020F0502020204030204" pitchFamily="34" charset="0"/>
              </a:rPr>
              <a:t>SUPT </a:t>
            </a:r>
            <a:r>
              <a:rPr lang="en-US" sz="4400" b="1" dirty="0">
                <a:latin typeface="Nunito Sans" panose="00000500000000000000" pitchFamily="2" charset="0"/>
                <a:ea typeface="Calibri" panose="020F0502020204030204" pitchFamily="34" charset="0"/>
              </a:rPr>
              <a:t>services/access to care and training on meth, mental health and </a:t>
            </a:r>
            <a:r>
              <a:rPr lang="en-US" sz="4400" b="1" dirty="0" smtClean="0">
                <a:latin typeface="Nunito Sans" panose="00000500000000000000" pitchFamily="2" charset="0"/>
                <a:ea typeface="Calibri" panose="020F0502020204030204" pitchFamily="34" charset="0"/>
              </a:rPr>
              <a:t>HIV. Recently </a:t>
            </a:r>
            <a:r>
              <a:rPr lang="en-US" sz="4400" b="1" dirty="0" err="1" smtClean="0">
                <a:latin typeface="Nunito Sans" panose="00000500000000000000" pitchFamily="2" charset="0"/>
                <a:ea typeface="Calibri" panose="020F0502020204030204" pitchFamily="34" charset="0"/>
              </a:rPr>
              <a:t>Medi</a:t>
            </a:r>
            <a:r>
              <a:rPr lang="en-US" sz="4400" b="1" dirty="0" smtClean="0">
                <a:latin typeface="Nunito Sans" panose="00000500000000000000" pitchFamily="2" charset="0"/>
                <a:ea typeface="Calibri" panose="020F0502020204030204" pitchFamily="34" charset="0"/>
              </a:rPr>
              <a:t>-Cal Certified – ED Bridge </a:t>
            </a:r>
            <a:r>
              <a:rPr lang="en-US" sz="4400" b="1" dirty="0" smtClean="0">
                <a:latin typeface="Nunito Sans" panose="00000500000000000000" pitchFamily="2" charset="0"/>
                <a:ea typeface="Calibri" panose="020F0502020204030204" pitchFamily="34" charset="0"/>
              </a:rPr>
              <a:t>Program/Opioid and Stimulant Use Disorders</a:t>
            </a:r>
            <a:endParaRPr lang="en-US" sz="4400" b="1" dirty="0">
              <a:latin typeface="Nunito Sans" panose="00000500000000000000" pitchFamily="2" charset="0"/>
              <a:ea typeface="Calibri" panose="020F0502020204030204" pitchFamily="34" charset="0"/>
            </a:endParaRPr>
          </a:p>
          <a:p>
            <a:endParaRPr lang="en-US" sz="4400" b="1" dirty="0">
              <a:latin typeface="Nunito Sans" panose="00000500000000000000" pitchFamily="2" charset="0"/>
              <a:ea typeface="Calibri" panose="020F0502020204030204" pitchFamily="34" charset="0"/>
            </a:endParaRPr>
          </a:p>
          <a:p>
            <a:r>
              <a:rPr lang="en-US" sz="4400" b="1" dirty="0">
                <a:solidFill>
                  <a:srgbClr val="FFFF00"/>
                </a:solidFill>
                <a:latin typeface="Nunito Sans" panose="00000500000000000000" pitchFamily="2" charset="0"/>
                <a:ea typeface="Calibri" panose="020F0502020204030204" pitchFamily="34" charset="0"/>
              </a:rPr>
              <a:t>Primary Heath/ Sacramento County Health Center partnership </a:t>
            </a:r>
            <a:r>
              <a:rPr lang="en-US" sz="4400" b="1" dirty="0">
                <a:latin typeface="Nunito Sans" panose="00000500000000000000" pitchFamily="2" charset="0"/>
                <a:ea typeface="Calibri" panose="020F0502020204030204" pitchFamily="34" charset="0"/>
              </a:rPr>
              <a:t>to increase access to </a:t>
            </a:r>
            <a:r>
              <a:rPr lang="en-US" sz="4400" b="1" dirty="0" smtClean="0">
                <a:latin typeface="Nunito Sans" panose="00000500000000000000" pitchFamily="2" charset="0"/>
                <a:ea typeface="Calibri" panose="020F0502020204030204" pitchFamily="34" charset="0"/>
              </a:rPr>
              <a:t>SUPT services </a:t>
            </a:r>
            <a:r>
              <a:rPr lang="en-US" sz="4400" b="1" dirty="0">
                <a:latin typeface="Nunito Sans" panose="00000500000000000000" pitchFamily="2" charset="0"/>
                <a:ea typeface="Calibri" panose="020F0502020204030204" pitchFamily="34" charset="0"/>
              </a:rPr>
              <a:t>and patient awareness and education on behavioral health </a:t>
            </a:r>
            <a:r>
              <a:rPr lang="en-US" sz="4400" b="1" dirty="0" smtClean="0">
                <a:latin typeface="Nunito Sans" panose="00000500000000000000" pitchFamily="2" charset="0"/>
                <a:ea typeface="Calibri" panose="020F0502020204030204" pitchFamily="34" charset="0"/>
              </a:rPr>
              <a:t>services.</a:t>
            </a:r>
            <a:endParaRPr lang="en-US" sz="4400" b="1" dirty="0">
              <a:latin typeface="Nunito Sans" panose="00000500000000000000" pitchFamily="2" charset="0"/>
              <a:ea typeface="Calibri" panose="020F0502020204030204" pitchFamily="34" charset="0"/>
            </a:endParaRPr>
          </a:p>
          <a:p>
            <a:endParaRPr lang="en-US" sz="4400" b="1" dirty="0">
              <a:solidFill>
                <a:srgbClr val="FFFF00"/>
              </a:solidFill>
              <a:latin typeface="Nunito Sans" panose="00000500000000000000" pitchFamily="2" charset="0"/>
              <a:ea typeface="Calibri" panose="020F0502020204030204" pitchFamily="34" charset="0"/>
            </a:endParaRPr>
          </a:p>
          <a:p>
            <a:r>
              <a:rPr lang="en-US" sz="4400" b="1" dirty="0">
                <a:solidFill>
                  <a:srgbClr val="FFFF00"/>
                </a:solidFill>
                <a:latin typeface="Nunito Sans" panose="00000500000000000000" pitchFamily="2" charset="0"/>
                <a:ea typeface="Calibri" panose="020F0502020204030204" pitchFamily="34" charset="0"/>
              </a:rPr>
              <a:t>Public Health partnership </a:t>
            </a:r>
            <a:r>
              <a:rPr lang="en-US" sz="4400" b="1" dirty="0">
                <a:latin typeface="Nunito Sans" panose="00000500000000000000" pitchFamily="2" charset="0"/>
                <a:ea typeface="Calibri" panose="020F0502020204030204" pitchFamily="34" charset="0"/>
              </a:rPr>
              <a:t>on education on the relationship between meth and </a:t>
            </a:r>
            <a:r>
              <a:rPr lang="en-US" sz="4400" b="1" dirty="0" smtClean="0">
                <a:latin typeface="Nunito Sans" panose="00000500000000000000" pitchFamily="2" charset="0"/>
                <a:ea typeface="Calibri" panose="020F0502020204030204" pitchFamily="34" charset="0"/>
              </a:rPr>
              <a:t>syphilis including previous </a:t>
            </a:r>
            <a:r>
              <a:rPr lang="en-US" sz="4400" b="1" dirty="0">
                <a:latin typeface="Nunito Sans" panose="00000500000000000000" pitchFamily="2" charset="0"/>
                <a:ea typeface="Calibri" panose="020F0502020204030204" pitchFamily="34" charset="0"/>
              </a:rPr>
              <a:t>training on meth and perinatal </a:t>
            </a:r>
            <a:r>
              <a:rPr lang="en-US" sz="4400" b="1" dirty="0" err="1" smtClean="0">
                <a:latin typeface="Nunito Sans" panose="00000500000000000000" pitchFamily="2" charset="0"/>
                <a:ea typeface="Calibri" panose="020F0502020204030204" pitchFamily="34" charset="0"/>
              </a:rPr>
              <a:t>impacts.Opioid</a:t>
            </a:r>
            <a:r>
              <a:rPr lang="en-US" sz="4400" b="1" dirty="0" smtClean="0">
                <a:latin typeface="Nunito Sans" panose="00000500000000000000" pitchFamily="2" charset="0"/>
                <a:ea typeface="Calibri" panose="020F0502020204030204" pitchFamily="34" charset="0"/>
              </a:rPr>
              <a:t> overdose education and awareness</a:t>
            </a:r>
            <a:endParaRPr lang="en-US" sz="4400" b="1" dirty="0">
              <a:latin typeface="Nunito Sans" panose="00000500000000000000" pitchFamily="2" charset="0"/>
              <a:ea typeface="Calibri" panose="020F0502020204030204" pitchFamily="34" charset="0"/>
            </a:endParaRPr>
          </a:p>
          <a:p>
            <a:endParaRPr lang="en-US" sz="4800" b="1" dirty="0">
              <a:latin typeface="Nunito Sans" panose="00000500000000000000" pitchFamily="2" charset="0"/>
              <a:ea typeface="Calibri" panose="020F0502020204030204" pitchFamily="34" charset="0"/>
            </a:endParaRPr>
          </a:p>
        </p:txBody>
      </p:sp>
      <p:sp>
        <p:nvSpPr>
          <p:cNvPr id="2" name="Title 1"/>
          <p:cNvSpPr>
            <a:spLocks noGrp="1"/>
          </p:cNvSpPr>
          <p:nvPr>
            <p:ph type="title"/>
          </p:nvPr>
        </p:nvSpPr>
        <p:spPr>
          <a:xfrm>
            <a:off x="1919500" y="651106"/>
            <a:ext cx="20538650" cy="1527200"/>
          </a:xfrm>
        </p:spPr>
        <p:txBody>
          <a:bodyPr/>
          <a:lstStyle/>
          <a:p>
            <a:pPr algn="ctr"/>
            <a:r>
              <a:rPr lang="en-US" dirty="0" smtClean="0">
                <a:latin typeface="Nunito Sans" panose="00000500000000000000" pitchFamily="2" charset="0"/>
              </a:rPr>
              <a:t>Other Partnerships</a:t>
            </a:r>
            <a:endParaRPr lang="en-US" dirty="0">
              <a:latin typeface="Nunito Sans" panose="00000500000000000000" pitchFamily="2" charset="0"/>
            </a:endParaRPr>
          </a:p>
        </p:txBody>
      </p:sp>
    </p:spTree>
    <p:extLst>
      <p:ext uri="{BB962C8B-B14F-4D97-AF65-F5344CB8AC3E}">
        <p14:creationId xmlns:p14="http://schemas.microsoft.com/office/powerpoint/2010/main" val="35025323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800350" y="3121363"/>
            <a:ext cx="18830926" cy="10341293"/>
          </a:xfrm>
          <a:prstGeom prst="rect">
            <a:avLst/>
          </a:prstGeom>
        </p:spPr>
        <p:txBody>
          <a:bodyPr wrap="square">
            <a:spAutoFit/>
          </a:bodyPr>
          <a:lstStyle/>
          <a:p>
            <a:pPr marR="0" lvl="0">
              <a:spcBef>
                <a:spcPts val="0"/>
              </a:spcBef>
              <a:spcAft>
                <a:spcPts val="0"/>
              </a:spcAft>
            </a:pPr>
            <a:r>
              <a:rPr lang="en-US" sz="4400" b="1" dirty="0" smtClean="0">
                <a:solidFill>
                  <a:srgbClr val="FFFF00"/>
                </a:solidFill>
                <a:latin typeface="Nunito Sans" panose="00000500000000000000"/>
                <a:ea typeface="Calibri" panose="020F0502020204030204" pitchFamily="34" charset="0"/>
                <a:cs typeface="Arial" panose="020B0604020202020204" pitchFamily="34" charset="0"/>
              </a:rPr>
              <a:t>Child Welfare </a:t>
            </a:r>
            <a:r>
              <a:rPr lang="en-US" sz="4400" b="1" dirty="0">
                <a:solidFill>
                  <a:srgbClr val="FFFF00"/>
                </a:solidFill>
                <a:latin typeface="Nunito Sans" panose="00000500000000000000"/>
                <a:ea typeface="Calibri" panose="020F0502020204030204" pitchFamily="34" charset="0"/>
                <a:cs typeface="Arial" panose="020B0604020202020204" pitchFamily="34" charset="0"/>
              </a:rPr>
              <a:t>partnership </a:t>
            </a:r>
            <a:r>
              <a:rPr lang="en-US" sz="4400" b="1" dirty="0" smtClean="0">
                <a:latin typeface="Nunito Sans" panose="00000500000000000000"/>
                <a:ea typeface="Calibri" panose="020F0502020204030204" pitchFamily="34" charset="0"/>
                <a:cs typeface="Arial" panose="020B0604020202020204" pitchFamily="34" charset="0"/>
              </a:rPr>
              <a:t>to </a:t>
            </a:r>
            <a:r>
              <a:rPr lang="en-US" sz="4400" b="1" dirty="0">
                <a:latin typeface="Nunito Sans" panose="00000500000000000000"/>
                <a:ea typeface="Calibri" panose="020F0502020204030204" pitchFamily="34" charset="0"/>
                <a:cs typeface="Arial" panose="020B0604020202020204" pitchFamily="34" charset="0"/>
              </a:rPr>
              <a:t>provide increased training on access to care </a:t>
            </a:r>
            <a:r>
              <a:rPr lang="en-US" sz="4400" b="1" dirty="0" smtClean="0">
                <a:latin typeface="Nunito Sans" panose="00000500000000000000"/>
                <a:ea typeface="Calibri" panose="020F0502020204030204" pitchFamily="34" charset="0"/>
                <a:cs typeface="Arial" panose="020B0604020202020204" pitchFamily="34" charset="0"/>
              </a:rPr>
              <a:t>and referral opportunities. Part of several workgroups/projects currently.</a:t>
            </a:r>
            <a:endParaRPr lang="en-US" sz="4400" b="1" dirty="0">
              <a:latin typeface="Nunito Sans" panose="00000500000000000000"/>
              <a:ea typeface="Calibri" panose="020F0502020204030204" pitchFamily="34" charset="0"/>
              <a:cs typeface="Arial" panose="020B0604020202020204" pitchFamily="34" charset="0"/>
            </a:endParaRPr>
          </a:p>
          <a:p>
            <a:pPr marR="0" lvl="0">
              <a:spcBef>
                <a:spcPts val="0"/>
              </a:spcBef>
              <a:spcAft>
                <a:spcPts val="0"/>
              </a:spcAft>
            </a:pPr>
            <a:endParaRPr lang="en-US" sz="4400" b="1" dirty="0">
              <a:solidFill>
                <a:srgbClr val="FFFF00"/>
              </a:solidFill>
              <a:latin typeface="Nunito Sans" panose="00000500000000000000"/>
              <a:ea typeface="Calibri" panose="020F0502020204030204" pitchFamily="34" charset="0"/>
              <a:cs typeface="Arial" panose="020B0604020202020204" pitchFamily="34" charset="0"/>
            </a:endParaRPr>
          </a:p>
          <a:p>
            <a:r>
              <a:rPr lang="en-US" sz="4400" b="1" dirty="0" smtClean="0">
                <a:solidFill>
                  <a:srgbClr val="FFFF00"/>
                </a:solidFill>
                <a:latin typeface="Nunito Sans" panose="00000500000000000000"/>
                <a:ea typeface="Calibri" panose="020F0502020204030204" pitchFamily="34" charset="0"/>
                <a:cs typeface="Arial" panose="020B0604020202020204" pitchFamily="34" charset="0"/>
              </a:rPr>
              <a:t>Criminal Justice partnerships </a:t>
            </a:r>
            <a:r>
              <a:rPr lang="en-US" sz="4400" b="1" dirty="0">
                <a:latin typeface="Nunito Sans" panose="00000500000000000000"/>
                <a:ea typeface="Calibri" panose="020F0502020204030204" pitchFamily="34" charset="0"/>
                <a:cs typeface="Arial" panose="020B0604020202020204" pitchFamily="34" charset="0"/>
              </a:rPr>
              <a:t>as we have partnered on recent grants to increase capacity and availability of mental health and </a:t>
            </a:r>
            <a:r>
              <a:rPr lang="en-US" sz="4400" b="1" dirty="0" smtClean="0">
                <a:latin typeface="Nunito Sans" panose="00000500000000000000"/>
                <a:ea typeface="Calibri" panose="020F0502020204030204" pitchFamily="34" charset="0"/>
                <a:cs typeface="Arial" panose="020B0604020202020204" pitchFamily="34" charset="0"/>
              </a:rPr>
              <a:t>SUPT </a:t>
            </a:r>
            <a:r>
              <a:rPr lang="en-US" sz="4400" b="1" dirty="0">
                <a:latin typeface="Nunito Sans" panose="00000500000000000000"/>
                <a:ea typeface="Calibri" panose="020F0502020204030204" pitchFamily="34" charset="0"/>
                <a:cs typeface="Arial" panose="020B0604020202020204" pitchFamily="34" charset="0"/>
              </a:rPr>
              <a:t>assessment and treatment in collaborative </a:t>
            </a:r>
            <a:r>
              <a:rPr lang="en-US" sz="4400" b="1" dirty="0" smtClean="0">
                <a:latin typeface="Nunito Sans" panose="00000500000000000000"/>
                <a:ea typeface="Calibri" panose="020F0502020204030204" pitchFamily="34" charset="0"/>
                <a:cs typeface="Arial" panose="020B0604020202020204" pitchFamily="34" charset="0"/>
              </a:rPr>
              <a:t>courts and jail setting, for example</a:t>
            </a:r>
            <a:r>
              <a:rPr lang="en-US" sz="4400" b="1" dirty="0">
                <a:latin typeface="Nunito Sans" panose="00000500000000000000"/>
                <a:ea typeface="Calibri" panose="020F0502020204030204" pitchFamily="34" charset="0"/>
                <a:cs typeface="Arial" panose="020B0604020202020204" pitchFamily="34" charset="0"/>
              </a:rPr>
              <a:t>. Part of several workgroups/projects currently.</a:t>
            </a:r>
          </a:p>
          <a:p>
            <a:pPr marR="0" lvl="0">
              <a:spcBef>
                <a:spcPts val="0"/>
              </a:spcBef>
              <a:spcAft>
                <a:spcPts val="0"/>
              </a:spcAft>
            </a:pPr>
            <a:endParaRPr lang="en-US" sz="4400" b="1" dirty="0">
              <a:latin typeface="Nunito Sans" panose="00000500000000000000"/>
              <a:ea typeface="Calibri" panose="020F0502020204030204" pitchFamily="34" charset="0"/>
              <a:cs typeface="Arial" panose="020B0604020202020204" pitchFamily="34" charset="0"/>
            </a:endParaRPr>
          </a:p>
          <a:p>
            <a:pPr marR="0" lvl="0">
              <a:spcBef>
                <a:spcPts val="0"/>
              </a:spcBef>
              <a:spcAft>
                <a:spcPts val="0"/>
              </a:spcAft>
            </a:pPr>
            <a:endParaRPr lang="en-US" sz="4400" b="1" dirty="0">
              <a:solidFill>
                <a:srgbClr val="FFFF00"/>
              </a:solidFill>
              <a:latin typeface="Nunito Sans" panose="00000500000000000000"/>
              <a:ea typeface="Calibri" panose="020F0502020204030204" pitchFamily="34" charset="0"/>
              <a:cs typeface="Arial" panose="020B0604020202020204" pitchFamily="34" charset="0"/>
            </a:endParaRPr>
          </a:p>
          <a:p>
            <a:pPr marR="0" lvl="0">
              <a:spcBef>
                <a:spcPts val="0"/>
              </a:spcBef>
              <a:spcAft>
                <a:spcPts val="0"/>
              </a:spcAft>
            </a:pPr>
            <a:r>
              <a:rPr lang="en-US" sz="4400" b="1" dirty="0" smtClean="0">
                <a:solidFill>
                  <a:srgbClr val="FFFF00"/>
                </a:solidFill>
                <a:latin typeface="Nunito Sans" panose="00000500000000000000"/>
                <a:ea typeface="Calibri" panose="020F0502020204030204" pitchFamily="34" charset="0"/>
                <a:cs typeface="Arial" panose="020B0604020202020204" pitchFamily="34" charset="0"/>
              </a:rPr>
              <a:t>Hospital partnerships </a:t>
            </a:r>
            <a:r>
              <a:rPr lang="en-US" sz="4400" b="1" dirty="0" smtClean="0">
                <a:latin typeface="Nunito Sans" panose="00000500000000000000"/>
                <a:ea typeface="Calibri" panose="020F0502020204030204" pitchFamily="34" charset="0"/>
                <a:cs typeface="Arial" panose="020B0604020202020204" pitchFamily="34" charset="0"/>
              </a:rPr>
              <a:t>providing </a:t>
            </a:r>
            <a:r>
              <a:rPr lang="en-US" sz="4400" b="1" dirty="0">
                <a:latin typeface="Nunito Sans" panose="00000500000000000000"/>
                <a:ea typeface="Calibri" panose="020F0502020204030204" pitchFamily="34" charset="0"/>
                <a:cs typeface="Arial" panose="020B0604020202020204" pitchFamily="34" charset="0"/>
              </a:rPr>
              <a:t>bidirectional referral process </a:t>
            </a:r>
            <a:r>
              <a:rPr lang="en-US" sz="4400" b="1" dirty="0" smtClean="0">
                <a:latin typeface="Nunito Sans" panose="00000500000000000000"/>
                <a:ea typeface="Calibri" panose="020F0502020204030204" pitchFamily="34" charset="0"/>
                <a:cs typeface="Arial" panose="020B0604020202020204" pitchFamily="34" charset="0"/>
              </a:rPr>
              <a:t>and </a:t>
            </a:r>
            <a:r>
              <a:rPr lang="en-US" sz="4400" b="1" dirty="0">
                <a:latin typeface="Nunito Sans" panose="00000500000000000000"/>
                <a:ea typeface="Calibri" panose="020F0502020204030204" pitchFamily="34" charset="0"/>
                <a:cs typeface="Arial" panose="020B0604020202020204" pitchFamily="34" charset="0"/>
              </a:rPr>
              <a:t>access to </a:t>
            </a:r>
            <a:r>
              <a:rPr lang="en-US" sz="4400" b="1" dirty="0" smtClean="0">
                <a:latin typeface="Nunito Sans" panose="00000500000000000000"/>
                <a:ea typeface="Calibri" panose="020F0502020204030204" pitchFamily="34" charset="0"/>
                <a:cs typeface="Arial" panose="020B0604020202020204" pitchFamily="34" charset="0"/>
              </a:rPr>
              <a:t>SUPT services </a:t>
            </a:r>
            <a:r>
              <a:rPr lang="en-US" sz="4400" b="1" dirty="0">
                <a:latin typeface="Nunito Sans" panose="00000500000000000000"/>
                <a:ea typeface="Calibri" panose="020F0502020204030204" pitchFamily="34" charset="0"/>
                <a:cs typeface="Arial" panose="020B0604020202020204" pitchFamily="34" charset="0"/>
              </a:rPr>
              <a:t>with all Managed Care </a:t>
            </a:r>
            <a:r>
              <a:rPr lang="en-US" sz="4400" b="1" dirty="0" smtClean="0">
                <a:latin typeface="Nunito Sans" panose="00000500000000000000"/>
                <a:ea typeface="Calibri" panose="020F0502020204030204" pitchFamily="34" charset="0"/>
                <a:cs typeface="Arial" panose="020B0604020202020204" pitchFamily="34" charset="0"/>
              </a:rPr>
              <a:t>Plans.</a:t>
            </a:r>
            <a:endParaRPr lang="en-US" sz="4400" b="1" dirty="0">
              <a:latin typeface="Nunito Sans" panose="00000500000000000000"/>
              <a:ea typeface="Calibri" panose="020F0502020204030204" pitchFamily="34" charset="0"/>
              <a:cs typeface="Arial" panose="020B0604020202020204" pitchFamily="34" charset="0"/>
            </a:endParaRPr>
          </a:p>
          <a:p>
            <a:endParaRPr lang="en-US" sz="5000" dirty="0">
              <a:latin typeface="Nunito Sans" panose="00000500000000000000" pitchFamily="2" charset="0"/>
              <a:ea typeface="Calibri" panose="020F0502020204030204" pitchFamily="34" charset="0"/>
            </a:endParaRPr>
          </a:p>
        </p:txBody>
      </p:sp>
      <p:sp>
        <p:nvSpPr>
          <p:cNvPr id="2" name="Title 1"/>
          <p:cNvSpPr>
            <a:spLocks noGrp="1"/>
          </p:cNvSpPr>
          <p:nvPr>
            <p:ph type="title"/>
          </p:nvPr>
        </p:nvSpPr>
        <p:spPr>
          <a:xfrm>
            <a:off x="1919500" y="651106"/>
            <a:ext cx="20538650" cy="1527200"/>
          </a:xfrm>
        </p:spPr>
        <p:txBody>
          <a:bodyPr/>
          <a:lstStyle/>
          <a:p>
            <a:pPr algn="ctr"/>
            <a:r>
              <a:rPr lang="en-US" dirty="0" smtClean="0">
                <a:latin typeface="Nunito Sans" panose="00000500000000000000" pitchFamily="2" charset="0"/>
              </a:rPr>
              <a:t>Other Partnerships</a:t>
            </a:r>
            <a:endParaRPr lang="en-US" dirty="0">
              <a:latin typeface="Nunito Sans" panose="00000500000000000000" pitchFamily="2" charset="0"/>
            </a:endParaRPr>
          </a:p>
        </p:txBody>
      </p:sp>
    </p:spTree>
    <p:extLst>
      <p:ext uri="{BB962C8B-B14F-4D97-AF65-F5344CB8AC3E}">
        <p14:creationId xmlns:p14="http://schemas.microsoft.com/office/powerpoint/2010/main" val="2530398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60" name="Google Shape;660;p47"/>
          <p:cNvSpPr txBox="1">
            <a:spLocks noGrp="1"/>
          </p:cNvSpPr>
          <p:nvPr>
            <p:ph type="title"/>
          </p:nvPr>
        </p:nvSpPr>
        <p:spPr>
          <a:xfrm>
            <a:off x="-185083" y="173767"/>
            <a:ext cx="24377650" cy="6744800"/>
          </a:xfrm>
          <a:prstGeom prst="rect">
            <a:avLst/>
          </a:prstGeom>
        </p:spPr>
        <p:txBody>
          <a:bodyPr spcFirstLastPara="1" vert="horz" wrap="square" lIns="243737" tIns="243737" rIns="243737" bIns="243737" rtlCol="0" anchor="ctr" anchorCtr="0">
            <a:noAutofit/>
          </a:bodyPr>
          <a:lstStyle/>
          <a:p>
            <a:pPr algn="ctr"/>
            <a:r>
              <a:rPr lang="en" sz="8000" dirty="0" smtClean="0">
                <a:latin typeface="Nunito Sans" panose="00000500000000000000" pitchFamily="2" charset="0"/>
              </a:rPr>
              <a:t>Substance Use Prevention and Treatment </a:t>
            </a:r>
            <a:endParaRPr sz="8000" dirty="0">
              <a:latin typeface="Nunito Sans" panose="00000500000000000000" pitchFamily="2" charset="0"/>
            </a:endParaRPr>
          </a:p>
        </p:txBody>
      </p:sp>
      <p:sp>
        <p:nvSpPr>
          <p:cNvPr id="676" name="Google Shape;676;p47"/>
          <p:cNvSpPr txBox="1">
            <a:spLocks noGrp="1"/>
          </p:cNvSpPr>
          <p:nvPr>
            <p:ph type="subTitle" idx="4294967295"/>
          </p:nvPr>
        </p:nvSpPr>
        <p:spPr>
          <a:xfrm>
            <a:off x="1009650" y="5593510"/>
            <a:ext cx="19144130" cy="6655640"/>
          </a:xfrm>
          <a:prstGeom prst="rect">
            <a:avLst/>
          </a:prstGeom>
        </p:spPr>
        <p:txBody>
          <a:bodyPr spcFirstLastPara="1" vert="horz" wrap="square" lIns="243737" tIns="243737" rIns="243737" bIns="243737" rtlCol="0" anchor="t" anchorCtr="0">
            <a:noAutofit/>
          </a:bodyPr>
          <a:lstStyle/>
          <a:p>
            <a:pPr algn="ctr"/>
            <a:r>
              <a:rPr lang="en-US" sz="4000" dirty="0" smtClean="0">
                <a:solidFill>
                  <a:schemeClr val="bg1">
                    <a:lumMod val="95000"/>
                  </a:schemeClr>
                </a:solidFill>
                <a:latin typeface="Nunito Sans" panose="00000500000000000000" pitchFamily="2" charset="0"/>
              </a:rPr>
              <a:t>Lori Miller, LCSW </a:t>
            </a:r>
          </a:p>
          <a:p>
            <a:pPr algn="ctr"/>
            <a:r>
              <a:rPr lang="en-US" sz="4000" dirty="0">
                <a:solidFill>
                  <a:schemeClr val="bg1">
                    <a:lumMod val="95000"/>
                  </a:schemeClr>
                </a:solidFill>
                <a:latin typeface="Nunito Sans" panose="00000500000000000000" pitchFamily="2" charset="0"/>
              </a:rPr>
              <a:t>D</a:t>
            </a:r>
            <a:r>
              <a:rPr lang="en-US" sz="4000" dirty="0" smtClean="0">
                <a:solidFill>
                  <a:schemeClr val="bg1">
                    <a:lumMod val="95000"/>
                  </a:schemeClr>
                </a:solidFill>
                <a:latin typeface="Nunito Sans" panose="00000500000000000000" pitchFamily="2" charset="0"/>
              </a:rPr>
              <a:t>ivision Manager</a:t>
            </a:r>
          </a:p>
          <a:p>
            <a:pPr algn="ctr"/>
            <a:r>
              <a:rPr lang="en-US" sz="4000" dirty="0" smtClean="0">
                <a:solidFill>
                  <a:schemeClr val="bg1"/>
                </a:solidFill>
                <a:latin typeface="Nunito Sans" panose="00000500000000000000" pitchFamily="2" charset="0"/>
              </a:rPr>
              <a:t>Millerlori@saccounty.gov</a:t>
            </a:r>
          </a:p>
          <a:p>
            <a:pPr algn="ctr"/>
            <a:r>
              <a:rPr lang="en-US" sz="4000" dirty="0" smtClean="0">
                <a:solidFill>
                  <a:schemeClr val="bg1">
                    <a:lumMod val="95000"/>
                  </a:schemeClr>
                </a:solidFill>
                <a:latin typeface="Nunito Sans" panose="00000500000000000000" pitchFamily="2" charset="0"/>
              </a:rPr>
              <a:t>916-875-2046</a:t>
            </a:r>
          </a:p>
          <a:p>
            <a:pPr algn="ctr"/>
            <a:endParaRPr lang="en-US" sz="4000" dirty="0">
              <a:solidFill>
                <a:schemeClr val="bg1">
                  <a:lumMod val="95000"/>
                </a:schemeClr>
              </a:solidFill>
              <a:latin typeface="Nunito Sans" panose="00000500000000000000" pitchFamily="2" charset="0"/>
            </a:endParaRPr>
          </a:p>
          <a:p>
            <a:pPr algn="ctr"/>
            <a:r>
              <a:rPr lang="en-US" sz="4000" dirty="0" smtClean="0">
                <a:solidFill>
                  <a:schemeClr val="bg1">
                    <a:lumMod val="95000"/>
                  </a:schemeClr>
                </a:solidFill>
                <a:latin typeface="Nunito Sans" panose="00000500000000000000" pitchFamily="2" charset="0"/>
              </a:rPr>
              <a:t>Michelle Besse, LMFT</a:t>
            </a:r>
          </a:p>
          <a:p>
            <a:pPr algn="ctr"/>
            <a:r>
              <a:rPr lang="en-US" sz="4000" dirty="0" smtClean="0">
                <a:solidFill>
                  <a:schemeClr val="bg1">
                    <a:lumMod val="95000"/>
                  </a:schemeClr>
                </a:solidFill>
                <a:latin typeface="Nunito Sans" panose="00000500000000000000" pitchFamily="2" charset="0"/>
              </a:rPr>
              <a:t>Health Program Manager</a:t>
            </a:r>
          </a:p>
          <a:p>
            <a:pPr algn="ctr"/>
            <a:r>
              <a:rPr lang="en-US" sz="4000" dirty="0" smtClean="0">
                <a:solidFill>
                  <a:schemeClr val="bg1">
                    <a:lumMod val="95000"/>
                  </a:schemeClr>
                </a:solidFill>
                <a:latin typeface="Nunito Sans" panose="00000500000000000000" pitchFamily="2" charset="0"/>
              </a:rPr>
              <a:t>BesseM@saccounty.gov</a:t>
            </a:r>
            <a:endParaRPr lang="en-US" sz="4000" dirty="0">
              <a:solidFill>
                <a:schemeClr val="bg1">
                  <a:lumMod val="95000"/>
                </a:schemeClr>
              </a:solidFill>
              <a:latin typeface="Nunito Sans" panose="00000500000000000000" pitchFamily="2" charset="0"/>
            </a:endParaRPr>
          </a:p>
          <a:p>
            <a:pPr algn="ctr"/>
            <a:endParaRPr dirty="0">
              <a:solidFill>
                <a:schemeClr val="bg1">
                  <a:lumMod val="95000"/>
                </a:schemeClr>
              </a:solidFill>
              <a:latin typeface="Nunito Sans" panose="00000500000000000000" pitchFamily="2" charset="0"/>
            </a:endParaRPr>
          </a:p>
        </p:txBody>
      </p:sp>
      <p:sp>
        <p:nvSpPr>
          <p:cNvPr id="675" name="Google Shape;675;p47"/>
          <p:cNvSpPr txBox="1"/>
          <p:nvPr/>
        </p:nvSpPr>
        <p:spPr>
          <a:xfrm>
            <a:off x="1917634" y="11574131"/>
            <a:ext cx="12431162" cy="953352"/>
          </a:xfrm>
          <a:prstGeom prst="rect">
            <a:avLst/>
          </a:prstGeom>
          <a:noFill/>
          <a:ln>
            <a:noFill/>
          </a:ln>
        </p:spPr>
        <p:txBody>
          <a:bodyPr spcFirstLastPara="1" wrap="square" lIns="243737" tIns="243737" rIns="243737" bIns="243737" anchor="t" anchorCtr="0">
            <a:noAutofit/>
          </a:bodyPr>
          <a:lstStyle/>
          <a:p>
            <a:pPr>
              <a:lnSpc>
                <a:spcPct val="115000"/>
              </a:lnSpc>
              <a:spcBef>
                <a:spcPts val="800"/>
              </a:spcBef>
            </a:pPr>
            <a:r>
              <a:rPr lang="en" sz="2666">
                <a:solidFill>
                  <a:schemeClr val="dk1"/>
                </a:solidFill>
                <a:latin typeface="Spartan"/>
                <a:ea typeface="Spartan"/>
                <a:cs typeface="Spartan"/>
                <a:sym typeface="Spartan"/>
              </a:rPr>
              <a:t>Please keep this slide for attribution.</a:t>
            </a:r>
            <a:endParaRPr sz="2666">
              <a:solidFill>
                <a:schemeClr val="dk1"/>
              </a:solidFill>
              <a:latin typeface="Spartan"/>
              <a:ea typeface="Spartan"/>
              <a:cs typeface="Spartan"/>
              <a:sym typeface="Spartan"/>
            </a:endParaRPr>
          </a:p>
        </p:txBody>
      </p:sp>
      <p:pic>
        <p:nvPicPr>
          <p:cNvPr id="3" name="Picture 2" descr="40+ Thank You Quotes to Help You Express Gratitude | TinyPrint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733884" y="8945323"/>
            <a:ext cx="5789504" cy="38615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86312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214967" y="1729988"/>
            <a:ext cx="6210298" cy="11703379"/>
          </a:xfrm>
          <a:prstGeom prst="rect">
            <a:avLst/>
          </a:prstGeom>
          <a:solidFill>
            <a:srgbClr val="0F6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4" name="Content Placeholder 2"/>
          <p:cNvSpPr txBox="1">
            <a:spLocks/>
          </p:cNvSpPr>
          <p:nvPr/>
        </p:nvSpPr>
        <p:spPr>
          <a:xfrm>
            <a:off x="9826625" y="2237120"/>
            <a:ext cx="12420600" cy="9476904"/>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endParaRPr lang="en-US" dirty="0">
              <a:solidFill>
                <a:schemeClr val="tx1"/>
              </a:solidFill>
            </a:endParaRPr>
          </a:p>
        </p:txBody>
      </p:sp>
      <p:sp>
        <p:nvSpPr>
          <p:cNvPr id="3" name="Rectangle 2"/>
          <p:cNvSpPr/>
          <p:nvPr/>
        </p:nvSpPr>
        <p:spPr>
          <a:xfrm>
            <a:off x="2775550" y="2877430"/>
            <a:ext cx="13261374" cy="10948895"/>
          </a:xfrm>
          <a:prstGeom prst="rect">
            <a:avLst/>
          </a:prstGeom>
        </p:spPr>
        <p:txBody>
          <a:bodyPr wrap="square">
            <a:spAutoFit/>
          </a:bodyPr>
          <a:lstStyle/>
          <a:p>
            <a:pPr marL="571500" indent="-571500">
              <a:lnSpc>
                <a:spcPct val="125000"/>
              </a:lnSpc>
              <a:buFont typeface="Wingdings" panose="05000000000000000000" pitchFamily="2" charset="2"/>
              <a:buChar char="§"/>
            </a:pPr>
            <a:r>
              <a:rPr lang="en-US" sz="3800" kern="1400" dirty="0">
                <a:solidFill>
                  <a:srgbClr val="000000"/>
                </a:solidFill>
                <a:latin typeface="Verdana" panose="020B0604030504040204" pitchFamily="34" charset="0"/>
              </a:rPr>
              <a:t>In compliance with COVID social distancing protocols, County and provider staff transitioned to telecommuting and telehealth service provisions.</a:t>
            </a:r>
          </a:p>
          <a:p>
            <a:pPr marL="571500" indent="-571500">
              <a:lnSpc>
                <a:spcPct val="125000"/>
              </a:lnSpc>
              <a:buFont typeface="Wingdings" panose="05000000000000000000" pitchFamily="2" charset="2"/>
              <a:buChar char="§"/>
            </a:pPr>
            <a:r>
              <a:rPr lang="en-US" sz="3800" kern="1400" dirty="0">
                <a:solidFill>
                  <a:srgbClr val="000000"/>
                </a:solidFill>
                <a:latin typeface="Verdana" panose="020B0604030504040204" pitchFamily="34" charset="0"/>
              </a:rPr>
              <a:t>The use of telehealth services have proven to be effective for substance use services.</a:t>
            </a:r>
          </a:p>
          <a:p>
            <a:pPr marL="571500" indent="-571500">
              <a:lnSpc>
                <a:spcPct val="125000"/>
              </a:lnSpc>
              <a:buFont typeface="Wingdings" panose="05000000000000000000" pitchFamily="2" charset="2"/>
              <a:buChar char="§"/>
            </a:pPr>
            <a:r>
              <a:rPr lang="en-US" sz="3800" kern="1400" dirty="0">
                <a:solidFill>
                  <a:srgbClr val="000000"/>
                </a:solidFill>
                <a:latin typeface="Verdana" panose="020B0604030504040204" pitchFamily="34" charset="0"/>
              </a:rPr>
              <a:t>COVID outbreaks in residential treatment facilities were challenging as quarantines halted admissions and resulted in delayed placements.</a:t>
            </a:r>
          </a:p>
          <a:p>
            <a:pPr marL="571500" indent="-571500">
              <a:lnSpc>
                <a:spcPct val="125000"/>
              </a:lnSpc>
              <a:buFont typeface="Wingdings" panose="05000000000000000000" pitchFamily="2" charset="2"/>
              <a:buChar char="§"/>
            </a:pPr>
            <a:r>
              <a:rPr lang="en-US" sz="3800" kern="1400" dirty="0">
                <a:solidFill>
                  <a:srgbClr val="000000"/>
                </a:solidFill>
                <a:latin typeface="Verdana" panose="020B0604030504040204" pitchFamily="34" charset="0"/>
              </a:rPr>
              <a:t>SUD Assessments at the Sacramento County Main Jail and the Rio Cosumnes Correctional Center were halted due to outbreak. SUD Assessments have </a:t>
            </a:r>
            <a:r>
              <a:rPr lang="en-US" sz="3800" kern="1400" dirty="0" smtClean="0">
                <a:solidFill>
                  <a:srgbClr val="000000"/>
                </a:solidFill>
                <a:latin typeface="Verdana" panose="020B0604030504040204" pitchFamily="34" charset="0"/>
              </a:rPr>
              <a:t>resumed.</a:t>
            </a:r>
            <a:endParaRPr lang="en-US" sz="3800" kern="1400" dirty="0">
              <a:solidFill>
                <a:srgbClr val="000000"/>
              </a:solidFill>
              <a:latin typeface="Verdana" panose="020B0604030504040204" pitchFamily="34" charset="0"/>
            </a:endParaRPr>
          </a:p>
          <a:p>
            <a:pPr marL="571500" indent="-571500">
              <a:lnSpc>
                <a:spcPct val="125000"/>
              </a:lnSpc>
              <a:buFont typeface="Wingdings" panose="05000000000000000000" pitchFamily="2" charset="2"/>
              <a:buChar char="§"/>
            </a:pPr>
            <a:r>
              <a:rPr lang="en-US" sz="3800" kern="1400" dirty="0">
                <a:solidFill>
                  <a:srgbClr val="000000"/>
                </a:solidFill>
                <a:latin typeface="Verdana" panose="020B0604030504040204" pitchFamily="34" charset="0"/>
              </a:rPr>
              <a:t>County COVID General Resource webpage</a:t>
            </a:r>
          </a:p>
          <a:p>
            <a:pPr marL="571500" indent="-571500">
              <a:lnSpc>
                <a:spcPct val="125000"/>
              </a:lnSpc>
              <a:buFont typeface="Wingdings" panose="05000000000000000000" pitchFamily="2" charset="2"/>
              <a:buChar char="§"/>
            </a:pPr>
            <a:r>
              <a:rPr lang="en-US" sz="3800" kern="1400" dirty="0">
                <a:solidFill>
                  <a:srgbClr val="000000"/>
                </a:solidFill>
                <a:latin typeface="Verdana" panose="020B0604030504040204" pitchFamily="34" charset="0"/>
              </a:rPr>
              <a:t>County COVID Provider Resource webpage</a:t>
            </a:r>
          </a:p>
          <a:p>
            <a:pPr>
              <a:lnSpc>
                <a:spcPct val="119000"/>
              </a:lnSpc>
              <a:spcAft>
                <a:spcPts val="1200"/>
              </a:spcAft>
              <a:buClr>
                <a:srgbClr val="0F6FC6"/>
              </a:buClr>
            </a:pPr>
            <a:endParaRPr lang="en-US" sz="3800" kern="1400" dirty="0">
              <a:solidFill>
                <a:srgbClr val="000000"/>
              </a:solidFill>
              <a:latin typeface="Verdana" panose="020B0604030504040204" pitchFamily="34" charset="0"/>
            </a:endParaRPr>
          </a:p>
        </p:txBody>
      </p:sp>
      <p:sp>
        <p:nvSpPr>
          <p:cNvPr id="7" name="Rectangle 6"/>
          <p:cNvSpPr/>
          <p:nvPr/>
        </p:nvSpPr>
        <p:spPr>
          <a:xfrm>
            <a:off x="1246829" y="1035192"/>
            <a:ext cx="16318815" cy="1200329"/>
          </a:xfrm>
          <a:prstGeom prst="rect">
            <a:avLst/>
          </a:prstGeom>
        </p:spPr>
        <p:txBody>
          <a:bodyPr wrap="square">
            <a:spAutoFit/>
          </a:bodyPr>
          <a:lstStyle/>
          <a:p>
            <a:pPr algn="ctr"/>
            <a:r>
              <a:rPr lang="en-US" sz="7200" b="1" dirty="0">
                <a:effectLst>
                  <a:outerShdw blurRad="38100" dist="38100" dir="2700000" algn="tl">
                    <a:srgbClr val="000000">
                      <a:alpha val="43137"/>
                    </a:srgbClr>
                  </a:outerShdw>
                </a:effectLst>
                <a:latin typeface="Nunito Sans" panose="00000500000000000000" pitchFamily="2" charset="0"/>
              </a:rPr>
              <a:t>COVID-19 Response</a:t>
            </a:r>
          </a:p>
        </p:txBody>
      </p:sp>
      <p:sp>
        <p:nvSpPr>
          <p:cNvPr id="13" name="Rectangle 12"/>
          <p:cNvSpPr/>
          <p:nvPr/>
        </p:nvSpPr>
        <p:spPr>
          <a:xfrm>
            <a:off x="17214967" y="1729988"/>
            <a:ext cx="6210302" cy="2542286"/>
          </a:xfrm>
          <a:prstGeom prst="rect">
            <a:avLst/>
          </a:prstGeom>
          <a:solidFill>
            <a:srgbClr val="F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8" name="Rectangle 7"/>
          <p:cNvSpPr/>
          <p:nvPr/>
        </p:nvSpPr>
        <p:spPr>
          <a:xfrm>
            <a:off x="17332968" y="1919252"/>
            <a:ext cx="5974296" cy="10712163"/>
          </a:xfrm>
          <a:prstGeom prst="rect">
            <a:avLst/>
          </a:prstGeom>
          <a:ln>
            <a:noFill/>
          </a:ln>
        </p:spPr>
        <p:txBody>
          <a:bodyPr wrap="square">
            <a:spAutoFit/>
          </a:bodyPr>
          <a:lstStyle/>
          <a:p>
            <a:pPr algn="ctr">
              <a:tabLst>
                <a:tab pos="914400" algn="l"/>
              </a:tabLst>
            </a:pPr>
            <a:r>
              <a:rPr lang="en-US" sz="48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COVID </a:t>
            </a:r>
          </a:p>
          <a:p>
            <a:pPr algn="ctr">
              <a:tabLst>
                <a:tab pos="914400" algn="l"/>
              </a:tabLst>
            </a:pPr>
            <a:r>
              <a:rPr lang="en-US" sz="48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Substance Use Support Group </a:t>
            </a:r>
          </a:p>
          <a:p>
            <a:pPr algn="ctr">
              <a:tabLst>
                <a:tab pos="914400" algn="l"/>
              </a:tabLst>
            </a:pPr>
            <a:endParaRPr lang="en-US" sz="1600" b="1" i="1" dirty="0">
              <a:solidFill>
                <a:srgbClr val="0F6FC6"/>
              </a:solidFill>
              <a:latin typeface="Verdana" panose="020B0604030504040204" pitchFamily="34" charset="0"/>
              <a:ea typeface="Calibri" panose="020F0502020204030204" pitchFamily="34" charset="0"/>
              <a:cs typeface="Times New Roman" panose="02020603050405020304" pitchFamily="18" charset="0"/>
            </a:endParaRPr>
          </a:p>
          <a:p>
            <a:pPr algn="ctr">
              <a:tabLst>
                <a:tab pos="914400" algn="l"/>
              </a:tabLst>
            </a:pPr>
            <a:endParaRPr lang="en-US" sz="7200" b="1" dirty="0">
              <a:solidFill>
                <a:srgbClr val="0F6FC6"/>
              </a:solidFill>
              <a:latin typeface="Verdana" panose="020B0604030504040204" pitchFamily="34" charset="0"/>
              <a:ea typeface="Calibri" panose="020F0502020204030204" pitchFamily="34" charset="0"/>
              <a:cs typeface="Times New Roman" panose="02020603050405020304" pitchFamily="18" charset="0"/>
            </a:endParaRPr>
          </a:p>
          <a:p>
            <a:pPr algn="ctr">
              <a:tabLst>
                <a:tab pos="914400" algn="l"/>
              </a:tabLst>
            </a:pPr>
            <a:endParaRPr lang="en-US" sz="7200" b="1" dirty="0">
              <a:solidFill>
                <a:srgbClr val="0F6FC6"/>
              </a:solidFill>
              <a:latin typeface="Verdana" panose="020B0604030504040204" pitchFamily="34" charset="0"/>
              <a:ea typeface="Calibri" panose="020F0502020204030204" pitchFamily="34" charset="0"/>
              <a:cs typeface="Times New Roman" panose="02020603050405020304" pitchFamily="18" charset="0"/>
            </a:endParaRPr>
          </a:p>
          <a:p>
            <a:pPr algn="ctr">
              <a:tabLst>
                <a:tab pos="914400" algn="l"/>
              </a:tabLst>
            </a:pPr>
            <a:endParaRPr lang="en-US" sz="7200" b="1" dirty="0">
              <a:solidFill>
                <a:srgbClr val="0F6FC6"/>
              </a:solidFill>
              <a:latin typeface="Verdana" panose="020B0604030504040204" pitchFamily="34" charset="0"/>
              <a:ea typeface="Calibri" panose="020F0502020204030204" pitchFamily="34" charset="0"/>
              <a:cs typeface="Times New Roman" panose="02020603050405020304" pitchFamily="18" charset="0"/>
            </a:endParaRPr>
          </a:p>
          <a:p>
            <a:pPr algn="ctr">
              <a:tabLst>
                <a:tab pos="914400" algn="l"/>
              </a:tabLst>
            </a:pPr>
            <a:endParaRPr lang="en-US" sz="7200" b="1" dirty="0">
              <a:latin typeface="Verdana" panose="020B0604030504040204" pitchFamily="34" charset="0"/>
              <a:ea typeface="Calibri" panose="020F0502020204030204" pitchFamily="34" charset="0"/>
              <a:cs typeface="Times New Roman" panose="02020603050405020304" pitchFamily="18" charset="0"/>
            </a:endParaRPr>
          </a:p>
          <a:p>
            <a:pPr algn="ctr">
              <a:tabLst>
                <a:tab pos="914400" algn="l"/>
              </a:tabLst>
            </a:pPr>
            <a:r>
              <a:rPr lang="en-US" sz="30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Monday-Friday</a:t>
            </a:r>
          </a:p>
          <a:p>
            <a:pPr algn="ctr">
              <a:tabLst>
                <a:tab pos="914400" algn="l"/>
              </a:tabLst>
            </a:pPr>
            <a:r>
              <a:rPr lang="en-US" sz="30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11 am - noon</a:t>
            </a:r>
          </a:p>
          <a:p>
            <a:pPr algn="ctr">
              <a:tabLst>
                <a:tab pos="914400" algn="l"/>
              </a:tabLst>
            </a:pPr>
            <a:r>
              <a:rPr lang="en-US" sz="3000" b="1" i="1" dirty="0">
                <a:solidFill>
                  <a:schemeClr val="bg1"/>
                </a:solidFill>
                <a:latin typeface="Verdana" panose="020B0604030504040204" pitchFamily="34" charset="0"/>
                <a:ea typeface="Calibri" panose="020F0502020204030204" pitchFamily="34" charset="0"/>
                <a:cs typeface="Times New Roman" panose="02020603050405020304" pitchFamily="18" charset="0"/>
              </a:rPr>
              <a:t>and</a:t>
            </a:r>
          </a:p>
          <a:p>
            <a:pPr algn="ctr">
              <a:tabLst>
                <a:tab pos="914400" algn="l"/>
              </a:tabLst>
            </a:pPr>
            <a:r>
              <a:rPr lang="en-US" sz="30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2:00 pm - 3:00 pm</a:t>
            </a:r>
          </a:p>
          <a:p>
            <a:pPr algn="ctr">
              <a:tabLst>
                <a:tab pos="914400" algn="l"/>
              </a:tabLst>
            </a:pPr>
            <a:r>
              <a:rPr lang="en-US" sz="30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Conference Call</a:t>
            </a:r>
          </a:p>
          <a:p>
            <a:pPr algn="ctr">
              <a:tabLst>
                <a:tab pos="914400" algn="l"/>
              </a:tabLst>
            </a:pPr>
            <a:r>
              <a:rPr lang="en-US" sz="30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(916) 876-4100</a:t>
            </a:r>
          </a:p>
          <a:p>
            <a:pPr algn="ctr">
              <a:tabLst>
                <a:tab pos="914400" algn="l"/>
              </a:tabLst>
            </a:pPr>
            <a:r>
              <a:rPr lang="en-US" sz="30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ID # 9951372</a:t>
            </a:r>
          </a:p>
          <a:p>
            <a:pPr lvl="1">
              <a:lnSpc>
                <a:spcPct val="107000"/>
              </a:lnSpc>
              <a:spcAft>
                <a:spcPts val="1600"/>
              </a:spcAft>
              <a:tabLst>
                <a:tab pos="914400" algn="l"/>
              </a:tabLst>
            </a:pPr>
            <a:endParaRPr lang="en-US" sz="3000" b="1" dirty="0">
              <a:solidFill>
                <a:schemeClr val="bg1"/>
              </a:solidFill>
              <a:latin typeface="Verdana" panose="020B0604030504040204" pitchFamily="34" charset="0"/>
              <a:ea typeface="Calibri" panose="020F0502020204030204" pitchFamily="34" charset="0"/>
              <a:cs typeface="Times New Roman" panose="02020603050405020304" pitchFamily="18" charset="0"/>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60309" y="5054389"/>
            <a:ext cx="4119614" cy="2938760"/>
          </a:xfrm>
          <a:prstGeom prst="rect">
            <a:avLst/>
          </a:prstGeom>
        </p:spPr>
      </p:pic>
    </p:spTree>
    <p:extLst>
      <p:ext uri="{BB962C8B-B14F-4D97-AF65-F5344CB8AC3E}">
        <p14:creationId xmlns:p14="http://schemas.microsoft.com/office/powerpoint/2010/main" val="3023705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1253067" y="508000"/>
            <a:ext cx="13038666" cy="1926885"/>
          </a:xfrm>
          <a:prstGeom prst="rect">
            <a:avLst/>
          </a:prstGeom>
        </p:spPr>
        <p:txBody>
          <a:bodyPr anchor="ctr" anchorCtr="0">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8000" b="1" spc="-300" dirty="0">
                <a:solidFill>
                  <a:schemeClr val="tx1"/>
                </a:solidFill>
                <a:effectLst>
                  <a:outerShdw blurRad="38100" dist="38100" dir="2700000" algn="tl">
                    <a:srgbClr val="000000">
                      <a:alpha val="43137"/>
                    </a:srgbClr>
                  </a:outerShdw>
                </a:effectLst>
                <a:latin typeface="Nunito Sans" panose="00000500000000000000" pitchFamily="2" charset="0"/>
              </a:rPr>
              <a:t>Cultural &amp; Language </a:t>
            </a:r>
            <a:endParaRPr lang="en-US" sz="8000" b="1" spc="-300" dirty="0" smtClean="0">
              <a:solidFill>
                <a:schemeClr val="tx1"/>
              </a:solidFill>
              <a:effectLst>
                <a:outerShdw blurRad="38100" dist="38100" dir="2700000" algn="tl">
                  <a:srgbClr val="000000">
                    <a:alpha val="43137"/>
                  </a:srgbClr>
                </a:outerShdw>
              </a:effectLst>
              <a:latin typeface="Nunito Sans" panose="00000500000000000000" pitchFamily="2" charset="0"/>
            </a:endParaRPr>
          </a:p>
          <a:p>
            <a:pPr algn="ctr"/>
            <a:r>
              <a:rPr lang="en-US" sz="8000" b="1" spc="-300" dirty="0" smtClean="0">
                <a:solidFill>
                  <a:schemeClr val="tx1"/>
                </a:solidFill>
                <a:effectLst>
                  <a:outerShdw blurRad="38100" dist="38100" dir="2700000" algn="tl">
                    <a:srgbClr val="000000">
                      <a:alpha val="43137"/>
                    </a:srgbClr>
                  </a:outerShdw>
                </a:effectLst>
                <a:latin typeface="Nunito Sans" panose="00000500000000000000" pitchFamily="2" charset="0"/>
              </a:rPr>
              <a:t>Needs</a:t>
            </a:r>
            <a:endParaRPr lang="en-US" sz="8000" b="1" spc="-300" dirty="0">
              <a:solidFill>
                <a:schemeClr val="tx1"/>
              </a:solidFill>
              <a:effectLst>
                <a:outerShdw blurRad="38100" dist="38100" dir="2700000" algn="tl">
                  <a:srgbClr val="000000">
                    <a:alpha val="43137"/>
                  </a:srgbClr>
                </a:outerShdw>
              </a:effectLst>
              <a:latin typeface="Nunito Sans" panose="00000500000000000000" pitchFamily="2" charset="0"/>
            </a:endParaRPr>
          </a:p>
        </p:txBody>
      </p:sp>
      <p:sp>
        <p:nvSpPr>
          <p:cNvPr id="7" name="Rectangle 6"/>
          <p:cNvSpPr/>
          <p:nvPr/>
        </p:nvSpPr>
        <p:spPr>
          <a:xfrm>
            <a:off x="1743740" y="3405800"/>
            <a:ext cx="14736725" cy="7863691"/>
          </a:xfrm>
          <a:prstGeom prst="rect">
            <a:avLst/>
          </a:prstGeom>
        </p:spPr>
        <p:txBody>
          <a:bodyPr wrap="square">
            <a:spAutoFit/>
          </a:bodyPr>
          <a:lstStyle/>
          <a:p>
            <a:pPr marL="571500" indent="-571500">
              <a:spcAft>
                <a:spcPts val="1500"/>
              </a:spcAft>
              <a:buFont typeface="Wingdings" panose="05000000000000000000" pitchFamily="2" charset="2"/>
              <a:buChar char="§"/>
            </a:pPr>
            <a:r>
              <a:rPr lang="en-US" sz="4800" b="1" spc="20" dirty="0">
                <a:latin typeface="Nunito Sans" panose="00000500000000000000" pitchFamily="2" charset="0"/>
                <a:ea typeface="Times New Roman" panose="02020603050405020304" pitchFamily="18" charset="0"/>
              </a:rPr>
              <a:t>We embrace the cultural and linguistic diversity in our community and understand the importance of providing services that meet the unique needs of our beneficiaries.  </a:t>
            </a:r>
          </a:p>
          <a:p>
            <a:pPr marL="571500" indent="-571500">
              <a:spcAft>
                <a:spcPts val="1500"/>
              </a:spcAft>
              <a:buFont typeface="Wingdings" panose="05000000000000000000" pitchFamily="2" charset="2"/>
              <a:buChar char="§"/>
            </a:pPr>
            <a:r>
              <a:rPr lang="en-US" sz="4800" b="1" spc="20" dirty="0">
                <a:latin typeface="Nunito Sans" panose="00000500000000000000" pitchFamily="2" charset="0"/>
                <a:ea typeface="Times New Roman" panose="02020603050405020304" pitchFamily="18" charset="0"/>
              </a:rPr>
              <a:t>Culturally and linguistically competent services are provided free of charge and are incorporated into a beneficiary’s treatment plan. </a:t>
            </a:r>
          </a:p>
          <a:p>
            <a:pPr marL="571500" indent="-571500">
              <a:spcAft>
                <a:spcPts val="1500"/>
              </a:spcAft>
              <a:buFont typeface="Wingdings" panose="05000000000000000000" pitchFamily="2" charset="2"/>
              <a:buChar char="§"/>
            </a:pPr>
            <a:r>
              <a:rPr lang="en-US" sz="4800" b="1" spc="20" dirty="0">
                <a:latin typeface="Nunito Sans" panose="00000500000000000000" pitchFamily="2" charset="0"/>
                <a:ea typeface="Times New Roman" panose="02020603050405020304" pitchFamily="18" charset="0"/>
              </a:rPr>
              <a:t>Interpreters for a wide-range of languages are available at no cost, including American Sign Language.   </a:t>
            </a:r>
            <a:endParaRPr lang="en-US" sz="4000" b="1" dirty="0">
              <a:latin typeface="Nunito Sans" panose="00000500000000000000" pitchFamily="2" charset="0"/>
              <a:ea typeface="Times New Roman" panose="02020603050405020304" pitchFamily="18" charset="0"/>
            </a:endParaRPr>
          </a:p>
        </p:txBody>
      </p:sp>
      <p:sp>
        <p:nvSpPr>
          <p:cNvPr id="11" name="Rectangle 10"/>
          <p:cNvSpPr/>
          <p:nvPr/>
        </p:nvSpPr>
        <p:spPr>
          <a:xfrm>
            <a:off x="16480465" y="4889955"/>
            <a:ext cx="6487426" cy="6370975"/>
          </a:xfrm>
          <a:prstGeom prst="rect">
            <a:avLst/>
          </a:prstGeom>
        </p:spPr>
        <p:txBody>
          <a:bodyPr wrap="square">
            <a:spAutoFit/>
          </a:bodyPr>
          <a:lstStyle/>
          <a:p>
            <a:pPr algn="ctr">
              <a:buClr>
                <a:srgbClr val="FA0000"/>
              </a:buClr>
            </a:pPr>
            <a:r>
              <a:rPr lang="en-US" sz="4800" b="1" dirty="0"/>
              <a:t>Threshold Languages</a:t>
            </a:r>
          </a:p>
          <a:p>
            <a:pPr algn="ctr">
              <a:buClr>
                <a:srgbClr val="FA0000"/>
              </a:buClr>
            </a:pPr>
            <a:endParaRPr lang="en-US" sz="2400" b="1" dirty="0"/>
          </a:p>
          <a:p>
            <a:pPr marL="1828800" lvl="1" indent="-914400">
              <a:buClr>
                <a:srgbClr val="0F6FC6"/>
              </a:buClr>
              <a:buFont typeface="Wingdings" panose="05000000000000000000" pitchFamily="2" charset="2"/>
              <a:buChar char="§"/>
            </a:pPr>
            <a:r>
              <a:rPr lang="en-US" sz="4800" dirty="0"/>
              <a:t>Arabic</a:t>
            </a:r>
          </a:p>
          <a:p>
            <a:pPr marL="1828800" lvl="1" indent="-914400">
              <a:buClr>
                <a:srgbClr val="0F6FC6"/>
              </a:buClr>
              <a:buFont typeface="Wingdings" panose="05000000000000000000" pitchFamily="2" charset="2"/>
              <a:buChar char="§"/>
            </a:pPr>
            <a:r>
              <a:rPr lang="en-US" sz="4800" dirty="0"/>
              <a:t>Cantonese</a:t>
            </a:r>
          </a:p>
          <a:p>
            <a:pPr marL="1828800" lvl="1" indent="-914400">
              <a:buClr>
                <a:srgbClr val="0F6FC6"/>
              </a:buClr>
              <a:buFont typeface="Wingdings" panose="05000000000000000000" pitchFamily="2" charset="2"/>
              <a:buChar char="§"/>
            </a:pPr>
            <a:r>
              <a:rPr lang="en-US" sz="4800" dirty="0"/>
              <a:t>Farsi</a:t>
            </a:r>
          </a:p>
          <a:p>
            <a:pPr marL="1828800" lvl="1" indent="-914400">
              <a:buClr>
                <a:srgbClr val="0F6FC6"/>
              </a:buClr>
              <a:buFont typeface="Wingdings" panose="05000000000000000000" pitchFamily="2" charset="2"/>
              <a:buChar char="§"/>
            </a:pPr>
            <a:r>
              <a:rPr lang="en-US" sz="4800" dirty="0"/>
              <a:t>Hmong</a:t>
            </a:r>
          </a:p>
          <a:p>
            <a:pPr marL="1828800" lvl="1" indent="-914400">
              <a:buClr>
                <a:srgbClr val="0F6FC6"/>
              </a:buClr>
              <a:buFont typeface="Wingdings" panose="05000000000000000000" pitchFamily="2" charset="2"/>
              <a:buChar char="§"/>
            </a:pPr>
            <a:r>
              <a:rPr lang="en-US" sz="4800" dirty="0"/>
              <a:t>Russian</a:t>
            </a:r>
          </a:p>
          <a:p>
            <a:pPr marL="1828800" lvl="1" indent="-914400">
              <a:buClr>
                <a:srgbClr val="0F6FC6"/>
              </a:buClr>
              <a:buFont typeface="Wingdings" panose="05000000000000000000" pitchFamily="2" charset="2"/>
              <a:buChar char="§"/>
            </a:pPr>
            <a:r>
              <a:rPr lang="en-US" sz="4800" dirty="0"/>
              <a:t>Spanish</a:t>
            </a:r>
          </a:p>
          <a:p>
            <a:pPr marL="1828800" lvl="1" indent="-914400">
              <a:buClr>
                <a:srgbClr val="0F6FC6"/>
              </a:buClr>
              <a:buFont typeface="Wingdings" panose="05000000000000000000" pitchFamily="2" charset="2"/>
              <a:buChar char="§"/>
            </a:pPr>
            <a:r>
              <a:rPr lang="en-US" sz="4800" dirty="0"/>
              <a:t>Vietnamese</a:t>
            </a:r>
            <a:endParaRPr lang="en-US" sz="4800" b="1" dirty="0"/>
          </a:p>
        </p:txBody>
      </p:sp>
      <p:grpSp>
        <p:nvGrpSpPr>
          <p:cNvPr id="6" name="Group 5"/>
          <p:cNvGrpSpPr/>
          <p:nvPr/>
        </p:nvGrpSpPr>
        <p:grpSpPr>
          <a:xfrm>
            <a:off x="15042658" y="51118"/>
            <a:ext cx="8301916" cy="2840648"/>
            <a:chOff x="5482526" y="1552929"/>
            <a:chExt cx="4150958" cy="1584180"/>
          </a:xfrm>
        </p:grpSpPr>
        <p:pic>
          <p:nvPicPr>
            <p:cNvPr id="8" name="Picture 6" descr="7"/>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9980" r="3449"/>
            <a:stretch/>
          </p:blipFill>
          <p:spPr bwMode="auto">
            <a:xfrm>
              <a:off x="6852558" y="1552929"/>
              <a:ext cx="1414302" cy="1584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 name="Picture 3" descr="9"/>
            <p:cNvPicPr>
              <a:picLocks noChangeAspect="1" noChangeArrowheads="1"/>
            </p:cNvPicPr>
            <p:nvPr/>
          </p:nvPicPr>
          <p:blipFill>
            <a:blip r:embed="rId4" cstate="print">
              <a:extLst>
                <a:ext uri="{28A0092B-C50C-407E-A947-70E740481C1C}">
                  <a14:useLocalDpi xmlns:a14="http://schemas.microsoft.com/office/drawing/2010/main" val="0"/>
                </a:ext>
              </a:extLst>
            </a:blip>
            <a:srcRect l="4463" r="49973" b="42195"/>
            <a:stretch>
              <a:fillRect/>
            </a:stretch>
          </p:blipFill>
          <p:spPr bwMode="auto">
            <a:xfrm>
              <a:off x="8255140" y="1552929"/>
              <a:ext cx="1378344" cy="1584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 name="Picture 9" descr="14"/>
            <p:cNvPicPr>
              <a:picLocks noChangeAspect="1" noChangeArrowheads="1"/>
            </p:cNvPicPr>
            <p:nvPr/>
          </p:nvPicPr>
          <p:blipFill>
            <a:blip r:embed="rId5" cstate="print">
              <a:extLst>
                <a:ext uri="{28A0092B-C50C-407E-A947-70E740481C1C}">
                  <a14:useLocalDpi xmlns:a14="http://schemas.microsoft.com/office/drawing/2010/main" val="0"/>
                </a:ext>
              </a:extLst>
            </a:blip>
            <a:srcRect l="21042" r="26141" b="27518"/>
            <a:stretch>
              <a:fillRect/>
            </a:stretch>
          </p:blipFill>
          <p:spPr bwMode="auto">
            <a:xfrm>
              <a:off x="5482526" y="1552929"/>
              <a:ext cx="1378344" cy="1584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Box 11"/>
          <p:cNvSpPr txBox="1"/>
          <p:nvPr/>
        </p:nvSpPr>
        <p:spPr>
          <a:xfrm rot="16200000">
            <a:off x="-6358762" y="6534834"/>
            <a:ext cx="13716001" cy="646331"/>
          </a:xfrm>
          <a:prstGeom prst="rect">
            <a:avLst/>
          </a:prstGeom>
          <a:noFill/>
        </p:spPr>
        <p:txBody>
          <a:bodyPr wrap="square" rtlCol="0">
            <a:spAutoFit/>
          </a:bodyPr>
          <a:lstStyle/>
          <a:p>
            <a:pPr algn="ctr"/>
            <a:r>
              <a:rPr lang="en-US" dirty="0" smtClean="0">
                <a:solidFill>
                  <a:schemeClr val="bg2"/>
                </a:solidFill>
                <a:effectLst>
                  <a:outerShdw blurRad="38100" dist="38100" dir="2700000" algn="tl">
                    <a:srgbClr val="000000">
                      <a:alpha val="43137"/>
                    </a:srgbClr>
                  </a:outerShdw>
                </a:effectLst>
                <a:latin typeface="Noto Serif" panose="02020600060500020200"/>
              </a:rPr>
              <a:t>Substance Use Prevention and Treatment</a:t>
            </a:r>
            <a:endParaRPr lang="en-US" dirty="0">
              <a:solidFill>
                <a:schemeClr val="bg2"/>
              </a:solidFill>
              <a:effectLst>
                <a:outerShdw blurRad="38100" dist="38100" dir="2700000" algn="tl">
                  <a:srgbClr val="000000">
                    <a:alpha val="43137"/>
                  </a:srgbClr>
                </a:outerShdw>
              </a:effectLst>
              <a:latin typeface="Noto Serif" panose="02020600060500020200"/>
            </a:endParaRPr>
          </a:p>
        </p:txBody>
      </p:sp>
    </p:spTree>
    <p:extLst>
      <p:ext uri="{BB962C8B-B14F-4D97-AF65-F5344CB8AC3E}">
        <p14:creationId xmlns:p14="http://schemas.microsoft.com/office/powerpoint/2010/main" val="1510713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a:stretch>
        </a:blipFill>
        <a:effectLst/>
      </p:bgPr>
    </p:bg>
    <p:spTree>
      <p:nvGrpSpPr>
        <p:cNvPr id="1" name=""/>
        <p:cNvGrpSpPr/>
        <p:nvPr/>
      </p:nvGrpSpPr>
      <p:grpSpPr>
        <a:xfrm>
          <a:off x="0" y="0"/>
          <a:ext cx="0" cy="0"/>
          <a:chOff x="0" y="0"/>
          <a:chExt cx="0" cy="0"/>
        </a:xfrm>
      </p:grpSpPr>
      <p:sp>
        <p:nvSpPr>
          <p:cNvPr id="89091" name="TextBox 2"/>
          <p:cNvSpPr txBox="1">
            <a:spLocks noChangeArrowheads="1"/>
          </p:cNvSpPr>
          <p:nvPr/>
        </p:nvSpPr>
        <p:spPr bwMode="auto">
          <a:xfrm>
            <a:off x="788895" y="672236"/>
            <a:ext cx="2278828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5400" b="1" dirty="0">
                <a:solidFill>
                  <a:srgbClr val="000000"/>
                </a:solidFill>
                <a:latin typeface="Nunito Sans" panose="00000500000000000000" pitchFamily="2" charset="0"/>
              </a:rPr>
              <a:t>Drug </a:t>
            </a:r>
            <a:r>
              <a:rPr lang="en-US" altLang="en-US" sz="5400" b="1" dirty="0" err="1">
                <a:solidFill>
                  <a:srgbClr val="000000"/>
                </a:solidFill>
                <a:latin typeface="Nunito Sans" panose="00000500000000000000" pitchFamily="2" charset="0"/>
              </a:rPr>
              <a:t>Medi</a:t>
            </a:r>
            <a:r>
              <a:rPr lang="en-US" altLang="en-US" sz="5400" b="1" dirty="0">
                <a:solidFill>
                  <a:srgbClr val="000000"/>
                </a:solidFill>
                <a:latin typeface="Nunito Sans" panose="00000500000000000000" pitchFamily="2" charset="0"/>
              </a:rPr>
              <a:t>-Cal (DMC) </a:t>
            </a:r>
            <a:endParaRPr lang="en-US" altLang="en-US" sz="5400" b="1" dirty="0" smtClean="0">
              <a:solidFill>
                <a:srgbClr val="000000"/>
              </a:solidFill>
              <a:latin typeface="Nunito Sans" panose="00000500000000000000" pitchFamily="2" charset="0"/>
            </a:endParaRPr>
          </a:p>
          <a:p>
            <a:pPr algn="ctr" eaLnBrk="1" hangingPunct="1">
              <a:spcBef>
                <a:spcPct val="0"/>
              </a:spcBef>
              <a:buClrTx/>
              <a:buSzTx/>
              <a:buFontTx/>
              <a:buNone/>
            </a:pPr>
            <a:r>
              <a:rPr lang="en-US" altLang="en-US" sz="5400" b="1" dirty="0" smtClean="0">
                <a:solidFill>
                  <a:srgbClr val="000000"/>
                </a:solidFill>
                <a:latin typeface="Nunito Sans" panose="00000500000000000000" pitchFamily="2" charset="0"/>
              </a:rPr>
              <a:t>Organized </a:t>
            </a:r>
            <a:r>
              <a:rPr lang="en-US" altLang="en-US" sz="5400" b="1" dirty="0">
                <a:solidFill>
                  <a:srgbClr val="000000"/>
                </a:solidFill>
                <a:latin typeface="Nunito Sans" panose="00000500000000000000" pitchFamily="2" charset="0"/>
              </a:rPr>
              <a:t>Delivery System </a:t>
            </a:r>
            <a:r>
              <a:rPr lang="en-US" altLang="en-US" sz="5400" b="1" dirty="0" smtClean="0">
                <a:solidFill>
                  <a:srgbClr val="000000"/>
                </a:solidFill>
                <a:latin typeface="Nunito Sans" panose="00000500000000000000" pitchFamily="2" charset="0"/>
              </a:rPr>
              <a:t>(ODS) Waiver</a:t>
            </a:r>
            <a:endParaRPr lang="en-US" altLang="en-US" sz="5400" b="1" dirty="0">
              <a:solidFill>
                <a:srgbClr val="000000"/>
              </a:solidFill>
              <a:latin typeface="Nunito Sans" panose="00000500000000000000" pitchFamily="2" charset="0"/>
            </a:endParaRPr>
          </a:p>
        </p:txBody>
      </p:sp>
      <p:sp>
        <p:nvSpPr>
          <p:cNvPr id="7" name="TextBox 6"/>
          <p:cNvSpPr txBox="1"/>
          <p:nvPr/>
        </p:nvSpPr>
        <p:spPr>
          <a:xfrm rot="5400000">
            <a:off x="17066373" y="6630579"/>
            <a:ext cx="13716001" cy="646331"/>
          </a:xfrm>
          <a:prstGeom prst="rect">
            <a:avLst/>
          </a:prstGeom>
          <a:noFill/>
        </p:spPr>
        <p:txBody>
          <a:bodyPr wrap="square" rtlCol="0">
            <a:spAutoFit/>
          </a:bodyPr>
          <a:lstStyle/>
          <a:p>
            <a:pPr algn="ctr"/>
            <a:r>
              <a:rPr lang="en-US" dirty="0" smtClean="0">
                <a:solidFill>
                  <a:schemeClr val="bg2"/>
                </a:solidFill>
                <a:effectLst>
                  <a:outerShdw blurRad="38100" dist="38100" dir="2700000" algn="tl">
                    <a:srgbClr val="000000">
                      <a:alpha val="43137"/>
                    </a:srgbClr>
                  </a:outerShdw>
                </a:effectLst>
                <a:latin typeface="Noto Serif" panose="02020600060500020200"/>
              </a:rPr>
              <a:t>Substance Use Prevention and Treatment</a:t>
            </a:r>
            <a:endParaRPr lang="en-US" dirty="0">
              <a:solidFill>
                <a:schemeClr val="bg2"/>
              </a:solidFill>
              <a:effectLst>
                <a:outerShdw blurRad="38100" dist="38100" dir="2700000" algn="tl">
                  <a:srgbClr val="000000">
                    <a:alpha val="43137"/>
                  </a:srgbClr>
                </a:outerShdw>
              </a:effectLst>
              <a:latin typeface="Noto Serif" panose="02020600060500020200"/>
            </a:endParaRPr>
          </a:p>
        </p:txBody>
      </p:sp>
      <p:pic>
        <p:nvPicPr>
          <p:cNvPr id="8" name="Picture 7" descr="What is Evidence-Based Practice?"/>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608802" y="10639097"/>
            <a:ext cx="4720706" cy="2207876"/>
          </a:xfrm>
          <a:prstGeom prst="rect">
            <a:avLst/>
          </a:prstGeom>
        </p:spPr>
      </p:pic>
      <p:sp>
        <p:nvSpPr>
          <p:cNvPr id="12" name="Rectangle 11"/>
          <p:cNvSpPr/>
          <p:nvPr/>
        </p:nvSpPr>
        <p:spPr>
          <a:xfrm>
            <a:off x="19003246" y="3199357"/>
            <a:ext cx="4462112" cy="553998"/>
          </a:xfrm>
          <a:prstGeom prst="rect">
            <a:avLst/>
          </a:prstGeom>
        </p:spPr>
        <p:txBody>
          <a:bodyPr wrap="square">
            <a:spAutoFit/>
          </a:bodyPr>
          <a:lstStyle/>
          <a:p>
            <a:pPr algn="ctr">
              <a:defRPr/>
            </a:pPr>
            <a:r>
              <a:rPr lang="en-US" sz="3000" b="1" dirty="0" smtClean="0">
                <a:latin typeface="Nunito Sans" panose="00000500000000000000" pitchFamily="2" charset="0"/>
              </a:rPr>
              <a:t>Managed Care Partners</a:t>
            </a:r>
            <a:endParaRPr lang="en-US" sz="3000" b="1" dirty="0">
              <a:latin typeface="Nunito Sans" panose="00000500000000000000" pitchFamily="2" charset="0"/>
            </a:endParaRPr>
          </a:p>
        </p:txBody>
      </p:sp>
      <p:pic>
        <p:nvPicPr>
          <p:cNvPr id="13" name="Picture 6" descr="C:\Users\dasallas\Desktop\anthem.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26515" b="35438"/>
          <a:stretch/>
        </p:blipFill>
        <p:spPr bwMode="auto">
          <a:xfrm>
            <a:off x="20341968" y="5547117"/>
            <a:ext cx="1893346" cy="8354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dasallas\Desktop\healthne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340226" y="6775270"/>
            <a:ext cx="1919645" cy="89315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dasallas\Desktop\molina.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0307944" y="9034889"/>
            <a:ext cx="1902404" cy="106601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Image result for aetna">
            <a:hlinkClick r:id="rId8"/>
          </p:cNvPr>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0345362" y="4541510"/>
            <a:ext cx="1927776" cy="612886"/>
          </a:xfrm>
          <a:prstGeom prst="rect">
            <a:avLst/>
          </a:prstGeom>
          <a:noFill/>
          <a:ln>
            <a:noFill/>
          </a:ln>
        </p:spPr>
      </p:pic>
      <p:pic>
        <p:nvPicPr>
          <p:cNvPr id="17" name="Picture 16"/>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20307944" y="7902479"/>
            <a:ext cx="1852715" cy="898357"/>
          </a:xfrm>
          <a:prstGeom prst="rect">
            <a:avLst/>
          </a:prstGeom>
        </p:spPr>
      </p:pic>
      <p:sp>
        <p:nvSpPr>
          <p:cNvPr id="9" name="Rectangle 8"/>
          <p:cNvSpPr/>
          <p:nvPr/>
        </p:nvSpPr>
        <p:spPr>
          <a:xfrm>
            <a:off x="2110853" y="3130824"/>
            <a:ext cx="16620693" cy="9725739"/>
          </a:xfrm>
          <a:prstGeom prst="rect">
            <a:avLst/>
          </a:prstGeom>
        </p:spPr>
        <p:txBody>
          <a:bodyPr wrap="square">
            <a:spAutoFit/>
          </a:bodyPr>
          <a:lstStyle/>
          <a:p>
            <a:pPr marL="285750" indent="-285750">
              <a:spcAft>
                <a:spcPts val="600"/>
              </a:spcAft>
              <a:buFont typeface="Wingdings" panose="05000000000000000000" pitchFamily="2" charset="2"/>
              <a:buChar char="§"/>
            </a:pPr>
            <a:r>
              <a:rPr lang="en-US" sz="4400" b="1" kern="1400" dirty="0">
                <a:solidFill>
                  <a:srgbClr val="000000"/>
                </a:solidFill>
                <a:latin typeface="Nunito Sans" panose="00000500000000000000" pitchFamily="2" charset="0"/>
              </a:rPr>
              <a:t>Increased requests for SUD services due to DMC-ODS implementation and continued community outreach providing details on services provided under Waiver</a:t>
            </a:r>
            <a:r>
              <a:rPr lang="en-US" sz="4400" b="1" kern="1400" dirty="0" smtClean="0">
                <a:solidFill>
                  <a:srgbClr val="000000"/>
                </a:solidFill>
                <a:latin typeface="Nunito Sans" panose="00000500000000000000" pitchFamily="2" charset="0"/>
              </a:rPr>
              <a:t>.</a:t>
            </a:r>
            <a:br>
              <a:rPr lang="en-US" sz="4400" b="1" kern="1400" dirty="0" smtClean="0">
                <a:solidFill>
                  <a:srgbClr val="000000"/>
                </a:solidFill>
                <a:latin typeface="Nunito Sans" panose="00000500000000000000" pitchFamily="2" charset="0"/>
              </a:rPr>
            </a:br>
            <a:endParaRPr lang="en-US" sz="4400" b="1" kern="1400" dirty="0">
              <a:solidFill>
                <a:srgbClr val="000000"/>
              </a:solidFill>
              <a:latin typeface="Nunito Sans" panose="00000500000000000000" pitchFamily="2" charset="0"/>
            </a:endParaRPr>
          </a:p>
          <a:p>
            <a:pPr marL="285750" indent="-285750">
              <a:spcAft>
                <a:spcPts val="600"/>
              </a:spcAft>
              <a:buFont typeface="Wingdings" panose="05000000000000000000" pitchFamily="2" charset="2"/>
              <a:buChar char="§"/>
            </a:pPr>
            <a:r>
              <a:rPr lang="en-US" sz="4400" b="1" kern="1400" dirty="0">
                <a:solidFill>
                  <a:srgbClr val="000000"/>
                </a:solidFill>
                <a:latin typeface="Nunito Sans" panose="00000500000000000000" pitchFamily="2" charset="0"/>
              </a:rPr>
              <a:t>Successfully implemented new services: case management, physician consultation, expanded medication-assisted treatment, expanded residential treatment, and withdrawal management. </a:t>
            </a:r>
            <a:r>
              <a:rPr lang="en-US" sz="4400" b="1" kern="1400" dirty="0" smtClean="0">
                <a:solidFill>
                  <a:srgbClr val="000000"/>
                </a:solidFill>
                <a:latin typeface="Nunito Sans" panose="00000500000000000000" pitchFamily="2" charset="0"/>
              </a:rPr>
              <a:t/>
            </a:r>
            <a:br>
              <a:rPr lang="en-US" sz="4400" b="1" kern="1400" dirty="0" smtClean="0">
                <a:solidFill>
                  <a:srgbClr val="000000"/>
                </a:solidFill>
                <a:latin typeface="Nunito Sans" panose="00000500000000000000" pitchFamily="2" charset="0"/>
              </a:rPr>
            </a:br>
            <a:endParaRPr lang="en-US" sz="4400" b="1" kern="1400" dirty="0">
              <a:solidFill>
                <a:srgbClr val="000000"/>
              </a:solidFill>
              <a:latin typeface="Nunito Sans" panose="00000500000000000000" pitchFamily="2" charset="0"/>
            </a:endParaRPr>
          </a:p>
          <a:p>
            <a:pPr marL="285750" indent="-285750">
              <a:spcAft>
                <a:spcPts val="600"/>
              </a:spcAft>
              <a:buFont typeface="Wingdings" panose="05000000000000000000" pitchFamily="2" charset="2"/>
              <a:buChar char="§"/>
            </a:pPr>
            <a:r>
              <a:rPr lang="en-US" sz="4400" b="1" kern="1400" dirty="0">
                <a:solidFill>
                  <a:srgbClr val="000000"/>
                </a:solidFill>
                <a:latin typeface="Nunito Sans" panose="00000500000000000000" pitchFamily="2" charset="0"/>
              </a:rPr>
              <a:t>Continued efforts focus on further expansion of recovery services, withdrawal management, residential treatment, and youth services.</a:t>
            </a:r>
          </a:p>
        </p:txBody>
      </p:sp>
    </p:spTree>
    <p:extLst>
      <p:ext uri="{BB962C8B-B14F-4D97-AF65-F5344CB8AC3E}">
        <p14:creationId xmlns:p14="http://schemas.microsoft.com/office/powerpoint/2010/main" val="272939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9" name="Freeform 47"/>
          <p:cNvSpPr>
            <a:spLocks/>
          </p:cNvSpPr>
          <p:nvPr/>
        </p:nvSpPr>
        <p:spPr bwMode="auto">
          <a:xfrm>
            <a:off x="-44015" y="6794563"/>
            <a:ext cx="9337235" cy="6921437"/>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gradFill flip="none" rotWithShape="1">
            <a:gsLst>
              <a:gs pos="49000">
                <a:schemeClr val="accent1">
                  <a:lumMod val="75000"/>
                </a:schemeClr>
              </a:gs>
              <a:gs pos="29000">
                <a:schemeClr val="accent1"/>
              </a:gs>
            </a:gsLst>
            <a:lin ang="3960000" scaled="0"/>
            <a:tileRect/>
          </a:gradFill>
          <a:ln w="0">
            <a:solidFill>
              <a:schemeClr val="accent1"/>
            </a:solidFill>
            <a:prstDash val="solid"/>
            <a:round/>
            <a:headEnd/>
            <a:tailEnd/>
          </a:ln>
        </p:spPr>
        <p:txBody>
          <a:bodyPr vert="horz" wrap="square" lIns="182832" tIns="91416" rIns="182832" bIns="91416" numCol="1" anchor="t" anchorCtr="0" compatLnSpc="1">
            <a:prstTxWarp prst="textNoShape">
              <a:avLst/>
            </a:prstTxWarp>
          </a:bodyPr>
          <a:lstStyle/>
          <a:p>
            <a:endParaRPr lang="en-US" sz="2199">
              <a:solidFill>
                <a:prstClr val="black"/>
              </a:solidFill>
            </a:endParaRPr>
          </a:p>
        </p:txBody>
      </p:sp>
      <p:sp>
        <p:nvSpPr>
          <p:cNvPr id="52" name="Freeform 50"/>
          <p:cNvSpPr>
            <a:spLocks/>
          </p:cNvSpPr>
          <p:nvPr/>
        </p:nvSpPr>
        <p:spPr bwMode="auto">
          <a:xfrm>
            <a:off x="8591199" y="-92150"/>
            <a:ext cx="15931346" cy="8385439"/>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gradFill>
            <a:gsLst>
              <a:gs pos="86000">
                <a:schemeClr val="accent1">
                  <a:lumMod val="75000"/>
                </a:schemeClr>
              </a:gs>
              <a:gs pos="17000">
                <a:schemeClr val="accent1"/>
              </a:gs>
            </a:gsLst>
            <a:lin ang="15000000" scaled="0"/>
          </a:gradFill>
          <a:ln w="0">
            <a:solidFill>
              <a:schemeClr val="accent1"/>
            </a:solidFill>
            <a:prstDash val="solid"/>
            <a:round/>
            <a:headEnd/>
            <a:tailEnd/>
          </a:ln>
        </p:spPr>
        <p:txBody>
          <a:bodyPr vert="horz" wrap="square" lIns="182832" tIns="91416" rIns="182832" bIns="91416" numCol="1" anchor="t" anchorCtr="0" compatLnSpc="1">
            <a:prstTxWarp prst="textNoShape">
              <a:avLst/>
            </a:prstTxWarp>
          </a:bodyPr>
          <a:lstStyle/>
          <a:p>
            <a:endParaRPr lang="en-US" sz="2199">
              <a:solidFill>
                <a:prstClr val="black"/>
              </a:solidFill>
            </a:endParaRPr>
          </a:p>
        </p:txBody>
      </p:sp>
      <p:sp>
        <p:nvSpPr>
          <p:cNvPr id="48" name="Freeform 46"/>
          <p:cNvSpPr>
            <a:spLocks/>
          </p:cNvSpPr>
          <p:nvPr/>
        </p:nvSpPr>
        <p:spPr bwMode="auto">
          <a:xfrm>
            <a:off x="7638921" y="1786"/>
            <a:ext cx="5169450" cy="3905571"/>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gradFill>
            <a:gsLst>
              <a:gs pos="86000">
                <a:schemeClr val="accent1">
                  <a:lumMod val="75000"/>
                </a:schemeClr>
              </a:gs>
              <a:gs pos="17000">
                <a:schemeClr val="accent1"/>
              </a:gs>
            </a:gsLst>
            <a:lin ang="10800000" scaled="1"/>
          </a:gradFill>
          <a:ln w="0">
            <a:solidFill>
              <a:schemeClr val="accent1"/>
            </a:solidFill>
            <a:prstDash val="solid"/>
            <a:round/>
            <a:headEnd/>
            <a:tailEnd/>
          </a:ln>
        </p:spPr>
        <p:txBody>
          <a:bodyPr vert="horz" wrap="square" lIns="182832" tIns="91416" rIns="182832" bIns="91416" numCol="1" anchor="t" anchorCtr="0" compatLnSpc="1">
            <a:prstTxWarp prst="textNoShape">
              <a:avLst/>
            </a:prstTxWarp>
          </a:bodyPr>
          <a:lstStyle/>
          <a:p>
            <a:endParaRPr lang="en-US" sz="2199">
              <a:solidFill>
                <a:prstClr val="black"/>
              </a:solidFill>
            </a:endParaRPr>
          </a:p>
        </p:txBody>
      </p:sp>
      <p:sp>
        <p:nvSpPr>
          <p:cNvPr id="50" name="Freeform 48"/>
          <p:cNvSpPr>
            <a:spLocks/>
          </p:cNvSpPr>
          <p:nvPr/>
        </p:nvSpPr>
        <p:spPr bwMode="auto">
          <a:xfrm>
            <a:off x="3178" y="8142"/>
            <a:ext cx="9202073" cy="6864140"/>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gradFill flip="none" rotWithShape="1">
            <a:gsLst>
              <a:gs pos="100000">
                <a:schemeClr val="accent1">
                  <a:lumMod val="75000"/>
                </a:schemeClr>
              </a:gs>
              <a:gs pos="60000">
                <a:schemeClr val="accent1"/>
              </a:gs>
            </a:gsLst>
            <a:lin ang="5400000" scaled="1"/>
            <a:tileRect/>
          </a:gradFill>
          <a:ln w="0">
            <a:solidFill>
              <a:schemeClr val="accent1"/>
            </a:solidFill>
            <a:prstDash val="solid"/>
            <a:round/>
            <a:headEnd/>
            <a:tailEnd/>
          </a:ln>
        </p:spPr>
        <p:txBody>
          <a:bodyPr vert="horz" wrap="square" lIns="182832" tIns="91416" rIns="182832" bIns="91416" numCol="1" anchor="t" anchorCtr="0" compatLnSpc="1">
            <a:prstTxWarp prst="textNoShape">
              <a:avLst/>
            </a:prstTxWarp>
          </a:bodyPr>
          <a:lstStyle/>
          <a:p>
            <a:endParaRPr lang="en-US" sz="2199">
              <a:solidFill>
                <a:prstClr val="black"/>
              </a:solidFill>
            </a:endParaRPr>
          </a:p>
        </p:txBody>
      </p:sp>
      <p:sp>
        <p:nvSpPr>
          <p:cNvPr id="51" name="Freeform 49"/>
          <p:cNvSpPr>
            <a:spLocks/>
          </p:cNvSpPr>
          <p:nvPr/>
        </p:nvSpPr>
        <p:spPr bwMode="auto">
          <a:xfrm>
            <a:off x="3175" y="1789"/>
            <a:ext cx="10477575" cy="5198952"/>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gradFill>
            <a:gsLst>
              <a:gs pos="86000">
                <a:schemeClr val="accent1">
                  <a:lumMod val="75000"/>
                </a:schemeClr>
              </a:gs>
              <a:gs pos="17000">
                <a:schemeClr val="accent1"/>
              </a:gs>
            </a:gsLst>
            <a:lin ang="10800000" scaled="1"/>
          </a:gradFill>
          <a:ln w="0">
            <a:solidFill>
              <a:schemeClr val="accent1"/>
            </a:solidFill>
            <a:prstDash val="solid"/>
            <a:round/>
            <a:headEnd/>
            <a:tailEnd/>
          </a:ln>
        </p:spPr>
        <p:txBody>
          <a:bodyPr vert="horz" wrap="square" lIns="182832" tIns="91416" rIns="182832" bIns="91416" numCol="1" anchor="t" anchorCtr="0" compatLnSpc="1">
            <a:prstTxWarp prst="textNoShape">
              <a:avLst/>
            </a:prstTxWarp>
          </a:bodyPr>
          <a:lstStyle/>
          <a:p>
            <a:endParaRPr lang="en-US" sz="2199">
              <a:solidFill>
                <a:prstClr val="black"/>
              </a:solidFill>
            </a:endParaRPr>
          </a:p>
        </p:txBody>
      </p:sp>
      <p:sp>
        <p:nvSpPr>
          <p:cNvPr id="54" name="Freeform 52"/>
          <p:cNvSpPr>
            <a:spLocks/>
          </p:cNvSpPr>
          <p:nvPr/>
        </p:nvSpPr>
        <p:spPr bwMode="auto">
          <a:xfrm>
            <a:off x="3178" y="5949489"/>
            <a:ext cx="15545579" cy="7766511"/>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gradFill>
            <a:gsLst>
              <a:gs pos="69000">
                <a:schemeClr val="accent1">
                  <a:lumMod val="75000"/>
                </a:schemeClr>
              </a:gs>
              <a:gs pos="48000">
                <a:schemeClr val="accent1"/>
              </a:gs>
            </a:gsLst>
            <a:lin ang="3000000" scaled="0"/>
          </a:gradFill>
          <a:ln w="0">
            <a:solidFill>
              <a:schemeClr val="accent1"/>
            </a:solidFill>
            <a:prstDash val="solid"/>
            <a:round/>
            <a:headEnd/>
            <a:tailEnd/>
          </a:ln>
        </p:spPr>
        <p:txBody>
          <a:bodyPr vert="horz" wrap="square" lIns="182832" tIns="91416" rIns="182832" bIns="91416" numCol="1" anchor="t" anchorCtr="0" compatLnSpc="1">
            <a:prstTxWarp prst="textNoShape">
              <a:avLst/>
            </a:prstTxWarp>
          </a:bodyPr>
          <a:lstStyle/>
          <a:p>
            <a:endParaRPr lang="en-US" sz="2199">
              <a:solidFill>
                <a:prstClr val="black"/>
              </a:solidFill>
            </a:endParaRPr>
          </a:p>
        </p:txBody>
      </p:sp>
      <p:sp>
        <p:nvSpPr>
          <p:cNvPr id="55" name="Freeform 53"/>
          <p:cNvSpPr>
            <a:spLocks/>
          </p:cNvSpPr>
          <p:nvPr/>
        </p:nvSpPr>
        <p:spPr bwMode="auto">
          <a:xfrm>
            <a:off x="15156537" y="1789"/>
            <a:ext cx="9202073" cy="6870496"/>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gradFill>
            <a:gsLst>
              <a:gs pos="86000">
                <a:schemeClr val="accent1">
                  <a:lumMod val="75000"/>
                </a:schemeClr>
              </a:gs>
              <a:gs pos="17000">
                <a:schemeClr val="accent1"/>
              </a:gs>
            </a:gsLst>
            <a:lin ang="15000000" scaled="0"/>
          </a:gradFill>
          <a:ln w="0">
            <a:solidFill>
              <a:schemeClr val="accent1"/>
            </a:solidFill>
            <a:prstDash val="solid"/>
            <a:round/>
            <a:headEnd/>
            <a:tailEnd/>
          </a:ln>
        </p:spPr>
        <p:txBody>
          <a:bodyPr vert="horz" wrap="square" lIns="182832" tIns="91416" rIns="182832" bIns="91416" numCol="1" anchor="t" anchorCtr="0" compatLnSpc="1">
            <a:prstTxWarp prst="textNoShape">
              <a:avLst/>
            </a:prstTxWarp>
          </a:bodyPr>
          <a:lstStyle/>
          <a:p>
            <a:endParaRPr lang="en-US" sz="2199">
              <a:solidFill>
                <a:prstClr val="black"/>
              </a:solidFill>
            </a:endParaRPr>
          </a:p>
        </p:txBody>
      </p:sp>
      <p:sp>
        <p:nvSpPr>
          <p:cNvPr id="56" name="Freeform 54"/>
          <p:cNvSpPr>
            <a:spLocks/>
          </p:cNvSpPr>
          <p:nvPr/>
        </p:nvSpPr>
        <p:spPr bwMode="auto">
          <a:xfrm>
            <a:off x="13881032" y="8553361"/>
            <a:ext cx="10477575" cy="5192595"/>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gradFill>
            <a:gsLst>
              <a:gs pos="87000">
                <a:schemeClr val="accent1">
                  <a:lumMod val="75000"/>
                </a:schemeClr>
              </a:gs>
              <a:gs pos="24000">
                <a:schemeClr val="accent1"/>
              </a:gs>
            </a:gsLst>
            <a:lin ang="0" scaled="1"/>
          </a:gradFill>
          <a:ln w="0">
            <a:solidFill>
              <a:schemeClr val="accent1"/>
            </a:solidFill>
            <a:prstDash val="solid"/>
            <a:round/>
            <a:headEnd/>
            <a:tailEnd/>
          </a:ln>
        </p:spPr>
        <p:txBody>
          <a:bodyPr vert="horz" wrap="square" lIns="182832" tIns="91416" rIns="182832" bIns="91416" numCol="1" anchor="t" anchorCtr="0" compatLnSpc="1">
            <a:prstTxWarp prst="textNoShape">
              <a:avLst/>
            </a:prstTxWarp>
          </a:bodyPr>
          <a:lstStyle/>
          <a:p>
            <a:endParaRPr lang="en-US" sz="2199">
              <a:solidFill>
                <a:prstClr val="black"/>
              </a:solidFill>
            </a:endParaRPr>
          </a:p>
        </p:txBody>
      </p:sp>
      <p:sp>
        <p:nvSpPr>
          <p:cNvPr id="57" name="Freeform 55"/>
          <p:cNvSpPr>
            <a:spLocks/>
          </p:cNvSpPr>
          <p:nvPr/>
        </p:nvSpPr>
        <p:spPr bwMode="auto">
          <a:xfrm>
            <a:off x="15156537" y="6872282"/>
            <a:ext cx="9202073" cy="6867319"/>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gradFill flip="none" rotWithShape="1">
            <a:gsLst>
              <a:gs pos="86000">
                <a:schemeClr val="accent1">
                  <a:lumMod val="75000"/>
                </a:schemeClr>
              </a:gs>
              <a:gs pos="17000">
                <a:schemeClr val="accent1"/>
              </a:gs>
            </a:gsLst>
            <a:lin ang="16800000" scaled="0"/>
            <a:tileRect/>
          </a:gradFill>
          <a:ln w="0">
            <a:solidFill>
              <a:schemeClr val="accent1"/>
            </a:solidFill>
            <a:prstDash val="solid"/>
            <a:round/>
            <a:headEnd/>
            <a:tailEnd/>
          </a:ln>
        </p:spPr>
        <p:txBody>
          <a:bodyPr vert="horz" wrap="square" lIns="182832" tIns="91416" rIns="182832" bIns="91416" numCol="1" anchor="t" anchorCtr="0" compatLnSpc="1">
            <a:prstTxWarp prst="textNoShape">
              <a:avLst/>
            </a:prstTxWarp>
          </a:bodyPr>
          <a:lstStyle/>
          <a:p>
            <a:endParaRPr lang="en-US" sz="2199">
              <a:solidFill>
                <a:prstClr val="black"/>
              </a:solidFill>
            </a:endParaRPr>
          </a:p>
        </p:txBody>
      </p:sp>
      <p:sp>
        <p:nvSpPr>
          <p:cNvPr id="58" name="Freeform 56"/>
          <p:cNvSpPr>
            <a:spLocks/>
          </p:cNvSpPr>
          <p:nvPr/>
        </p:nvSpPr>
        <p:spPr bwMode="auto">
          <a:xfrm>
            <a:off x="11696164" y="9633870"/>
            <a:ext cx="4764914" cy="4112089"/>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gradFill>
            <a:gsLst>
              <a:gs pos="87000">
                <a:schemeClr val="accent1">
                  <a:lumMod val="75000"/>
                </a:schemeClr>
              </a:gs>
              <a:gs pos="24000">
                <a:schemeClr val="accent1"/>
              </a:gs>
            </a:gsLst>
            <a:lin ang="0" scaled="1"/>
          </a:gradFill>
          <a:ln w="0">
            <a:solidFill>
              <a:schemeClr val="accent1"/>
            </a:solidFill>
            <a:prstDash val="solid"/>
            <a:round/>
            <a:headEnd/>
            <a:tailEnd/>
          </a:ln>
        </p:spPr>
        <p:txBody>
          <a:bodyPr vert="horz" wrap="square" lIns="182832" tIns="91416" rIns="182832" bIns="91416" numCol="1" anchor="t" anchorCtr="0" compatLnSpc="1">
            <a:prstTxWarp prst="textNoShape">
              <a:avLst/>
            </a:prstTxWarp>
          </a:bodyPr>
          <a:lstStyle/>
          <a:p>
            <a:endParaRPr lang="en-US" sz="2199">
              <a:solidFill>
                <a:prstClr val="black"/>
              </a:solidFill>
            </a:endParaRPr>
          </a:p>
        </p:txBody>
      </p:sp>
      <p:sp>
        <p:nvSpPr>
          <p:cNvPr id="83" name="TextBox 82"/>
          <p:cNvSpPr txBox="1"/>
          <p:nvPr/>
        </p:nvSpPr>
        <p:spPr>
          <a:xfrm>
            <a:off x="15603430" y="1327501"/>
            <a:ext cx="3368259" cy="830740"/>
          </a:xfrm>
          <a:prstGeom prst="rect">
            <a:avLst/>
          </a:prstGeom>
          <a:noFill/>
        </p:spPr>
        <p:txBody>
          <a:bodyPr wrap="square" rtlCol="0">
            <a:spAutoFit/>
          </a:bodyPr>
          <a:lstStyle/>
          <a:p>
            <a:r>
              <a:rPr lang="en-US" sz="2399" kern="0" dirty="0" smtClean="0">
                <a:solidFill>
                  <a:prstClr val="white"/>
                </a:solidFill>
                <a:latin typeface="Arial" panose="020B0604020202020204" pitchFamily="34" charset="0"/>
                <a:cs typeface="Arial" panose="020B0604020202020204" pitchFamily="34" charset="0"/>
              </a:rPr>
              <a:t>Detox / Withdrawal Management</a:t>
            </a:r>
            <a:endParaRPr lang="en-US" sz="2399" dirty="0">
              <a:solidFill>
                <a:prstClr val="white"/>
              </a:solidFill>
              <a:latin typeface="Arial" panose="020B0604020202020204" pitchFamily="34" charset="0"/>
              <a:cs typeface="Arial" panose="020B0604020202020204" pitchFamily="34" charset="0"/>
            </a:endParaRPr>
          </a:p>
        </p:txBody>
      </p:sp>
      <p:sp>
        <p:nvSpPr>
          <p:cNvPr id="86" name="TextBox 85"/>
          <p:cNvSpPr txBox="1"/>
          <p:nvPr/>
        </p:nvSpPr>
        <p:spPr>
          <a:xfrm>
            <a:off x="18099673" y="5564322"/>
            <a:ext cx="4136484" cy="461537"/>
          </a:xfrm>
          <a:prstGeom prst="rect">
            <a:avLst/>
          </a:prstGeom>
          <a:noFill/>
        </p:spPr>
        <p:txBody>
          <a:bodyPr wrap="square" rtlCol="0">
            <a:spAutoFit/>
          </a:bodyPr>
          <a:lstStyle/>
          <a:p>
            <a:r>
              <a:rPr lang="en-US" sz="2399" kern="0" dirty="0" smtClean="0">
                <a:solidFill>
                  <a:prstClr val="white"/>
                </a:solidFill>
                <a:latin typeface="Arial" panose="020B0604020202020204" pitchFamily="34" charset="0"/>
                <a:cs typeface="Arial" panose="020B0604020202020204" pitchFamily="34" charset="0"/>
              </a:rPr>
              <a:t>Sober Living Environments</a:t>
            </a:r>
            <a:endParaRPr lang="en-US" sz="2399" dirty="0">
              <a:solidFill>
                <a:prstClr val="white"/>
              </a:solidFill>
              <a:latin typeface="Arial" panose="020B0604020202020204" pitchFamily="34" charset="0"/>
              <a:cs typeface="Arial" panose="020B0604020202020204" pitchFamily="34" charset="0"/>
            </a:endParaRPr>
          </a:p>
        </p:txBody>
      </p:sp>
      <p:sp>
        <p:nvSpPr>
          <p:cNvPr id="89" name="TextBox 88"/>
          <p:cNvSpPr txBox="1"/>
          <p:nvPr/>
        </p:nvSpPr>
        <p:spPr>
          <a:xfrm>
            <a:off x="18384667" y="8252498"/>
            <a:ext cx="3368259" cy="830740"/>
          </a:xfrm>
          <a:prstGeom prst="rect">
            <a:avLst/>
          </a:prstGeom>
          <a:noFill/>
        </p:spPr>
        <p:txBody>
          <a:bodyPr wrap="square" rtlCol="0">
            <a:spAutoFit/>
          </a:bodyPr>
          <a:lstStyle/>
          <a:p>
            <a:r>
              <a:rPr lang="en-US" sz="2399" kern="0" dirty="0" smtClean="0">
                <a:solidFill>
                  <a:prstClr val="white"/>
                </a:solidFill>
                <a:latin typeface="Arial" panose="020B0604020202020204" pitchFamily="34" charset="0"/>
                <a:cs typeface="Arial" panose="020B0604020202020204" pitchFamily="34" charset="0"/>
              </a:rPr>
              <a:t>Perinatal Services</a:t>
            </a:r>
          </a:p>
          <a:p>
            <a:r>
              <a:rPr lang="en-US" sz="2399" kern="0" dirty="0" smtClean="0">
                <a:solidFill>
                  <a:prstClr val="white"/>
                </a:solidFill>
                <a:latin typeface="Arial" panose="020B0604020202020204" pitchFamily="34" charset="0"/>
                <a:cs typeface="Arial" panose="020B0604020202020204" pitchFamily="34" charset="0"/>
              </a:rPr>
              <a:t>(Options for Recovery)</a:t>
            </a:r>
            <a:endParaRPr lang="en-US" sz="2399" dirty="0">
              <a:solidFill>
                <a:prstClr val="white"/>
              </a:solidFill>
              <a:latin typeface="Arial" panose="020B0604020202020204" pitchFamily="34" charset="0"/>
              <a:cs typeface="Arial" panose="020B0604020202020204" pitchFamily="34" charset="0"/>
            </a:endParaRPr>
          </a:p>
        </p:txBody>
      </p:sp>
      <p:sp>
        <p:nvSpPr>
          <p:cNvPr id="95" name="TextBox 94"/>
          <p:cNvSpPr txBox="1"/>
          <p:nvPr/>
        </p:nvSpPr>
        <p:spPr>
          <a:xfrm>
            <a:off x="16411696" y="11259476"/>
            <a:ext cx="3368259" cy="461537"/>
          </a:xfrm>
          <a:prstGeom prst="rect">
            <a:avLst/>
          </a:prstGeom>
          <a:noFill/>
        </p:spPr>
        <p:txBody>
          <a:bodyPr wrap="square" rtlCol="0">
            <a:spAutoFit/>
          </a:bodyPr>
          <a:lstStyle/>
          <a:p>
            <a:r>
              <a:rPr lang="en-US" sz="2399" kern="0" dirty="0" smtClean="0">
                <a:solidFill>
                  <a:prstClr val="white"/>
                </a:solidFill>
                <a:latin typeface="Arial" panose="020B0604020202020204" pitchFamily="34" charset="0"/>
                <a:cs typeface="Arial" panose="020B0604020202020204" pitchFamily="34" charset="0"/>
              </a:rPr>
              <a:t>DUI Programs</a:t>
            </a:r>
          </a:p>
        </p:txBody>
      </p:sp>
      <p:sp>
        <p:nvSpPr>
          <p:cNvPr id="101" name="TextBox 100"/>
          <p:cNvSpPr txBox="1"/>
          <p:nvPr/>
        </p:nvSpPr>
        <p:spPr>
          <a:xfrm>
            <a:off x="5465347" y="11843469"/>
            <a:ext cx="4875930" cy="461537"/>
          </a:xfrm>
          <a:prstGeom prst="rect">
            <a:avLst/>
          </a:prstGeom>
          <a:noFill/>
        </p:spPr>
        <p:txBody>
          <a:bodyPr wrap="square" rtlCol="0">
            <a:spAutoFit/>
          </a:bodyPr>
          <a:lstStyle/>
          <a:p>
            <a:pPr algn="r"/>
            <a:r>
              <a:rPr lang="en-US" sz="2399" kern="0" dirty="0" smtClean="0">
                <a:solidFill>
                  <a:prstClr val="white"/>
                </a:solidFill>
                <a:latin typeface="Arial" panose="020B0604020202020204" pitchFamily="34" charset="0"/>
                <a:cs typeface="Arial" panose="020B0604020202020204" pitchFamily="34" charset="0"/>
              </a:rPr>
              <a:t>Drug Diversion Programs</a:t>
            </a:r>
            <a:endParaRPr lang="en-US" sz="2399" dirty="0">
              <a:solidFill>
                <a:prstClr val="white"/>
              </a:solidFill>
              <a:latin typeface="Arial" panose="020B0604020202020204" pitchFamily="34" charset="0"/>
              <a:cs typeface="Arial" panose="020B0604020202020204" pitchFamily="34" charset="0"/>
            </a:endParaRPr>
          </a:p>
        </p:txBody>
      </p:sp>
      <p:sp>
        <p:nvSpPr>
          <p:cNvPr id="104" name="TextBox 103"/>
          <p:cNvSpPr txBox="1"/>
          <p:nvPr/>
        </p:nvSpPr>
        <p:spPr>
          <a:xfrm>
            <a:off x="2110812" y="8509478"/>
            <a:ext cx="3368259" cy="461537"/>
          </a:xfrm>
          <a:prstGeom prst="rect">
            <a:avLst/>
          </a:prstGeom>
          <a:noFill/>
        </p:spPr>
        <p:txBody>
          <a:bodyPr wrap="square" rtlCol="0">
            <a:spAutoFit/>
          </a:bodyPr>
          <a:lstStyle/>
          <a:p>
            <a:pPr algn="r"/>
            <a:r>
              <a:rPr lang="en-US" sz="2399" kern="0" dirty="0" smtClean="0">
                <a:solidFill>
                  <a:prstClr val="white"/>
                </a:solidFill>
                <a:latin typeface="Arial" panose="020B0604020202020204" pitchFamily="34" charset="0"/>
                <a:cs typeface="Arial" panose="020B0604020202020204" pitchFamily="34" charset="0"/>
              </a:rPr>
              <a:t>Prevention Services </a:t>
            </a:r>
            <a:endParaRPr lang="en-US" sz="2399" dirty="0">
              <a:solidFill>
                <a:prstClr val="white"/>
              </a:solidFill>
              <a:latin typeface="Arial" panose="020B0604020202020204" pitchFamily="34" charset="0"/>
              <a:cs typeface="Arial" panose="020B0604020202020204" pitchFamily="34" charset="0"/>
            </a:endParaRPr>
          </a:p>
        </p:txBody>
      </p:sp>
      <p:sp>
        <p:nvSpPr>
          <p:cNvPr id="107" name="TextBox 106"/>
          <p:cNvSpPr txBox="1"/>
          <p:nvPr/>
        </p:nvSpPr>
        <p:spPr>
          <a:xfrm>
            <a:off x="4498414" y="1566265"/>
            <a:ext cx="3368259" cy="830740"/>
          </a:xfrm>
          <a:prstGeom prst="rect">
            <a:avLst/>
          </a:prstGeom>
          <a:noFill/>
        </p:spPr>
        <p:txBody>
          <a:bodyPr wrap="square" rtlCol="0">
            <a:spAutoFit/>
          </a:bodyPr>
          <a:lstStyle/>
          <a:p>
            <a:pPr algn="r"/>
            <a:r>
              <a:rPr lang="en-US" sz="2399" kern="0" dirty="0" smtClean="0">
                <a:solidFill>
                  <a:prstClr val="white"/>
                </a:solidFill>
                <a:latin typeface="Arial" panose="020B0604020202020204" pitchFamily="34" charset="0"/>
                <a:cs typeface="Arial" panose="020B0604020202020204" pitchFamily="34" charset="0"/>
              </a:rPr>
              <a:t>Outpatient Services </a:t>
            </a:r>
          </a:p>
          <a:p>
            <a:pPr algn="r"/>
            <a:r>
              <a:rPr lang="en-US" sz="2399" kern="0" dirty="0" smtClean="0">
                <a:solidFill>
                  <a:prstClr val="white"/>
                </a:solidFill>
                <a:latin typeface="Arial" panose="020B0604020202020204" pitchFamily="34" charset="0"/>
                <a:cs typeface="Arial" panose="020B0604020202020204" pitchFamily="34" charset="0"/>
              </a:rPr>
              <a:t>Intensive Outpatient</a:t>
            </a:r>
            <a:endParaRPr lang="en-US" sz="2399" dirty="0">
              <a:solidFill>
                <a:prstClr val="white"/>
              </a:solidFill>
              <a:latin typeface="Arial" panose="020B0604020202020204" pitchFamily="34" charset="0"/>
              <a:cs typeface="Arial" panose="020B0604020202020204" pitchFamily="34" charset="0"/>
            </a:endParaRPr>
          </a:p>
        </p:txBody>
      </p:sp>
      <p:sp>
        <p:nvSpPr>
          <p:cNvPr id="110" name="TextBox 109"/>
          <p:cNvSpPr txBox="1"/>
          <p:nvPr/>
        </p:nvSpPr>
        <p:spPr>
          <a:xfrm>
            <a:off x="1029769" y="4844880"/>
            <a:ext cx="4975842" cy="461537"/>
          </a:xfrm>
          <a:prstGeom prst="rect">
            <a:avLst/>
          </a:prstGeom>
          <a:noFill/>
        </p:spPr>
        <p:txBody>
          <a:bodyPr wrap="square" rtlCol="0">
            <a:spAutoFit/>
          </a:bodyPr>
          <a:lstStyle/>
          <a:p>
            <a:pPr algn="r"/>
            <a:r>
              <a:rPr lang="en-US" sz="2399" kern="0" dirty="0" smtClean="0">
                <a:solidFill>
                  <a:prstClr val="white"/>
                </a:solidFill>
                <a:latin typeface="Arial" panose="020B0604020202020204" pitchFamily="34" charset="0"/>
                <a:cs typeface="Arial" panose="020B0604020202020204" pitchFamily="34" charset="0"/>
              </a:rPr>
              <a:t>Medication Assisted Treatment</a:t>
            </a:r>
            <a:endParaRPr lang="en-US" sz="2399" dirty="0">
              <a:solidFill>
                <a:prstClr val="white"/>
              </a:solidFill>
              <a:latin typeface="Arial" panose="020B0604020202020204" pitchFamily="34" charset="0"/>
              <a:cs typeface="Arial" panose="020B0604020202020204" pitchFamily="34" charset="0"/>
            </a:endParaRPr>
          </a:p>
        </p:txBody>
      </p:sp>
      <p:sp>
        <p:nvSpPr>
          <p:cNvPr id="113" name="TextBox 112"/>
          <p:cNvSpPr txBox="1"/>
          <p:nvPr/>
        </p:nvSpPr>
        <p:spPr>
          <a:xfrm>
            <a:off x="10299992" y="918258"/>
            <a:ext cx="2150610" cy="461537"/>
          </a:xfrm>
          <a:prstGeom prst="rect">
            <a:avLst/>
          </a:prstGeom>
          <a:noFill/>
        </p:spPr>
        <p:txBody>
          <a:bodyPr wrap="square" rtlCol="0">
            <a:spAutoFit/>
          </a:bodyPr>
          <a:lstStyle/>
          <a:p>
            <a:pPr algn="ctr"/>
            <a:r>
              <a:rPr lang="en-US" sz="2399" kern="0" dirty="0" smtClean="0">
                <a:solidFill>
                  <a:prstClr val="white"/>
                </a:solidFill>
                <a:latin typeface="Arial" panose="020B0604020202020204" pitchFamily="34" charset="0"/>
                <a:cs typeface="Arial" panose="020B0604020202020204" pitchFamily="34" charset="0"/>
              </a:rPr>
              <a:t>Residential</a:t>
            </a:r>
            <a:endParaRPr lang="en-US" sz="2399" dirty="0">
              <a:solidFill>
                <a:prstClr val="white"/>
              </a:solidFill>
              <a:latin typeface="Arial" panose="020B0604020202020204" pitchFamily="34" charset="0"/>
              <a:cs typeface="Arial" panose="020B0604020202020204" pitchFamily="34" charset="0"/>
            </a:endParaRPr>
          </a:p>
        </p:txBody>
      </p:sp>
      <p:grpSp>
        <p:nvGrpSpPr>
          <p:cNvPr id="242" name="Group 241"/>
          <p:cNvGrpSpPr/>
          <p:nvPr/>
        </p:nvGrpSpPr>
        <p:grpSpPr>
          <a:xfrm>
            <a:off x="6069339" y="7600022"/>
            <a:ext cx="1245485" cy="1336924"/>
            <a:chOff x="-2292350" y="3246438"/>
            <a:chExt cx="2082800" cy="2092325"/>
          </a:xfrm>
          <a:solidFill>
            <a:schemeClr val="bg1"/>
          </a:solidFill>
        </p:grpSpPr>
        <p:sp>
          <p:nvSpPr>
            <p:cNvPr id="243" name="Freeform 125"/>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3175">
              <a:solidFill>
                <a:schemeClr val="tx1"/>
              </a:solidFill>
              <a:prstDash val="solid"/>
              <a:round/>
              <a:headEnd/>
              <a:tailEnd/>
            </a:ln>
          </p:spPr>
          <p:txBody>
            <a:bodyPr vert="horz" wrap="square" lIns="182832" tIns="91416" rIns="182832" bIns="91416" numCol="1" anchor="t" anchorCtr="0" compatLnSpc="1">
              <a:prstTxWarp prst="textNoShape">
                <a:avLst/>
              </a:prstTxWarp>
            </a:bodyPr>
            <a:lstStyle/>
            <a:p>
              <a:endParaRPr lang="en-US" sz="7198">
                <a:solidFill>
                  <a:prstClr val="black"/>
                </a:solidFill>
              </a:endParaRPr>
            </a:p>
          </p:txBody>
        </p:sp>
        <p:sp>
          <p:nvSpPr>
            <p:cNvPr id="244" name="Freeform 126"/>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3175">
              <a:solidFill>
                <a:schemeClr val="tx1"/>
              </a:solidFill>
              <a:prstDash val="solid"/>
              <a:round/>
              <a:headEnd/>
              <a:tailEnd/>
            </a:ln>
          </p:spPr>
          <p:txBody>
            <a:bodyPr vert="horz" wrap="square" lIns="182832" tIns="91416" rIns="182832" bIns="91416" numCol="1" anchor="t" anchorCtr="0" compatLnSpc="1">
              <a:prstTxWarp prst="textNoShape">
                <a:avLst/>
              </a:prstTxWarp>
            </a:bodyPr>
            <a:lstStyle/>
            <a:p>
              <a:endParaRPr lang="en-US" sz="7198">
                <a:solidFill>
                  <a:prstClr val="black"/>
                </a:solidFill>
              </a:endParaRPr>
            </a:p>
          </p:txBody>
        </p:sp>
        <p:sp>
          <p:nvSpPr>
            <p:cNvPr id="245" name="Freeform 127"/>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3175">
              <a:solidFill>
                <a:schemeClr val="tx1"/>
              </a:solidFill>
              <a:prstDash val="solid"/>
              <a:round/>
              <a:headEnd/>
              <a:tailEnd/>
            </a:ln>
          </p:spPr>
          <p:txBody>
            <a:bodyPr vert="horz" wrap="square" lIns="182832" tIns="91416" rIns="182832" bIns="91416" numCol="1" anchor="t" anchorCtr="0" compatLnSpc="1">
              <a:prstTxWarp prst="textNoShape">
                <a:avLst/>
              </a:prstTxWarp>
            </a:bodyPr>
            <a:lstStyle/>
            <a:p>
              <a:endParaRPr lang="en-US" sz="7198">
                <a:solidFill>
                  <a:prstClr val="black"/>
                </a:solidFill>
              </a:endParaRPr>
            </a:p>
          </p:txBody>
        </p:sp>
      </p:grpSp>
      <p:grpSp>
        <p:nvGrpSpPr>
          <p:cNvPr id="2" name="Group 1"/>
          <p:cNvGrpSpPr/>
          <p:nvPr/>
        </p:nvGrpSpPr>
        <p:grpSpPr>
          <a:xfrm>
            <a:off x="8157498" y="2808820"/>
            <a:ext cx="8021135" cy="8006211"/>
            <a:chOff x="4379520" y="1729197"/>
            <a:chExt cx="3421848" cy="341548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grpFill/>
            <a:ln w="0">
              <a:solidFill>
                <a:schemeClr val="accent1"/>
              </a:solidFill>
              <a:prstDash val="solid"/>
              <a:round/>
              <a:headEnd/>
              <a:tailEnd/>
            </a:ln>
          </p:spPr>
          <p:txBody>
            <a:bodyPr vert="horz" wrap="square" lIns="182832" tIns="91416" rIns="182832" bIns="91416" numCol="1" anchor="t" anchorCtr="0" compatLnSpc="1">
              <a:prstTxWarp prst="textNoShape">
                <a:avLst/>
              </a:prstTxWarp>
            </a:bodyPr>
            <a:lstStyle/>
            <a:p>
              <a:endParaRPr lang="en-US" sz="2199">
                <a:solidFill>
                  <a:prstClr val="black"/>
                </a:solidFill>
              </a:endParaRPr>
            </a:p>
          </p:txBody>
        </p:sp>
        <p:sp>
          <p:nvSpPr>
            <p:cNvPr id="318" name="Freeform 62"/>
            <p:cNvSpPr>
              <a:spLocks/>
            </p:cNvSpPr>
            <p:nvPr/>
          </p:nvSpPr>
          <p:spPr bwMode="auto">
            <a:xfrm>
              <a:off x="5580298" y="3956604"/>
              <a:ext cx="160885" cy="752718"/>
            </a:xfrm>
            <a:custGeom>
              <a:avLst/>
              <a:gdLst>
                <a:gd name="T0" fmla="*/ 234 w 234"/>
                <a:gd name="T1" fmla="*/ 0 h 679"/>
                <a:gd name="T2" fmla="*/ 234 w 234"/>
                <a:gd name="T3" fmla="*/ 539 h 679"/>
                <a:gd name="T4" fmla="*/ 0 w 234"/>
                <a:gd name="T5" fmla="*/ 679 h 679"/>
                <a:gd name="T6" fmla="*/ 0 w 234"/>
                <a:gd name="T7" fmla="*/ 117 h 679"/>
                <a:gd name="T8" fmla="*/ 234 w 234"/>
                <a:gd name="T9" fmla="*/ 0 h 679"/>
              </a:gdLst>
              <a:ahLst/>
              <a:cxnLst>
                <a:cxn ang="0">
                  <a:pos x="T0" y="T1"/>
                </a:cxn>
                <a:cxn ang="0">
                  <a:pos x="T2" y="T3"/>
                </a:cxn>
                <a:cxn ang="0">
                  <a:pos x="T4" y="T5"/>
                </a:cxn>
                <a:cxn ang="0">
                  <a:pos x="T6" y="T7"/>
                </a:cxn>
                <a:cxn ang="0">
                  <a:pos x="T8" y="T9"/>
                </a:cxn>
              </a:cxnLst>
              <a:rect l="0" t="0" r="r" b="b"/>
              <a:pathLst>
                <a:path w="234" h="679">
                  <a:moveTo>
                    <a:pt x="234" y="0"/>
                  </a:moveTo>
                  <a:lnTo>
                    <a:pt x="234" y="539"/>
                  </a:lnTo>
                  <a:lnTo>
                    <a:pt x="0" y="679"/>
                  </a:lnTo>
                  <a:lnTo>
                    <a:pt x="0" y="117"/>
                  </a:lnTo>
                  <a:lnTo>
                    <a:pt x="234" y="0"/>
                  </a:lnTo>
                  <a:close/>
                </a:path>
              </a:pathLst>
            </a:custGeom>
            <a:grpFill/>
            <a:ln w="0">
              <a:noFill/>
              <a:prstDash val="solid"/>
              <a:round/>
              <a:headEnd/>
              <a:tailEnd/>
            </a:ln>
          </p:spPr>
          <p:txBody>
            <a:bodyPr vert="horz" wrap="square" lIns="182832" tIns="91416" rIns="182832" bIns="91416" numCol="1" anchor="t" anchorCtr="0" compatLnSpc="1">
              <a:prstTxWarp prst="textNoShape">
                <a:avLst/>
              </a:prstTxWarp>
            </a:bodyPr>
            <a:lstStyle/>
            <a:p>
              <a:endParaRPr lang="en-US" sz="7198">
                <a:solidFill>
                  <a:prstClr val="black"/>
                </a:solidFill>
              </a:endParaRPr>
            </a:p>
          </p:txBody>
        </p:sp>
        <p:grpSp>
          <p:nvGrpSpPr>
            <p:cNvPr id="189" name="Group 188"/>
            <p:cNvGrpSpPr/>
            <p:nvPr/>
          </p:nvGrpSpPr>
          <p:grpSpPr>
            <a:xfrm>
              <a:off x="4609038" y="3579286"/>
              <a:ext cx="351865" cy="353883"/>
              <a:chOff x="-2292350" y="3246438"/>
              <a:chExt cx="2082800" cy="2092327"/>
            </a:xfrm>
            <a:grpFill/>
          </p:grpSpPr>
          <p:sp>
            <p:nvSpPr>
              <p:cNvPr id="186" name="Freeform 125"/>
              <p:cNvSpPr>
                <a:spLocks/>
              </p:cNvSpPr>
              <p:nvPr/>
            </p:nvSpPr>
            <p:spPr bwMode="auto">
              <a:xfrm>
                <a:off x="-2292350" y="3457576"/>
                <a:ext cx="1881188" cy="1881189"/>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182832" tIns="91416" rIns="182832" bIns="91416" numCol="1" anchor="t" anchorCtr="0" compatLnSpc="1">
                <a:prstTxWarp prst="textNoShape">
                  <a:avLst/>
                </a:prstTxWarp>
              </a:bodyPr>
              <a:lstStyle/>
              <a:p>
                <a:endParaRPr lang="en-US" sz="7198">
                  <a:solidFill>
                    <a:prstClr val="black"/>
                  </a:solidFill>
                </a:endParaRPr>
              </a:p>
            </p:txBody>
          </p:sp>
          <p:sp>
            <p:nvSpPr>
              <p:cNvPr id="187" name="Freeform 126"/>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182832" tIns="91416" rIns="182832" bIns="91416" numCol="1" anchor="t" anchorCtr="0" compatLnSpc="1">
                <a:prstTxWarp prst="textNoShape">
                  <a:avLst/>
                </a:prstTxWarp>
              </a:bodyPr>
              <a:lstStyle/>
              <a:p>
                <a:endParaRPr lang="en-US" sz="7198">
                  <a:solidFill>
                    <a:prstClr val="black"/>
                  </a:solidFill>
                </a:endParaRPr>
              </a:p>
            </p:txBody>
          </p:sp>
          <p:sp>
            <p:nvSpPr>
              <p:cNvPr id="188" name="Freeform 127"/>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182832" tIns="91416" rIns="182832" bIns="91416" numCol="1" anchor="t" anchorCtr="0" compatLnSpc="1">
                <a:prstTxWarp prst="textNoShape">
                  <a:avLst/>
                </a:prstTxWarp>
              </a:bodyPr>
              <a:lstStyle/>
              <a:p>
                <a:endParaRPr lang="en-US" sz="7198">
                  <a:solidFill>
                    <a:prstClr val="black"/>
                  </a:solidFill>
                </a:endParaRPr>
              </a:p>
            </p:txBody>
          </p:sp>
        </p:grpSp>
      </p:grpSp>
      <p:sp>
        <p:nvSpPr>
          <p:cNvPr id="183" name="TextBox 182"/>
          <p:cNvSpPr txBox="1"/>
          <p:nvPr/>
        </p:nvSpPr>
        <p:spPr>
          <a:xfrm>
            <a:off x="12198708" y="12717174"/>
            <a:ext cx="3136322" cy="461537"/>
          </a:xfrm>
          <a:prstGeom prst="rect">
            <a:avLst/>
          </a:prstGeom>
          <a:noFill/>
        </p:spPr>
        <p:txBody>
          <a:bodyPr wrap="square" rtlCol="0">
            <a:spAutoFit/>
          </a:bodyPr>
          <a:lstStyle/>
          <a:p>
            <a:pPr algn="ctr"/>
            <a:r>
              <a:rPr lang="en-US" sz="2399" kern="0" dirty="0" smtClean="0">
                <a:solidFill>
                  <a:prstClr val="white"/>
                </a:solidFill>
                <a:latin typeface="Arial" panose="020B0604020202020204" pitchFamily="34" charset="0"/>
                <a:cs typeface="Arial" panose="020B0604020202020204" pitchFamily="34" charset="0"/>
              </a:rPr>
              <a:t>Specialty Courts</a:t>
            </a:r>
            <a:endParaRPr lang="en-US" sz="2399" dirty="0">
              <a:solidFill>
                <a:prstClr val="white"/>
              </a:solidFill>
              <a:latin typeface="Arial" panose="020B0604020202020204" pitchFamily="34" charset="0"/>
              <a:cs typeface="Arial" panose="020B0604020202020204" pitchFamily="34" charset="0"/>
            </a:endParaRPr>
          </a:p>
        </p:txBody>
      </p:sp>
      <p:sp>
        <p:nvSpPr>
          <p:cNvPr id="3" name="TextBox 2"/>
          <p:cNvSpPr txBox="1"/>
          <p:nvPr/>
        </p:nvSpPr>
        <p:spPr>
          <a:xfrm>
            <a:off x="10223646" y="5845433"/>
            <a:ext cx="3771884" cy="1754326"/>
          </a:xfrm>
          <a:prstGeom prst="rect">
            <a:avLst/>
          </a:prstGeom>
          <a:noFill/>
        </p:spPr>
        <p:txBody>
          <a:bodyPr wrap="square" rtlCol="0">
            <a:spAutoFit/>
          </a:bodyPr>
          <a:lstStyle/>
          <a:p>
            <a:pPr algn="ctr"/>
            <a:r>
              <a:rPr lang="en-US" sz="5400" b="1" dirty="0" smtClean="0">
                <a:solidFill>
                  <a:schemeClr val="tx2"/>
                </a:solidFill>
                <a:latin typeface="Noto Serif" panose="02020600060500020200" pitchFamily="18" charset="0"/>
              </a:rPr>
              <a:t>Continuum of Care</a:t>
            </a:r>
            <a:endParaRPr lang="en-US" sz="5400" dirty="0">
              <a:solidFill>
                <a:schemeClr val="tx2"/>
              </a:solidFill>
            </a:endParaRPr>
          </a:p>
        </p:txBody>
      </p:sp>
      <p:sp>
        <p:nvSpPr>
          <p:cNvPr id="184" name="Google Shape;11359;p86"/>
          <p:cNvSpPr/>
          <p:nvPr/>
        </p:nvSpPr>
        <p:spPr>
          <a:xfrm>
            <a:off x="8587119" y="5623385"/>
            <a:ext cx="846132" cy="618448"/>
          </a:xfrm>
          <a:custGeom>
            <a:avLst/>
            <a:gdLst/>
            <a:ahLst/>
            <a:cxnLst/>
            <a:rect l="l" t="t" r="r" b="b"/>
            <a:pathLst>
              <a:path w="11847" h="11847" extrusionOk="0">
                <a:moveTo>
                  <a:pt x="5546" y="662"/>
                </a:moveTo>
                <a:lnTo>
                  <a:pt x="5546" y="2741"/>
                </a:lnTo>
                <a:lnTo>
                  <a:pt x="4821" y="2741"/>
                </a:lnTo>
                <a:lnTo>
                  <a:pt x="4821" y="1040"/>
                </a:lnTo>
                <a:cubicBezTo>
                  <a:pt x="4821" y="819"/>
                  <a:pt x="4979" y="662"/>
                  <a:pt x="5199" y="662"/>
                </a:cubicBezTo>
                <a:close/>
                <a:moveTo>
                  <a:pt x="6932" y="662"/>
                </a:moveTo>
                <a:lnTo>
                  <a:pt x="6932" y="2773"/>
                </a:lnTo>
                <a:lnTo>
                  <a:pt x="6207" y="2773"/>
                </a:lnTo>
                <a:lnTo>
                  <a:pt x="6207" y="662"/>
                </a:lnTo>
                <a:close/>
                <a:moveTo>
                  <a:pt x="8350" y="662"/>
                </a:moveTo>
                <a:lnTo>
                  <a:pt x="8350" y="2773"/>
                </a:lnTo>
                <a:lnTo>
                  <a:pt x="7625" y="2773"/>
                </a:lnTo>
                <a:lnTo>
                  <a:pt x="7625" y="662"/>
                </a:lnTo>
                <a:close/>
                <a:moveTo>
                  <a:pt x="9704" y="662"/>
                </a:moveTo>
                <a:lnTo>
                  <a:pt x="9704" y="2773"/>
                </a:lnTo>
                <a:lnTo>
                  <a:pt x="9011" y="2773"/>
                </a:lnTo>
                <a:lnTo>
                  <a:pt x="9011" y="662"/>
                </a:lnTo>
                <a:close/>
                <a:moveTo>
                  <a:pt x="10744" y="662"/>
                </a:moveTo>
                <a:cubicBezTo>
                  <a:pt x="10933" y="662"/>
                  <a:pt x="11090" y="819"/>
                  <a:pt x="11090" y="1040"/>
                </a:cubicBezTo>
                <a:lnTo>
                  <a:pt x="11090" y="2773"/>
                </a:lnTo>
                <a:lnTo>
                  <a:pt x="10397" y="2773"/>
                </a:lnTo>
                <a:lnTo>
                  <a:pt x="10397" y="662"/>
                </a:lnTo>
                <a:close/>
                <a:moveTo>
                  <a:pt x="6270" y="5577"/>
                </a:moveTo>
                <a:lnTo>
                  <a:pt x="6270" y="9074"/>
                </a:lnTo>
                <a:lnTo>
                  <a:pt x="5546" y="9074"/>
                </a:lnTo>
                <a:lnTo>
                  <a:pt x="5546" y="5577"/>
                </a:lnTo>
                <a:close/>
                <a:moveTo>
                  <a:pt x="10397" y="5640"/>
                </a:moveTo>
                <a:lnTo>
                  <a:pt x="10397" y="6270"/>
                </a:lnTo>
                <a:lnTo>
                  <a:pt x="9358" y="6270"/>
                </a:lnTo>
                <a:cubicBezTo>
                  <a:pt x="9169" y="6270"/>
                  <a:pt x="9011" y="6427"/>
                  <a:pt x="9011" y="6616"/>
                </a:cubicBezTo>
                <a:cubicBezTo>
                  <a:pt x="9011" y="6805"/>
                  <a:pt x="9169" y="6963"/>
                  <a:pt x="9358" y="6963"/>
                </a:cubicBezTo>
                <a:lnTo>
                  <a:pt x="10397" y="6963"/>
                </a:lnTo>
                <a:lnTo>
                  <a:pt x="10397" y="7688"/>
                </a:lnTo>
                <a:lnTo>
                  <a:pt x="9358" y="7688"/>
                </a:lnTo>
                <a:cubicBezTo>
                  <a:pt x="9169" y="7688"/>
                  <a:pt x="9011" y="7845"/>
                  <a:pt x="9011" y="8034"/>
                </a:cubicBezTo>
                <a:cubicBezTo>
                  <a:pt x="9011" y="8223"/>
                  <a:pt x="9169" y="8381"/>
                  <a:pt x="9358" y="8381"/>
                </a:cubicBezTo>
                <a:lnTo>
                  <a:pt x="10397" y="8381"/>
                </a:lnTo>
                <a:lnTo>
                  <a:pt x="10397" y="9105"/>
                </a:lnTo>
                <a:lnTo>
                  <a:pt x="8287" y="9105"/>
                </a:lnTo>
                <a:lnTo>
                  <a:pt x="8287" y="5640"/>
                </a:lnTo>
                <a:close/>
                <a:moveTo>
                  <a:pt x="2080" y="7688"/>
                </a:moveTo>
                <a:cubicBezTo>
                  <a:pt x="2301" y="7688"/>
                  <a:pt x="2521" y="7719"/>
                  <a:pt x="2710" y="7845"/>
                </a:cubicBezTo>
                <a:cubicBezTo>
                  <a:pt x="2427" y="7971"/>
                  <a:pt x="2206" y="8129"/>
                  <a:pt x="1954" y="8318"/>
                </a:cubicBezTo>
                <a:lnTo>
                  <a:pt x="1923" y="8349"/>
                </a:lnTo>
                <a:cubicBezTo>
                  <a:pt x="1576" y="8696"/>
                  <a:pt x="1355" y="9200"/>
                  <a:pt x="1355" y="9767"/>
                </a:cubicBezTo>
                <a:cubicBezTo>
                  <a:pt x="1355" y="9956"/>
                  <a:pt x="1418" y="10113"/>
                  <a:pt x="1450" y="10302"/>
                </a:cubicBezTo>
                <a:cubicBezTo>
                  <a:pt x="977" y="10050"/>
                  <a:pt x="694" y="9578"/>
                  <a:pt x="694" y="9074"/>
                </a:cubicBezTo>
                <a:cubicBezTo>
                  <a:pt x="694" y="8318"/>
                  <a:pt x="1324" y="7688"/>
                  <a:pt x="2080" y="7688"/>
                </a:cubicBezTo>
                <a:close/>
                <a:moveTo>
                  <a:pt x="3403" y="8318"/>
                </a:moveTo>
                <a:cubicBezTo>
                  <a:pt x="4191" y="8349"/>
                  <a:pt x="4821" y="8979"/>
                  <a:pt x="4821" y="9735"/>
                </a:cubicBezTo>
                <a:cubicBezTo>
                  <a:pt x="4821" y="9987"/>
                  <a:pt x="4758" y="10239"/>
                  <a:pt x="4600" y="10491"/>
                </a:cubicBezTo>
                <a:lnTo>
                  <a:pt x="2679" y="8538"/>
                </a:lnTo>
                <a:cubicBezTo>
                  <a:pt x="2868" y="8381"/>
                  <a:pt x="3151" y="8318"/>
                  <a:pt x="3403" y="8318"/>
                </a:cubicBezTo>
                <a:close/>
                <a:moveTo>
                  <a:pt x="2238" y="9074"/>
                </a:moveTo>
                <a:lnTo>
                  <a:pt x="4128" y="10964"/>
                </a:lnTo>
                <a:cubicBezTo>
                  <a:pt x="3939" y="11059"/>
                  <a:pt x="3687" y="11122"/>
                  <a:pt x="3466" y="11122"/>
                </a:cubicBezTo>
                <a:cubicBezTo>
                  <a:pt x="3448" y="11122"/>
                  <a:pt x="3430" y="11123"/>
                  <a:pt x="3412" y="11123"/>
                </a:cubicBezTo>
                <a:cubicBezTo>
                  <a:pt x="2680" y="11123"/>
                  <a:pt x="2080" y="10504"/>
                  <a:pt x="2080" y="9735"/>
                </a:cubicBezTo>
                <a:cubicBezTo>
                  <a:pt x="2080" y="9483"/>
                  <a:pt x="2143" y="9263"/>
                  <a:pt x="2238" y="9074"/>
                </a:cubicBezTo>
                <a:close/>
                <a:moveTo>
                  <a:pt x="10334" y="3466"/>
                </a:moveTo>
                <a:lnTo>
                  <a:pt x="10334" y="4884"/>
                </a:lnTo>
                <a:lnTo>
                  <a:pt x="7940" y="4884"/>
                </a:lnTo>
                <a:cubicBezTo>
                  <a:pt x="7751" y="4884"/>
                  <a:pt x="7593" y="5041"/>
                  <a:pt x="7593" y="5230"/>
                </a:cubicBezTo>
                <a:lnTo>
                  <a:pt x="7593" y="9420"/>
                </a:lnTo>
                <a:cubicBezTo>
                  <a:pt x="7593" y="9609"/>
                  <a:pt x="7751" y="9767"/>
                  <a:pt x="7940" y="9767"/>
                </a:cubicBezTo>
                <a:lnTo>
                  <a:pt x="10397" y="9767"/>
                </a:lnTo>
                <a:lnTo>
                  <a:pt x="10397" y="10806"/>
                </a:lnTo>
                <a:cubicBezTo>
                  <a:pt x="10397" y="10996"/>
                  <a:pt x="10240" y="11153"/>
                  <a:pt x="10019" y="11153"/>
                </a:cubicBezTo>
                <a:lnTo>
                  <a:pt x="5861" y="11153"/>
                </a:lnTo>
                <a:cubicBezTo>
                  <a:pt x="5672" y="11153"/>
                  <a:pt x="5514" y="10996"/>
                  <a:pt x="5514" y="10806"/>
                </a:cubicBezTo>
                <a:lnTo>
                  <a:pt x="5514" y="9767"/>
                </a:lnTo>
                <a:lnTo>
                  <a:pt x="6522" y="9767"/>
                </a:lnTo>
                <a:cubicBezTo>
                  <a:pt x="6711" y="9767"/>
                  <a:pt x="6869" y="9609"/>
                  <a:pt x="6869" y="9420"/>
                </a:cubicBezTo>
                <a:lnTo>
                  <a:pt x="6869" y="5230"/>
                </a:lnTo>
                <a:cubicBezTo>
                  <a:pt x="6869" y="5041"/>
                  <a:pt x="6711" y="4884"/>
                  <a:pt x="6522" y="4884"/>
                </a:cubicBezTo>
                <a:lnTo>
                  <a:pt x="5514" y="4884"/>
                </a:lnTo>
                <a:lnTo>
                  <a:pt x="5514" y="3466"/>
                </a:lnTo>
                <a:close/>
                <a:moveTo>
                  <a:pt x="5199" y="0"/>
                </a:moveTo>
                <a:cubicBezTo>
                  <a:pt x="4600" y="0"/>
                  <a:pt x="4159" y="473"/>
                  <a:pt x="4159" y="1040"/>
                </a:cubicBezTo>
                <a:lnTo>
                  <a:pt x="4159" y="3119"/>
                </a:lnTo>
                <a:cubicBezTo>
                  <a:pt x="4159" y="3308"/>
                  <a:pt x="4317" y="3466"/>
                  <a:pt x="4506" y="3466"/>
                </a:cubicBezTo>
                <a:lnTo>
                  <a:pt x="4884" y="3466"/>
                </a:lnTo>
                <a:lnTo>
                  <a:pt x="4884" y="8192"/>
                </a:lnTo>
                <a:cubicBezTo>
                  <a:pt x="4569" y="7908"/>
                  <a:pt x="4128" y="7719"/>
                  <a:pt x="3655" y="7688"/>
                </a:cubicBezTo>
                <a:cubicBezTo>
                  <a:pt x="3277" y="7246"/>
                  <a:pt x="2710" y="6963"/>
                  <a:pt x="2080" y="6963"/>
                </a:cubicBezTo>
                <a:cubicBezTo>
                  <a:pt x="946" y="6963"/>
                  <a:pt x="1" y="7908"/>
                  <a:pt x="1" y="9074"/>
                </a:cubicBezTo>
                <a:cubicBezTo>
                  <a:pt x="1" y="10176"/>
                  <a:pt x="820" y="11027"/>
                  <a:pt x="1923" y="11153"/>
                </a:cubicBezTo>
                <a:cubicBezTo>
                  <a:pt x="2332" y="11594"/>
                  <a:pt x="2868" y="11846"/>
                  <a:pt x="3498" y="11846"/>
                </a:cubicBezTo>
                <a:cubicBezTo>
                  <a:pt x="4065" y="11846"/>
                  <a:pt x="4506" y="11657"/>
                  <a:pt x="4916" y="11311"/>
                </a:cubicBezTo>
                <a:cubicBezTo>
                  <a:pt x="4916" y="11311"/>
                  <a:pt x="4979" y="11279"/>
                  <a:pt x="4979" y="11216"/>
                </a:cubicBezTo>
                <a:cubicBezTo>
                  <a:pt x="5136" y="11594"/>
                  <a:pt x="5514" y="11846"/>
                  <a:pt x="5924" y="11846"/>
                </a:cubicBezTo>
                <a:lnTo>
                  <a:pt x="10114" y="11846"/>
                </a:lnTo>
                <a:cubicBezTo>
                  <a:pt x="10712" y="11846"/>
                  <a:pt x="11122" y="11374"/>
                  <a:pt x="11122" y="10838"/>
                </a:cubicBezTo>
                <a:lnTo>
                  <a:pt x="11122" y="3497"/>
                </a:lnTo>
                <a:lnTo>
                  <a:pt x="11500" y="3497"/>
                </a:lnTo>
                <a:cubicBezTo>
                  <a:pt x="11689" y="3497"/>
                  <a:pt x="11847" y="3340"/>
                  <a:pt x="11847" y="3151"/>
                </a:cubicBezTo>
                <a:lnTo>
                  <a:pt x="11847" y="1072"/>
                </a:lnTo>
                <a:cubicBezTo>
                  <a:pt x="11752" y="441"/>
                  <a:pt x="11343" y="0"/>
                  <a:pt x="10744" y="0"/>
                </a:cubicBezTo>
                <a:close/>
              </a:path>
            </a:pathLst>
          </a:custGeom>
          <a:solidFill>
            <a:schemeClr val="tx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n w="0"/>
            </a:endParaRPr>
          </a:p>
        </p:txBody>
      </p:sp>
      <p:sp>
        <p:nvSpPr>
          <p:cNvPr id="185" name="Google Shape;11359;p86"/>
          <p:cNvSpPr/>
          <p:nvPr/>
        </p:nvSpPr>
        <p:spPr>
          <a:xfrm>
            <a:off x="6273812" y="5180746"/>
            <a:ext cx="1315152" cy="1056330"/>
          </a:xfrm>
          <a:custGeom>
            <a:avLst/>
            <a:gdLst/>
            <a:ahLst/>
            <a:cxnLst/>
            <a:rect l="l" t="t" r="r" b="b"/>
            <a:pathLst>
              <a:path w="11847" h="11847" extrusionOk="0">
                <a:moveTo>
                  <a:pt x="5546" y="662"/>
                </a:moveTo>
                <a:lnTo>
                  <a:pt x="5546" y="2741"/>
                </a:lnTo>
                <a:lnTo>
                  <a:pt x="4821" y="2741"/>
                </a:lnTo>
                <a:lnTo>
                  <a:pt x="4821" y="1040"/>
                </a:lnTo>
                <a:cubicBezTo>
                  <a:pt x="4821" y="819"/>
                  <a:pt x="4979" y="662"/>
                  <a:pt x="5199" y="662"/>
                </a:cubicBezTo>
                <a:close/>
                <a:moveTo>
                  <a:pt x="6932" y="662"/>
                </a:moveTo>
                <a:lnTo>
                  <a:pt x="6932" y="2773"/>
                </a:lnTo>
                <a:lnTo>
                  <a:pt x="6207" y="2773"/>
                </a:lnTo>
                <a:lnTo>
                  <a:pt x="6207" y="662"/>
                </a:lnTo>
                <a:close/>
                <a:moveTo>
                  <a:pt x="8350" y="662"/>
                </a:moveTo>
                <a:lnTo>
                  <a:pt x="8350" y="2773"/>
                </a:lnTo>
                <a:lnTo>
                  <a:pt x="7625" y="2773"/>
                </a:lnTo>
                <a:lnTo>
                  <a:pt x="7625" y="662"/>
                </a:lnTo>
                <a:close/>
                <a:moveTo>
                  <a:pt x="9704" y="662"/>
                </a:moveTo>
                <a:lnTo>
                  <a:pt x="9704" y="2773"/>
                </a:lnTo>
                <a:lnTo>
                  <a:pt x="9011" y="2773"/>
                </a:lnTo>
                <a:lnTo>
                  <a:pt x="9011" y="662"/>
                </a:lnTo>
                <a:close/>
                <a:moveTo>
                  <a:pt x="10744" y="662"/>
                </a:moveTo>
                <a:cubicBezTo>
                  <a:pt x="10933" y="662"/>
                  <a:pt x="11090" y="819"/>
                  <a:pt x="11090" y="1040"/>
                </a:cubicBezTo>
                <a:lnTo>
                  <a:pt x="11090" y="2773"/>
                </a:lnTo>
                <a:lnTo>
                  <a:pt x="10397" y="2773"/>
                </a:lnTo>
                <a:lnTo>
                  <a:pt x="10397" y="662"/>
                </a:lnTo>
                <a:close/>
                <a:moveTo>
                  <a:pt x="6270" y="5577"/>
                </a:moveTo>
                <a:lnTo>
                  <a:pt x="6270" y="9074"/>
                </a:lnTo>
                <a:lnTo>
                  <a:pt x="5546" y="9074"/>
                </a:lnTo>
                <a:lnTo>
                  <a:pt x="5546" y="5577"/>
                </a:lnTo>
                <a:close/>
                <a:moveTo>
                  <a:pt x="10397" y="5640"/>
                </a:moveTo>
                <a:lnTo>
                  <a:pt x="10397" y="6270"/>
                </a:lnTo>
                <a:lnTo>
                  <a:pt x="9358" y="6270"/>
                </a:lnTo>
                <a:cubicBezTo>
                  <a:pt x="9169" y="6270"/>
                  <a:pt x="9011" y="6427"/>
                  <a:pt x="9011" y="6616"/>
                </a:cubicBezTo>
                <a:cubicBezTo>
                  <a:pt x="9011" y="6805"/>
                  <a:pt x="9169" y="6963"/>
                  <a:pt x="9358" y="6963"/>
                </a:cubicBezTo>
                <a:lnTo>
                  <a:pt x="10397" y="6963"/>
                </a:lnTo>
                <a:lnTo>
                  <a:pt x="10397" y="7688"/>
                </a:lnTo>
                <a:lnTo>
                  <a:pt x="9358" y="7688"/>
                </a:lnTo>
                <a:cubicBezTo>
                  <a:pt x="9169" y="7688"/>
                  <a:pt x="9011" y="7845"/>
                  <a:pt x="9011" y="8034"/>
                </a:cubicBezTo>
                <a:cubicBezTo>
                  <a:pt x="9011" y="8223"/>
                  <a:pt x="9169" y="8381"/>
                  <a:pt x="9358" y="8381"/>
                </a:cubicBezTo>
                <a:lnTo>
                  <a:pt x="10397" y="8381"/>
                </a:lnTo>
                <a:lnTo>
                  <a:pt x="10397" y="9105"/>
                </a:lnTo>
                <a:lnTo>
                  <a:pt x="8287" y="9105"/>
                </a:lnTo>
                <a:lnTo>
                  <a:pt x="8287" y="5640"/>
                </a:lnTo>
                <a:close/>
                <a:moveTo>
                  <a:pt x="2080" y="7688"/>
                </a:moveTo>
                <a:cubicBezTo>
                  <a:pt x="2301" y="7688"/>
                  <a:pt x="2521" y="7719"/>
                  <a:pt x="2710" y="7845"/>
                </a:cubicBezTo>
                <a:cubicBezTo>
                  <a:pt x="2427" y="7971"/>
                  <a:pt x="2206" y="8129"/>
                  <a:pt x="1954" y="8318"/>
                </a:cubicBezTo>
                <a:lnTo>
                  <a:pt x="1923" y="8349"/>
                </a:lnTo>
                <a:cubicBezTo>
                  <a:pt x="1576" y="8696"/>
                  <a:pt x="1355" y="9200"/>
                  <a:pt x="1355" y="9767"/>
                </a:cubicBezTo>
                <a:cubicBezTo>
                  <a:pt x="1355" y="9956"/>
                  <a:pt x="1418" y="10113"/>
                  <a:pt x="1450" y="10302"/>
                </a:cubicBezTo>
                <a:cubicBezTo>
                  <a:pt x="977" y="10050"/>
                  <a:pt x="694" y="9578"/>
                  <a:pt x="694" y="9074"/>
                </a:cubicBezTo>
                <a:cubicBezTo>
                  <a:pt x="694" y="8318"/>
                  <a:pt x="1324" y="7688"/>
                  <a:pt x="2080" y="7688"/>
                </a:cubicBezTo>
                <a:close/>
                <a:moveTo>
                  <a:pt x="3403" y="8318"/>
                </a:moveTo>
                <a:cubicBezTo>
                  <a:pt x="4191" y="8349"/>
                  <a:pt x="4821" y="8979"/>
                  <a:pt x="4821" y="9735"/>
                </a:cubicBezTo>
                <a:cubicBezTo>
                  <a:pt x="4821" y="9987"/>
                  <a:pt x="4758" y="10239"/>
                  <a:pt x="4600" y="10491"/>
                </a:cubicBezTo>
                <a:lnTo>
                  <a:pt x="2679" y="8538"/>
                </a:lnTo>
                <a:cubicBezTo>
                  <a:pt x="2868" y="8381"/>
                  <a:pt x="3151" y="8318"/>
                  <a:pt x="3403" y="8318"/>
                </a:cubicBezTo>
                <a:close/>
                <a:moveTo>
                  <a:pt x="2238" y="9074"/>
                </a:moveTo>
                <a:lnTo>
                  <a:pt x="4128" y="10964"/>
                </a:lnTo>
                <a:cubicBezTo>
                  <a:pt x="3939" y="11059"/>
                  <a:pt x="3687" y="11122"/>
                  <a:pt x="3466" y="11122"/>
                </a:cubicBezTo>
                <a:cubicBezTo>
                  <a:pt x="3448" y="11122"/>
                  <a:pt x="3430" y="11123"/>
                  <a:pt x="3412" y="11123"/>
                </a:cubicBezTo>
                <a:cubicBezTo>
                  <a:pt x="2680" y="11123"/>
                  <a:pt x="2080" y="10504"/>
                  <a:pt x="2080" y="9735"/>
                </a:cubicBezTo>
                <a:cubicBezTo>
                  <a:pt x="2080" y="9483"/>
                  <a:pt x="2143" y="9263"/>
                  <a:pt x="2238" y="9074"/>
                </a:cubicBezTo>
                <a:close/>
                <a:moveTo>
                  <a:pt x="10334" y="3466"/>
                </a:moveTo>
                <a:lnTo>
                  <a:pt x="10334" y="4884"/>
                </a:lnTo>
                <a:lnTo>
                  <a:pt x="7940" y="4884"/>
                </a:lnTo>
                <a:cubicBezTo>
                  <a:pt x="7751" y="4884"/>
                  <a:pt x="7593" y="5041"/>
                  <a:pt x="7593" y="5230"/>
                </a:cubicBezTo>
                <a:lnTo>
                  <a:pt x="7593" y="9420"/>
                </a:lnTo>
                <a:cubicBezTo>
                  <a:pt x="7593" y="9609"/>
                  <a:pt x="7751" y="9767"/>
                  <a:pt x="7940" y="9767"/>
                </a:cubicBezTo>
                <a:lnTo>
                  <a:pt x="10397" y="9767"/>
                </a:lnTo>
                <a:lnTo>
                  <a:pt x="10397" y="10806"/>
                </a:lnTo>
                <a:cubicBezTo>
                  <a:pt x="10397" y="10996"/>
                  <a:pt x="10240" y="11153"/>
                  <a:pt x="10019" y="11153"/>
                </a:cubicBezTo>
                <a:lnTo>
                  <a:pt x="5861" y="11153"/>
                </a:lnTo>
                <a:cubicBezTo>
                  <a:pt x="5672" y="11153"/>
                  <a:pt x="5514" y="10996"/>
                  <a:pt x="5514" y="10806"/>
                </a:cubicBezTo>
                <a:lnTo>
                  <a:pt x="5514" y="9767"/>
                </a:lnTo>
                <a:lnTo>
                  <a:pt x="6522" y="9767"/>
                </a:lnTo>
                <a:cubicBezTo>
                  <a:pt x="6711" y="9767"/>
                  <a:pt x="6869" y="9609"/>
                  <a:pt x="6869" y="9420"/>
                </a:cubicBezTo>
                <a:lnTo>
                  <a:pt x="6869" y="5230"/>
                </a:lnTo>
                <a:cubicBezTo>
                  <a:pt x="6869" y="5041"/>
                  <a:pt x="6711" y="4884"/>
                  <a:pt x="6522" y="4884"/>
                </a:cubicBezTo>
                <a:lnTo>
                  <a:pt x="5514" y="4884"/>
                </a:lnTo>
                <a:lnTo>
                  <a:pt x="5514" y="3466"/>
                </a:lnTo>
                <a:close/>
                <a:moveTo>
                  <a:pt x="5199" y="0"/>
                </a:moveTo>
                <a:cubicBezTo>
                  <a:pt x="4600" y="0"/>
                  <a:pt x="4159" y="473"/>
                  <a:pt x="4159" y="1040"/>
                </a:cubicBezTo>
                <a:lnTo>
                  <a:pt x="4159" y="3119"/>
                </a:lnTo>
                <a:cubicBezTo>
                  <a:pt x="4159" y="3308"/>
                  <a:pt x="4317" y="3466"/>
                  <a:pt x="4506" y="3466"/>
                </a:cubicBezTo>
                <a:lnTo>
                  <a:pt x="4884" y="3466"/>
                </a:lnTo>
                <a:lnTo>
                  <a:pt x="4884" y="8192"/>
                </a:lnTo>
                <a:cubicBezTo>
                  <a:pt x="4569" y="7908"/>
                  <a:pt x="4128" y="7719"/>
                  <a:pt x="3655" y="7688"/>
                </a:cubicBezTo>
                <a:cubicBezTo>
                  <a:pt x="3277" y="7246"/>
                  <a:pt x="2710" y="6963"/>
                  <a:pt x="2080" y="6963"/>
                </a:cubicBezTo>
                <a:cubicBezTo>
                  <a:pt x="946" y="6963"/>
                  <a:pt x="1" y="7908"/>
                  <a:pt x="1" y="9074"/>
                </a:cubicBezTo>
                <a:cubicBezTo>
                  <a:pt x="1" y="10176"/>
                  <a:pt x="820" y="11027"/>
                  <a:pt x="1923" y="11153"/>
                </a:cubicBezTo>
                <a:cubicBezTo>
                  <a:pt x="2332" y="11594"/>
                  <a:pt x="2868" y="11846"/>
                  <a:pt x="3498" y="11846"/>
                </a:cubicBezTo>
                <a:cubicBezTo>
                  <a:pt x="4065" y="11846"/>
                  <a:pt x="4506" y="11657"/>
                  <a:pt x="4916" y="11311"/>
                </a:cubicBezTo>
                <a:cubicBezTo>
                  <a:pt x="4916" y="11311"/>
                  <a:pt x="4979" y="11279"/>
                  <a:pt x="4979" y="11216"/>
                </a:cubicBezTo>
                <a:cubicBezTo>
                  <a:pt x="5136" y="11594"/>
                  <a:pt x="5514" y="11846"/>
                  <a:pt x="5924" y="11846"/>
                </a:cubicBezTo>
                <a:lnTo>
                  <a:pt x="10114" y="11846"/>
                </a:lnTo>
                <a:cubicBezTo>
                  <a:pt x="10712" y="11846"/>
                  <a:pt x="11122" y="11374"/>
                  <a:pt x="11122" y="10838"/>
                </a:cubicBezTo>
                <a:lnTo>
                  <a:pt x="11122" y="3497"/>
                </a:lnTo>
                <a:lnTo>
                  <a:pt x="11500" y="3497"/>
                </a:lnTo>
                <a:cubicBezTo>
                  <a:pt x="11689" y="3497"/>
                  <a:pt x="11847" y="3340"/>
                  <a:pt x="11847" y="3151"/>
                </a:cubicBezTo>
                <a:lnTo>
                  <a:pt x="11847" y="1072"/>
                </a:lnTo>
                <a:cubicBezTo>
                  <a:pt x="11752" y="441"/>
                  <a:pt x="11343" y="0"/>
                  <a:pt x="10744" y="0"/>
                </a:cubicBezTo>
                <a:close/>
              </a:path>
            </a:pathLst>
          </a:custGeom>
          <a:solidFill>
            <a:schemeClr val="bg1"/>
          </a:solidFill>
          <a:ln w="31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n w="0"/>
              <a:effectLst>
                <a:outerShdw blurRad="38100" dist="19050" dir="2700000" algn="tl" rotWithShape="0">
                  <a:schemeClr val="dk1">
                    <a:alpha val="40000"/>
                  </a:schemeClr>
                </a:outerShdw>
              </a:effectLst>
            </a:endParaRPr>
          </a:p>
        </p:txBody>
      </p:sp>
      <p:grpSp>
        <p:nvGrpSpPr>
          <p:cNvPr id="190" name="Google Shape;11629;p87"/>
          <p:cNvGrpSpPr/>
          <p:nvPr/>
        </p:nvGrpSpPr>
        <p:grpSpPr>
          <a:xfrm>
            <a:off x="7638921" y="2473483"/>
            <a:ext cx="1232652" cy="1102425"/>
            <a:chOff x="685475" y="2318350"/>
            <a:chExt cx="297750" cy="296200"/>
          </a:xfrm>
          <a:solidFill>
            <a:schemeClr val="bg1"/>
          </a:solidFill>
        </p:grpSpPr>
        <p:sp>
          <p:nvSpPr>
            <p:cNvPr id="191" name="Google Shape;11630;p87"/>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grpFill/>
            <a:ln w="31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7200"/>
            </a:p>
          </p:txBody>
        </p:sp>
        <p:sp>
          <p:nvSpPr>
            <p:cNvPr id="192" name="Google Shape;11631;p87"/>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grpFill/>
            <a:ln w="31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7200"/>
            </a:p>
          </p:txBody>
        </p:sp>
        <p:sp>
          <p:nvSpPr>
            <p:cNvPr id="193" name="Google Shape;11632;p87"/>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grpFill/>
            <a:ln w="31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7200"/>
            </a:p>
          </p:txBody>
        </p:sp>
      </p:grpSp>
      <p:grpSp>
        <p:nvGrpSpPr>
          <p:cNvPr id="194" name="Google Shape;11629;p87"/>
          <p:cNvGrpSpPr/>
          <p:nvPr/>
        </p:nvGrpSpPr>
        <p:grpSpPr>
          <a:xfrm>
            <a:off x="9487328" y="4276853"/>
            <a:ext cx="1055434" cy="764038"/>
            <a:chOff x="685475" y="2318350"/>
            <a:chExt cx="297750" cy="296200"/>
          </a:xfrm>
          <a:solidFill>
            <a:schemeClr val="tx1"/>
          </a:solidFill>
        </p:grpSpPr>
        <p:sp>
          <p:nvSpPr>
            <p:cNvPr id="195" name="Google Shape;11630;p87"/>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grpFill/>
            <a:ln>
              <a:solidFill>
                <a:schemeClr val="bg1">
                  <a:lumMod val="8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7200"/>
            </a:p>
          </p:txBody>
        </p:sp>
        <p:sp>
          <p:nvSpPr>
            <p:cNvPr id="196" name="Google Shape;11631;p87"/>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grpFill/>
            <a:ln>
              <a:solidFill>
                <a:schemeClr val="bg1">
                  <a:lumMod val="8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7200"/>
            </a:p>
          </p:txBody>
        </p:sp>
        <p:sp>
          <p:nvSpPr>
            <p:cNvPr id="197" name="Google Shape;11632;p87"/>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grpFill/>
            <a:ln>
              <a:solidFill>
                <a:schemeClr val="bg1">
                  <a:lumMod val="8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7200"/>
            </a:p>
          </p:txBody>
        </p:sp>
      </p:grpSp>
      <p:grpSp>
        <p:nvGrpSpPr>
          <p:cNvPr id="198" name="Google Shape;10947;p85"/>
          <p:cNvGrpSpPr/>
          <p:nvPr/>
        </p:nvGrpSpPr>
        <p:grpSpPr>
          <a:xfrm>
            <a:off x="11232542" y="3311702"/>
            <a:ext cx="824037" cy="618663"/>
            <a:chOff x="6238300" y="1426975"/>
            <a:chExt cx="489450" cy="483175"/>
          </a:xfrm>
          <a:solidFill>
            <a:schemeClr val="tx1"/>
          </a:solidFill>
        </p:grpSpPr>
        <p:sp>
          <p:nvSpPr>
            <p:cNvPr id="199" name="Google Shape;10948;p85"/>
            <p:cNvSpPr/>
            <p:nvPr/>
          </p:nvSpPr>
          <p:spPr>
            <a:xfrm>
              <a:off x="6238300" y="1426975"/>
              <a:ext cx="489450" cy="483175"/>
            </a:xfrm>
            <a:custGeom>
              <a:avLst/>
              <a:gdLst/>
              <a:ahLst/>
              <a:cxnLst/>
              <a:rect l="l" t="t" r="r" b="b"/>
              <a:pathLst>
                <a:path w="19578" h="19327" extrusionOk="0">
                  <a:moveTo>
                    <a:pt x="16109" y="2267"/>
                  </a:moveTo>
                  <a:lnTo>
                    <a:pt x="16109" y="4803"/>
                  </a:lnTo>
                  <a:lnTo>
                    <a:pt x="14977" y="3831"/>
                  </a:lnTo>
                  <a:lnTo>
                    <a:pt x="14977" y="2267"/>
                  </a:lnTo>
                  <a:close/>
                  <a:moveTo>
                    <a:pt x="9880" y="1135"/>
                  </a:moveTo>
                  <a:cubicBezTo>
                    <a:pt x="10011" y="1135"/>
                    <a:pt x="10142" y="1181"/>
                    <a:pt x="10248" y="1274"/>
                  </a:cubicBezTo>
                  <a:lnTo>
                    <a:pt x="18174" y="8067"/>
                  </a:lnTo>
                  <a:cubicBezTo>
                    <a:pt x="18413" y="8270"/>
                    <a:pt x="18440" y="8626"/>
                    <a:pt x="18238" y="8864"/>
                  </a:cubicBezTo>
                  <a:lnTo>
                    <a:pt x="18238" y="8861"/>
                  </a:lnTo>
                  <a:cubicBezTo>
                    <a:pt x="18129" y="8988"/>
                    <a:pt x="17972" y="9061"/>
                    <a:pt x="17809" y="9061"/>
                  </a:cubicBezTo>
                  <a:cubicBezTo>
                    <a:pt x="17673" y="9061"/>
                    <a:pt x="17540" y="9012"/>
                    <a:pt x="17440" y="8925"/>
                  </a:cubicBezTo>
                  <a:lnTo>
                    <a:pt x="10251" y="2762"/>
                  </a:lnTo>
                  <a:cubicBezTo>
                    <a:pt x="10145" y="2672"/>
                    <a:pt x="10014" y="2626"/>
                    <a:pt x="9883" y="2626"/>
                  </a:cubicBezTo>
                  <a:cubicBezTo>
                    <a:pt x="9751" y="2626"/>
                    <a:pt x="9620" y="2672"/>
                    <a:pt x="9514" y="2762"/>
                  </a:cubicBezTo>
                  <a:lnTo>
                    <a:pt x="2687" y="8553"/>
                  </a:lnTo>
                  <a:cubicBezTo>
                    <a:pt x="2657" y="8575"/>
                    <a:pt x="2633" y="8596"/>
                    <a:pt x="2609" y="8623"/>
                  </a:cubicBezTo>
                  <a:lnTo>
                    <a:pt x="2250" y="8925"/>
                  </a:lnTo>
                  <a:cubicBezTo>
                    <a:pt x="2142" y="9016"/>
                    <a:pt x="2012" y="9060"/>
                    <a:pt x="1882" y="9060"/>
                  </a:cubicBezTo>
                  <a:cubicBezTo>
                    <a:pt x="1723" y="9060"/>
                    <a:pt x="1565" y="8994"/>
                    <a:pt x="1452" y="8864"/>
                  </a:cubicBezTo>
                  <a:cubicBezTo>
                    <a:pt x="1250" y="8629"/>
                    <a:pt x="1274" y="8273"/>
                    <a:pt x="1510" y="8067"/>
                  </a:cubicBezTo>
                  <a:lnTo>
                    <a:pt x="9511" y="1274"/>
                  </a:lnTo>
                  <a:cubicBezTo>
                    <a:pt x="9617" y="1181"/>
                    <a:pt x="9748" y="1135"/>
                    <a:pt x="9880" y="1135"/>
                  </a:cubicBezTo>
                  <a:close/>
                  <a:moveTo>
                    <a:pt x="12147" y="13665"/>
                  </a:moveTo>
                  <a:lnTo>
                    <a:pt x="12147" y="18195"/>
                  </a:lnTo>
                  <a:lnTo>
                    <a:pt x="7543" y="18195"/>
                  </a:lnTo>
                  <a:lnTo>
                    <a:pt x="7543" y="13665"/>
                  </a:lnTo>
                  <a:close/>
                  <a:moveTo>
                    <a:pt x="9883" y="3937"/>
                  </a:moveTo>
                  <a:lnTo>
                    <a:pt x="16109" y="9275"/>
                  </a:lnTo>
                  <a:lnTo>
                    <a:pt x="16109" y="18195"/>
                  </a:lnTo>
                  <a:lnTo>
                    <a:pt x="13280" y="18195"/>
                  </a:lnTo>
                  <a:lnTo>
                    <a:pt x="13280" y="13101"/>
                  </a:lnTo>
                  <a:cubicBezTo>
                    <a:pt x="13280" y="12787"/>
                    <a:pt x="13026" y="12533"/>
                    <a:pt x="12712" y="12533"/>
                  </a:cubicBezTo>
                  <a:lnTo>
                    <a:pt x="6975" y="12533"/>
                  </a:lnTo>
                  <a:cubicBezTo>
                    <a:pt x="6661" y="12533"/>
                    <a:pt x="6410" y="12787"/>
                    <a:pt x="6410" y="13101"/>
                  </a:cubicBezTo>
                  <a:lnTo>
                    <a:pt x="6410" y="18195"/>
                  </a:lnTo>
                  <a:lnTo>
                    <a:pt x="3578" y="18195"/>
                  </a:lnTo>
                  <a:lnTo>
                    <a:pt x="3578" y="9281"/>
                  </a:lnTo>
                  <a:lnTo>
                    <a:pt x="9883" y="3937"/>
                  </a:lnTo>
                  <a:close/>
                  <a:moveTo>
                    <a:pt x="9883" y="0"/>
                  </a:moveTo>
                  <a:cubicBezTo>
                    <a:pt x="9489" y="0"/>
                    <a:pt x="9095" y="137"/>
                    <a:pt x="8778" y="410"/>
                  </a:cubicBezTo>
                  <a:lnTo>
                    <a:pt x="773" y="7204"/>
                  </a:lnTo>
                  <a:cubicBezTo>
                    <a:pt x="154" y="7738"/>
                    <a:pt x="0" y="8635"/>
                    <a:pt x="411" y="9345"/>
                  </a:cubicBezTo>
                  <a:cubicBezTo>
                    <a:pt x="720" y="9881"/>
                    <a:pt x="1289" y="10193"/>
                    <a:pt x="1882" y="10193"/>
                  </a:cubicBezTo>
                  <a:cubicBezTo>
                    <a:pt x="2070" y="10193"/>
                    <a:pt x="2261" y="10162"/>
                    <a:pt x="2446" y="10096"/>
                  </a:cubicBezTo>
                  <a:lnTo>
                    <a:pt x="2446" y="18762"/>
                  </a:lnTo>
                  <a:cubicBezTo>
                    <a:pt x="2446" y="19073"/>
                    <a:pt x="2699" y="19327"/>
                    <a:pt x="3010" y="19327"/>
                  </a:cubicBezTo>
                  <a:lnTo>
                    <a:pt x="16673" y="19327"/>
                  </a:lnTo>
                  <a:cubicBezTo>
                    <a:pt x="16987" y="19327"/>
                    <a:pt x="17241" y="19073"/>
                    <a:pt x="17241" y="18762"/>
                  </a:cubicBezTo>
                  <a:lnTo>
                    <a:pt x="17241" y="10096"/>
                  </a:lnTo>
                  <a:cubicBezTo>
                    <a:pt x="17431" y="10163"/>
                    <a:pt x="17623" y="10195"/>
                    <a:pt x="17809" y="10195"/>
                  </a:cubicBezTo>
                  <a:cubicBezTo>
                    <a:pt x="18756" y="10195"/>
                    <a:pt x="19578" y="9388"/>
                    <a:pt x="19500" y="8363"/>
                  </a:cubicBezTo>
                  <a:cubicBezTo>
                    <a:pt x="19466" y="7913"/>
                    <a:pt x="19255" y="7497"/>
                    <a:pt x="18914" y="7204"/>
                  </a:cubicBezTo>
                  <a:lnTo>
                    <a:pt x="17241" y="5770"/>
                  </a:lnTo>
                  <a:lnTo>
                    <a:pt x="17241" y="1702"/>
                  </a:lnTo>
                  <a:cubicBezTo>
                    <a:pt x="17241" y="1388"/>
                    <a:pt x="16987" y="1135"/>
                    <a:pt x="16676" y="1135"/>
                  </a:cubicBezTo>
                  <a:lnTo>
                    <a:pt x="14412" y="1135"/>
                  </a:lnTo>
                  <a:cubicBezTo>
                    <a:pt x="14098" y="1135"/>
                    <a:pt x="13844" y="1388"/>
                    <a:pt x="13844" y="1702"/>
                  </a:cubicBezTo>
                  <a:lnTo>
                    <a:pt x="13844" y="2862"/>
                  </a:lnTo>
                  <a:lnTo>
                    <a:pt x="10988" y="410"/>
                  </a:lnTo>
                  <a:cubicBezTo>
                    <a:pt x="10671" y="137"/>
                    <a:pt x="10277" y="0"/>
                    <a:pt x="9883" y="0"/>
                  </a:cubicBezTo>
                  <a:close/>
                </a:path>
              </a:pathLst>
            </a:custGeom>
            <a:grp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00" name="Google Shape;10949;p85"/>
            <p:cNvSpPr/>
            <p:nvPr/>
          </p:nvSpPr>
          <p:spPr>
            <a:xfrm>
              <a:off x="6426850" y="1596875"/>
              <a:ext cx="115150" cy="113250"/>
            </a:xfrm>
            <a:custGeom>
              <a:avLst/>
              <a:gdLst/>
              <a:ahLst/>
              <a:cxnLst/>
              <a:rect l="l" t="t" r="r" b="b"/>
              <a:pathLst>
                <a:path w="4606" h="4530" extrusionOk="0">
                  <a:moveTo>
                    <a:pt x="3473" y="1132"/>
                  </a:moveTo>
                  <a:lnTo>
                    <a:pt x="3473" y="3397"/>
                  </a:lnTo>
                  <a:lnTo>
                    <a:pt x="1133" y="3397"/>
                  </a:lnTo>
                  <a:lnTo>
                    <a:pt x="1133" y="1132"/>
                  </a:lnTo>
                  <a:close/>
                  <a:moveTo>
                    <a:pt x="565" y="0"/>
                  </a:moveTo>
                  <a:cubicBezTo>
                    <a:pt x="251" y="0"/>
                    <a:pt x="1" y="254"/>
                    <a:pt x="1" y="568"/>
                  </a:cubicBezTo>
                  <a:lnTo>
                    <a:pt x="1" y="3965"/>
                  </a:lnTo>
                  <a:cubicBezTo>
                    <a:pt x="1" y="4276"/>
                    <a:pt x="251" y="4529"/>
                    <a:pt x="565" y="4529"/>
                  </a:cubicBezTo>
                  <a:lnTo>
                    <a:pt x="4038" y="4529"/>
                  </a:lnTo>
                  <a:cubicBezTo>
                    <a:pt x="4352" y="4529"/>
                    <a:pt x="4605" y="4276"/>
                    <a:pt x="4605" y="3965"/>
                  </a:cubicBezTo>
                  <a:lnTo>
                    <a:pt x="4605" y="568"/>
                  </a:lnTo>
                  <a:cubicBezTo>
                    <a:pt x="4605" y="254"/>
                    <a:pt x="4352" y="0"/>
                    <a:pt x="4038" y="0"/>
                  </a:cubicBezTo>
                  <a:close/>
                </a:path>
              </a:pathLst>
            </a:custGeom>
            <a:grp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01" name="Google Shape;10950;p85"/>
            <p:cNvSpPr/>
            <p:nvPr/>
          </p:nvSpPr>
          <p:spPr>
            <a:xfrm>
              <a:off x="6485350" y="1796900"/>
              <a:ext cx="28325" cy="28325"/>
            </a:xfrm>
            <a:custGeom>
              <a:avLst/>
              <a:gdLst/>
              <a:ahLst/>
              <a:cxnLst/>
              <a:rect l="l" t="t" r="r" b="b"/>
              <a:pathLst>
                <a:path w="1133" h="1133" extrusionOk="0">
                  <a:moveTo>
                    <a:pt x="565" y="1"/>
                  </a:moveTo>
                  <a:cubicBezTo>
                    <a:pt x="251" y="1"/>
                    <a:pt x="1" y="254"/>
                    <a:pt x="1" y="568"/>
                  </a:cubicBezTo>
                  <a:cubicBezTo>
                    <a:pt x="1" y="879"/>
                    <a:pt x="251" y="1133"/>
                    <a:pt x="565" y="1133"/>
                  </a:cubicBezTo>
                  <a:cubicBezTo>
                    <a:pt x="879" y="1133"/>
                    <a:pt x="1133" y="879"/>
                    <a:pt x="1133" y="568"/>
                  </a:cubicBezTo>
                  <a:cubicBezTo>
                    <a:pt x="1133" y="254"/>
                    <a:pt x="879" y="1"/>
                    <a:pt x="565" y="1"/>
                  </a:cubicBezTo>
                  <a:close/>
                </a:path>
              </a:pathLst>
            </a:custGeom>
            <a:grp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02" name="Google Shape;10947;p85"/>
          <p:cNvGrpSpPr/>
          <p:nvPr/>
        </p:nvGrpSpPr>
        <p:grpSpPr>
          <a:xfrm>
            <a:off x="10986524" y="1617698"/>
            <a:ext cx="1023676" cy="900642"/>
            <a:chOff x="6238300" y="1426975"/>
            <a:chExt cx="489450" cy="483175"/>
          </a:xfrm>
          <a:solidFill>
            <a:schemeClr val="bg1"/>
          </a:solidFill>
        </p:grpSpPr>
        <p:sp>
          <p:nvSpPr>
            <p:cNvPr id="203" name="Google Shape;10948;p85"/>
            <p:cNvSpPr/>
            <p:nvPr/>
          </p:nvSpPr>
          <p:spPr>
            <a:xfrm>
              <a:off x="6238300" y="1426975"/>
              <a:ext cx="489450" cy="483175"/>
            </a:xfrm>
            <a:custGeom>
              <a:avLst/>
              <a:gdLst/>
              <a:ahLst/>
              <a:cxnLst/>
              <a:rect l="l" t="t" r="r" b="b"/>
              <a:pathLst>
                <a:path w="19578" h="19327" extrusionOk="0">
                  <a:moveTo>
                    <a:pt x="16109" y="2267"/>
                  </a:moveTo>
                  <a:lnTo>
                    <a:pt x="16109" y="4803"/>
                  </a:lnTo>
                  <a:lnTo>
                    <a:pt x="14977" y="3831"/>
                  </a:lnTo>
                  <a:lnTo>
                    <a:pt x="14977" y="2267"/>
                  </a:lnTo>
                  <a:close/>
                  <a:moveTo>
                    <a:pt x="9880" y="1135"/>
                  </a:moveTo>
                  <a:cubicBezTo>
                    <a:pt x="10011" y="1135"/>
                    <a:pt x="10142" y="1181"/>
                    <a:pt x="10248" y="1274"/>
                  </a:cubicBezTo>
                  <a:lnTo>
                    <a:pt x="18174" y="8067"/>
                  </a:lnTo>
                  <a:cubicBezTo>
                    <a:pt x="18413" y="8270"/>
                    <a:pt x="18440" y="8626"/>
                    <a:pt x="18238" y="8864"/>
                  </a:cubicBezTo>
                  <a:lnTo>
                    <a:pt x="18238" y="8861"/>
                  </a:lnTo>
                  <a:cubicBezTo>
                    <a:pt x="18129" y="8988"/>
                    <a:pt x="17972" y="9061"/>
                    <a:pt x="17809" y="9061"/>
                  </a:cubicBezTo>
                  <a:cubicBezTo>
                    <a:pt x="17673" y="9061"/>
                    <a:pt x="17540" y="9012"/>
                    <a:pt x="17440" y="8925"/>
                  </a:cubicBezTo>
                  <a:lnTo>
                    <a:pt x="10251" y="2762"/>
                  </a:lnTo>
                  <a:cubicBezTo>
                    <a:pt x="10145" y="2672"/>
                    <a:pt x="10014" y="2626"/>
                    <a:pt x="9883" y="2626"/>
                  </a:cubicBezTo>
                  <a:cubicBezTo>
                    <a:pt x="9751" y="2626"/>
                    <a:pt x="9620" y="2672"/>
                    <a:pt x="9514" y="2762"/>
                  </a:cubicBezTo>
                  <a:lnTo>
                    <a:pt x="2687" y="8553"/>
                  </a:lnTo>
                  <a:cubicBezTo>
                    <a:pt x="2657" y="8575"/>
                    <a:pt x="2633" y="8596"/>
                    <a:pt x="2609" y="8623"/>
                  </a:cubicBezTo>
                  <a:lnTo>
                    <a:pt x="2250" y="8925"/>
                  </a:lnTo>
                  <a:cubicBezTo>
                    <a:pt x="2142" y="9016"/>
                    <a:pt x="2012" y="9060"/>
                    <a:pt x="1882" y="9060"/>
                  </a:cubicBezTo>
                  <a:cubicBezTo>
                    <a:pt x="1723" y="9060"/>
                    <a:pt x="1565" y="8994"/>
                    <a:pt x="1452" y="8864"/>
                  </a:cubicBezTo>
                  <a:cubicBezTo>
                    <a:pt x="1250" y="8629"/>
                    <a:pt x="1274" y="8273"/>
                    <a:pt x="1510" y="8067"/>
                  </a:cubicBezTo>
                  <a:lnTo>
                    <a:pt x="9511" y="1274"/>
                  </a:lnTo>
                  <a:cubicBezTo>
                    <a:pt x="9617" y="1181"/>
                    <a:pt x="9748" y="1135"/>
                    <a:pt x="9880" y="1135"/>
                  </a:cubicBezTo>
                  <a:close/>
                  <a:moveTo>
                    <a:pt x="12147" y="13665"/>
                  </a:moveTo>
                  <a:lnTo>
                    <a:pt x="12147" y="18195"/>
                  </a:lnTo>
                  <a:lnTo>
                    <a:pt x="7543" y="18195"/>
                  </a:lnTo>
                  <a:lnTo>
                    <a:pt x="7543" y="13665"/>
                  </a:lnTo>
                  <a:close/>
                  <a:moveTo>
                    <a:pt x="9883" y="3937"/>
                  </a:moveTo>
                  <a:lnTo>
                    <a:pt x="16109" y="9275"/>
                  </a:lnTo>
                  <a:lnTo>
                    <a:pt x="16109" y="18195"/>
                  </a:lnTo>
                  <a:lnTo>
                    <a:pt x="13280" y="18195"/>
                  </a:lnTo>
                  <a:lnTo>
                    <a:pt x="13280" y="13101"/>
                  </a:lnTo>
                  <a:cubicBezTo>
                    <a:pt x="13280" y="12787"/>
                    <a:pt x="13026" y="12533"/>
                    <a:pt x="12712" y="12533"/>
                  </a:cubicBezTo>
                  <a:lnTo>
                    <a:pt x="6975" y="12533"/>
                  </a:lnTo>
                  <a:cubicBezTo>
                    <a:pt x="6661" y="12533"/>
                    <a:pt x="6410" y="12787"/>
                    <a:pt x="6410" y="13101"/>
                  </a:cubicBezTo>
                  <a:lnTo>
                    <a:pt x="6410" y="18195"/>
                  </a:lnTo>
                  <a:lnTo>
                    <a:pt x="3578" y="18195"/>
                  </a:lnTo>
                  <a:lnTo>
                    <a:pt x="3578" y="9281"/>
                  </a:lnTo>
                  <a:lnTo>
                    <a:pt x="9883" y="3937"/>
                  </a:lnTo>
                  <a:close/>
                  <a:moveTo>
                    <a:pt x="9883" y="0"/>
                  </a:moveTo>
                  <a:cubicBezTo>
                    <a:pt x="9489" y="0"/>
                    <a:pt x="9095" y="137"/>
                    <a:pt x="8778" y="410"/>
                  </a:cubicBezTo>
                  <a:lnTo>
                    <a:pt x="773" y="7204"/>
                  </a:lnTo>
                  <a:cubicBezTo>
                    <a:pt x="154" y="7738"/>
                    <a:pt x="0" y="8635"/>
                    <a:pt x="411" y="9345"/>
                  </a:cubicBezTo>
                  <a:cubicBezTo>
                    <a:pt x="720" y="9881"/>
                    <a:pt x="1289" y="10193"/>
                    <a:pt x="1882" y="10193"/>
                  </a:cubicBezTo>
                  <a:cubicBezTo>
                    <a:pt x="2070" y="10193"/>
                    <a:pt x="2261" y="10162"/>
                    <a:pt x="2446" y="10096"/>
                  </a:cubicBezTo>
                  <a:lnTo>
                    <a:pt x="2446" y="18762"/>
                  </a:lnTo>
                  <a:cubicBezTo>
                    <a:pt x="2446" y="19073"/>
                    <a:pt x="2699" y="19327"/>
                    <a:pt x="3010" y="19327"/>
                  </a:cubicBezTo>
                  <a:lnTo>
                    <a:pt x="16673" y="19327"/>
                  </a:lnTo>
                  <a:cubicBezTo>
                    <a:pt x="16987" y="19327"/>
                    <a:pt x="17241" y="19073"/>
                    <a:pt x="17241" y="18762"/>
                  </a:cubicBezTo>
                  <a:lnTo>
                    <a:pt x="17241" y="10096"/>
                  </a:lnTo>
                  <a:cubicBezTo>
                    <a:pt x="17431" y="10163"/>
                    <a:pt x="17623" y="10195"/>
                    <a:pt x="17809" y="10195"/>
                  </a:cubicBezTo>
                  <a:cubicBezTo>
                    <a:pt x="18756" y="10195"/>
                    <a:pt x="19578" y="9388"/>
                    <a:pt x="19500" y="8363"/>
                  </a:cubicBezTo>
                  <a:cubicBezTo>
                    <a:pt x="19466" y="7913"/>
                    <a:pt x="19255" y="7497"/>
                    <a:pt x="18914" y="7204"/>
                  </a:cubicBezTo>
                  <a:lnTo>
                    <a:pt x="17241" y="5770"/>
                  </a:lnTo>
                  <a:lnTo>
                    <a:pt x="17241" y="1702"/>
                  </a:lnTo>
                  <a:cubicBezTo>
                    <a:pt x="17241" y="1388"/>
                    <a:pt x="16987" y="1135"/>
                    <a:pt x="16676" y="1135"/>
                  </a:cubicBezTo>
                  <a:lnTo>
                    <a:pt x="14412" y="1135"/>
                  </a:lnTo>
                  <a:cubicBezTo>
                    <a:pt x="14098" y="1135"/>
                    <a:pt x="13844" y="1388"/>
                    <a:pt x="13844" y="1702"/>
                  </a:cubicBezTo>
                  <a:lnTo>
                    <a:pt x="13844" y="2862"/>
                  </a:lnTo>
                  <a:lnTo>
                    <a:pt x="10988" y="410"/>
                  </a:lnTo>
                  <a:cubicBezTo>
                    <a:pt x="10671" y="137"/>
                    <a:pt x="10277" y="0"/>
                    <a:pt x="98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04" name="Google Shape;10949;p85"/>
            <p:cNvSpPr/>
            <p:nvPr/>
          </p:nvSpPr>
          <p:spPr>
            <a:xfrm>
              <a:off x="6426850" y="1596875"/>
              <a:ext cx="115150" cy="113250"/>
            </a:xfrm>
            <a:custGeom>
              <a:avLst/>
              <a:gdLst/>
              <a:ahLst/>
              <a:cxnLst/>
              <a:rect l="l" t="t" r="r" b="b"/>
              <a:pathLst>
                <a:path w="4606" h="4530" extrusionOk="0">
                  <a:moveTo>
                    <a:pt x="3473" y="1132"/>
                  </a:moveTo>
                  <a:lnTo>
                    <a:pt x="3473" y="3397"/>
                  </a:lnTo>
                  <a:lnTo>
                    <a:pt x="1133" y="3397"/>
                  </a:lnTo>
                  <a:lnTo>
                    <a:pt x="1133" y="1132"/>
                  </a:lnTo>
                  <a:close/>
                  <a:moveTo>
                    <a:pt x="565" y="0"/>
                  </a:moveTo>
                  <a:cubicBezTo>
                    <a:pt x="251" y="0"/>
                    <a:pt x="1" y="254"/>
                    <a:pt x="1" y="568"/>
                  </a:cubicBezTo>
                  <a:lnTo>
                    <a:pt x="1" y="3965"/>
                  </a:lnTo>
                  <a:cubicBezTo>
                    <a:pt x="1" y="4276"/>
                    <a:pt x="251" y="4529"/>
                    <a:pt x="565" y="4529"/>
                  </a:cubicBezTo>
                  <a:lnTo>
                    <a:pt x="4038" y="4529"/>
                  </a:lnTo>
                  <a:cubicBezTo>
                    <a:pt x="4352" y="4529"/>
                    <a:pt x="4605" y="4276"/>
                    <a:pt x="4605" y="3965"/>
                  </a:cubicBezTo>
                  <a:lnTo>
                    <a:pt x="4605" y="568"/>
                  </a:lnTo>
                  <a:cubicBezTo>
                    <a:pt x="4605" y="254"/>
                    <a:pt x="4352" y="0"/>
                    <a:pt x="40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06" name="Google Shape;10950;p85"/>
            <p:cNvSpPr/>
            <p:nvPr/>
          </p:nvSpPr>
          <p:spPr>
            <a:xfrm>
              <a:off x="6485350" y="1796900"/>
              <a:ext cx="28325" cy="28325"/>
            </a:xfrm>
            <a:custGeom>
              <a:avLst/>
              <a:gdLst/>
              <a:ahLst/>
              <a:cxnLst/>
              <a:rect l="l" t="t" r="r" b="b"/>
              <a:pathLst>
                <a:path w="1133" h="1133" extrusionOk="0">
                  <a:moveTo>
                    <a:pt x="565" y="1"/>
                  </a:moveTo>
                  <a:cubicBezTo>
                    <a:pt x="251" y="1"/>
                    <a:pt x="1" y="254"/>
                    <a:pt x="1" y="568"/>
                  </a:cubicBezTo>
                  <a:cubicBezTo>
                    <a:pt x="1" y="879"/>
                    <a:pt x="251" y="1133"/>
                    <a:pt x="565" y="1133"/>
                  </a:cubicBezTo>
                  <a:cubicBezTo>
                    <a:pt x="879" y="1133"/>
                    <a:pt x="1133" y="879"/>
                    <a:pt x="1133" y="568"/>
                  </a:cubicBezTo>
                  <a:cubicBezTo>
                    <a:pt x="1133" y="254"/>
                    <a:pt x="879" y="1"/>
                    <a:pt x="5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07" name="Google Shape;9287;p59"/>
          <p:cNvGrpSpPr/>
          <p:nvPr/>
        </p:nvGrpSpPr>
        <p:grpSpPr>
          <a:xfrm>
            <a:off x="14101042" y="1735321"/>
            <a:ext cx="1040530" cy="1031638"/>
            <a:chOff x="8010427" y="3348503"/>
            <a:chExt cx="278795" cy="351615"/>
          </a:xfrm>
          <a:solidFill>
            <a:schemeClr val="bg1"/>
          </a:solidFill>
        </p:grpSpPr>
        <p:sp>
          <p:nvSpPr>
            <p:cNvPr id="208" name="Google Shape;9288;p59"/>
            <p:cNvSpPr/>
            <p:nvPr/>
          </p:nvSpPr>
          <p:spPr>
            <a:xfrm>
              <a:off x="8010427" y="3348503"/>
              <a:ext cx="278795" cy="351615"/>
            </a:xfrm>
            <a:custGeom>
              <a:avLst/>
              <a:gdLst/>
              <a:ahLst/>
              <a:cxnLst/>
              <a:rect l="l" t="t" r="r" b="b"/>
              <a:pathLst>
                <a:path w="8752" h="11038" extrusionOk="0">
                  <a:moveTo>
                    <a:pt x="6216" y="322"/>
                  </a:moveTo>
                  <a:cubicBezTo>
                    <a:pt x="6323" y="322"/>
                    <a:pt x="6406" y="405"/>
                    <a:pt x="6406" y="512"/>
                  </a:cubicBezTo>
                  <a:lnTo>
                    <a:pt x="6406" y="1215"/>
                  </a:lnTo>
                  <a:cubicBezTo>
                    <a:pt x="6406" y="1310"/>
                    <a:pt x="6323" y="1405"/>
                    <a:pt x="6216" y="1405"/>
                  </a:cubicBezTo>
                  <a:lnTo>
                    <a:pt x="5311" y="1405"/>
                  </a:lnTo>
                  <a:cubicBezTo>
                    <a:pt x="5216" y="1405"/>
                    <a:pt x="5144" y="1477"/>
                    <a:pt x="5144" y="1572"/>
                  </a:cubicBezTo>
                  <a:cubicBezTo>
                    <a:pt x="5144" y="1893"/>
                    <a:pt x="4882" y="2144"/>
                    <a:pt x="4561" y="2144"/>
                  </a:cubicBezTo>
                  <a:lnTo>
                    <a:pt x="4203" y="2144"/>
                  </a:lnTo>
                  <a:cubicBezTo>
                    <a:pt x="3882" y="2144"/>
                    <a:pt x="3632" y="1882"/>
                    <a:pt x="3632" y="1572"/>
                  </a:cubicBezTo>
                  <a:cubicBezTo>
                    <a:pt x="3632" y="1477"/>
                    <a:pt x="3549" y="1405"/>
                    <a:pt x="3465" y="1405"/>
                  </a:cubicBezTo>
                  <a:lnTo>
                    <a:pt x="2560" y="1405"/>
                  </a:lnTo>
                  <a:cubicBezTo>
                    <a:pt x="2453" y="1405"/>
                    <a:pt x="2358" y="1310"/>
                    <a:pt x="2358" y="1215"/>
                  </a:cubicBezTo>
                  <a:lnTo>
                    <a:pt x="2346" y="512"/>
                  </a:lnTo>
                  <a:cubicBezTo>
                    <a:pt x="2346" y="405"/>
                    <a:pt x="2441" y="322"/>
                    <a:pt x="2537" y="322"/>
                  </a:cubicBezTo>
                  <a:close/>
                  <a:moveTo>
                    <a:pt x="2525" y="0"/>
                  </a:moveTo>
                  <a:cubicBezTo>
                    <a:pt x="2239" y="0"/>
                    <a:pt x="2025" y="227"/>
                    <a:pt x="2025" y="512"/>
                  </a:cubicBezTo>
                  <a:lnTo>
                    <a:pt x="632" y="512"/>
                  </a:lnTo>
                  <a:cubicBezTo>
                    <a:pt x="274" y="512"/>
                    <a:pt x="1" y="798"/>
                    <a:pt x="1" y="1143"/>
                  </a:cubicBezTo>
                  <a:lnTo>
                    <a:pt x="1" y="7656"/>
                  </a:lnTo>
                  <a:cubicBezTo>
                    <a:pt x="1" y="7739"/>
                    <a:pt x="72" y="7823"/>
                    <a:pt x="155" y="7823"/>
                  </a:cubicBezTo>
                  <a:cubicBezTo>
                    <a:pt x="251" y="7823"/>
                    <a:pt x="322" y="7739"/>
                    <a:pt x="322" y="7656"/>
                  </a:cubicBezTo>
                  <a:lnTo>
                    <a:pt x="322" y="1143"/>
                  </a:lnTo>
                  <a:cubicBezTo>
                    <a:pt x="322" y="965"/>
                    <a:pt x="477" y="822"/>
                    <a:pt x="655" y="822"/>
                  </a:cubicBezTo>
                  <a:lnTo>
                    <a:pt x="1036" y="822"/>
                  </a:lnTo>
                  <a:lnTo>
                    <a:pt x="1036" y="9918"/>
                  </a:lnTo>
                  <a:cubicBezTo>
                    <a:pt x="1036" y="10002"/>
                    <a:pt x="1108" y="10085"/>
                    <a:pt x="1203" y="10085"/>
                  </a:cubicBezTo>
                  <a:lnTo>
                    <a:pt x="7573" y="10085"/>
                  </a:lnTo>
                  <a:cubicBezTo>
                    <a:pt x="7656" y="10085"/>
                    <a:pt x="7728" y="10002"/>
                    <a:pt x="7728" y="9918"/>
                  </a:cubicBezTo>
                  <a:lnTo>
                    <a:pt x="7728" y="822"/>
                  </a:lnTo>
                  <a:lnTo>
                    <a:pt x="8121" y="822"/>
                  </a:lnTo>
                  <a:cubicBezTo>
                    <a:pt x="8299" y="822"/>
                    <a:pt x="8442" y="965"/>
                    <a:pt x="8442" y="1143"/>
                  </a:cubicBezTo>
                  <a:lnTo>
                    <a:pt x="8442" y="10395"/>
                  </a:lnTo>
                  <a:cubicBezTo>
                    <a:pt x="8442" y="10573"/>
                    <a:pt x="8299" y="10716"/>
                    <a:pt x="8121" y="10716"/>
                  </a:cubicBezTo>
                  <a:lnTo>
                    <a:pt x="667" y="10716"/>
                  </a:lnTo>
                  <a:cubicBezTo>
                    <a:pt x="489" y="10716"/>
                    <a:pt x="334" y="10573"/>
                    <a:pt x="334" y="10395"/>
                  </a:cubicBezTo>
                  <a:lnTo>
                    <a:pt x="334" y="8418"/>
                  </a:lnTo>
                  <a:cubicBezTo>
                    <a:pt x="334" y="8323"/>
                    <a:pt x="263" y="8251"/>
                    <a:pt x="167" y="8251"/>
                  </a:cubicBezTo>
                  <a:cubicBezTo>
                    <a:pt x="84" y="8251"/>
                    <a:pt x="12" y="8323"/>
                    <a:pt x="12" y="8418"/>
                  </a:cubicBezTo>
                  <a:lnTo>
                    <a:pt x="12" y="10395"/>
                  </a:lnTo>
                  <a:cubicBezTo>
                    <a:pt x="12" y="10752"/>
                    <a:pt x="298" y="11037"/>
                    <a:pt x="644" y="11037"/>
                  </a:cubicBezTo>
                  <a:lnTo>
                    <a:pt x="8109" y="11037"/>
                  </a:lnTo>
                  <a:cubicBezTo>
                    <a:pt x="8466" y="11037"/>
                    <a:pt x="8740" y="10752"/>
                    <a:pt x="8740" y="10395"/>
                  </a:cubicBezTo>
                  <a:lnTo>
                    <a:pt x="8740" y="1143"/>
                  </a:lnTo>
                  <a:cubicBezTo>
                    <a:pt x="8752" y="810"/>
                    <a:pt x="8454" y="512"/>
                    <a:pt x="8109" y="512"/>
                  </a:cubicBezTo>
                  <a:lnTo>
                    <a:pt x="7299" y="512"/>
                  </a:lnTo>
                  <a:cubicBezTo>
                    <a:pt x="7216" y="512"/>
                    <a:pt x="7144" y="584"/>
                    <a:pt x="7144" y="679"/>
                  </a:cubicBezTo>
                  <a:cubicBezTo>
                    <a:pt x="7144" y="762"/>
                    <a:pt x="7216" y="834"/>
                    <a:pt x="7299" y="834"/>
                  </a:cubicBezTo>
                  <a:lnTo>
                    <a:pt x="7406" y="834"/>
                  </a:lnTo>
                  <a:lnTo>
                    <a:pt x="7406" y="9764"/>
                  </a:lnTo>
                  <a:lnTo>
                    <a:pt x="1370" y="9764"/>
                  </a:lnTo>
                  <a:lnTo>
                    <a:pt x="1370" y="834"/>
                  </a:lnTo>
                  <a:lnTo>
                    <a:pt x="2037" y="834"/>
                  </a:lnTo>
                  <a:lnTo>
                    <a:pt x="2037" y="1215"/>
                  </a:lnTo>
                  <a:cubicBezTo>
                    <a:pt x="2037" y="1489"/>
                    <a:pt x="2263" y="1715"/>
                    <a:pt x="2537" y="1715"/>
                  </a:cubicBezTo>
                  <a:lnTo>
                    <a:pt x="3299" y="1715"/>
                  </a:lnTo>
                  <a:cubicBezTo>
                    <a:pt x="3370" y="2132"/>
                    <a:pt x="3751" y="2465"/>
                    <a:pt x="4192" y="2465"/>
                  </a:cubicBezTo>
                  <a:lnTo>
                    <a:pt x="4549" y="2465"/>
                  </a:lnTo>
                  <a:cubicBezTo>
                    <a:pt x="5001" y="2465"/>
                    <a:pt x="5370" y="2132"/>
                    <a:pt x="5442" y="1715"/>
                  </a:cubicBezTo>
                  <a:lnTo>
                    <a:pt x="6204" y="1715"/>
                  </a:lnTo>
                  <a:cubicBezTo>
                    <a:pt x="6489" y="1715"/>
                    <a:pt x="6704" y="1489"/>
                    <a:pt x="6704" y="1215"/>
                  </a:cubicBezTo>
                  <a:lnTo>
                    <a:pt x="6704" y="512"/>
                  </a:lnTo>
                  <a:cubicBezTo>
                    <a:pt x="6704" y="227"/>
                    <a:pt x="6489" y="0"/>
                    <a:pt x="62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9289;p59"/>
            <p:cNvSpPr/>
            <p:nvPr/>
          </p:nvSpPr>
          <p:spPr>
            <a:xfrm>
              <a:off x="8078692" y="3438653"/>
              <a:ext cx="142264" cy="100216"/>
            </a:xfrm>
            <a:custGeom>
              <a:avLst/>
              <a:gdLst/>
              <a:ahLst/>
              <a:cxnLst/>
              <a:rect l="l" t="t" r="r" b="b"/>
              <a:pathLst>
                <a:path w="4466" h="3146" extrusionOk="0">
                  <a:moveTo>
                    <a:pt x="2742" y="1"/>
                  </a:moveTo>
                  <a:cubicBezTo>
                    <a:pt x="2676" y="1"/>
                    <a:pt x="2609" y="43"/>
                    <a:pt x="2584" y="123"/>
                  </a:cubicBezTo>
                  <a:lnTo>
                    <a:pt x="1989" y="2433"/>
                  </a:lnTo>
                  <a:lnTo>
                    <a:pt x="1429" y="778"/>
                  </a:lnTo>
                  <a:cubicBezTo>
                    <a:pt x="1403" y="705"/>
                    <a:pt x="1335" y="665"/>
                    <a:pt x="1268" y="665"/>
                  </a:cubicBezTo>
                  <a:cubicBezTo>
                    <a:pt x="1216" y="665"/>
                    <a:pt x="1163" y="690"/>
                    <a:pt x="1132" y="742"/>
                  </a:cubicBezTo>
                  <a:lnTo>
                    <a:pt x="656" y="1600"/>
                  </a:lnTo>
                  <a:lnTo>
                    <a:pt x="155" y="1600"/>
                  </a:lnTo>
                  <a:cubicBezTo>
                    <a:pt x="72" y="1600"/>
                    <a:pt x="1" y="1671"/>
                    <a:pt x="1" y="1754"/>
                  </a:cubicBezTo>
                  <a:cubicBezTo>
                    <a:pt x="1" y="1850"/>
                    <a:pt x="72" y="1921"/>
                    <a:pt x="155" y="1921"/>
                  </a:cubicBezTo>
                  <a:lnTo>
                    <a:pt x="739" y="1921"/>
                  </a:lnTo>
                  <a:cubicBezTo>
                    <a:pt x="798" y="1921"/>
                    <a:pt x="846" y="1897"/>
                    <a:pt x="894" y="1838"/>
                  </a:cubicBezTo>
                  <a:lnTo>
                    <a:pt x="1227" y="1219"/>
                  </a:lnTo>
                  <a:lnTo>
                    <a:pt x="1858" y="3040"/>
                  </a:lnTo>
                  <a:cubicBezTo>
                    <a:pt x="1887" y="3110"/>
                    <a:pt x="1951" y="3146"/>
                    <a:pt x="2013" y="3146"/>
                  </a:cubicBezTo>
                  <a:cubicBezTo>
                    <a:pt x="2079" y="3146"/>
                    <a:pt x="2143" y="3107"/>
                    <a:pt x="2168" y="3028"/>
                  </a:cubicBezTo>
                  <a:lnTo>
                    <a:pt x="2763" y="683"/>
                  </a:lnTo>
                  <a:lnTo>
                    <a:pt x="3168" y="1802"/>
                  </a:lnTo>
                  <a:cubicBezTo>
                    <a:pt x="3192" y="1861"/>
                    <a:pt x="3251" y="1909"/>
                    <a:pt x="3311" y="1909"/>
                  </a:cubicBezTo>
                  <a:lnTo>
                    <a:pt x="4287" y="1909"/>
                  </a:lnTo>
                  <a:cubicBezTo>
                    <a:pt x="4370" y="1909"/>
                    <a:pt x="4442" y="1838"/>
                    <a:pt x="4442" y="1742"/>
                  </a:cubicBezTo>
                  <a:cubicBezTo>
                    <a:pt x="4466" y="1671"/>
                    <a:pt x="4382" y="1600"/>
                    <a:pt x="4299" y="1600"/>
                  </a:cubicBezTo>
                  <a:lnTo>
                    <a:pt x="3454" y="1600"/>
                  </a:lnTo>
                  <a:lnTo>
                    <a:pt x="2894" y="111"/>
                  </a:lnTo>
                  <a:cubicBezTo>
                    <a:pt x="2865" y="37"/>
                    <a:pt x="2804" y="1"/>
                    <a:pt x="27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9290;p59"/>
            <p:cNvSpPr/>
            <p:nvPr/>
          </p:nvSpPr>
          <p:spPr>
            <a:xfrm>
              <a:off x="8079074" y="3574928"/>
              <a:ext cx="141882" cy="10257"/>
            </a:xfrm>
            <a:custGeom>
              <a:avLst/>
              <a:gdLst/>
              <a:ahLst/>
              <a:cxnLst/>
              <a:rect l="l" t="t" r="r" b="b"/>
              <a:pathLst>
                <a:path w="4454" h="322" extrusionOk="0">
                  <a:moveTo>
                    <a:pt x="167" y="0"/>
                  </a:moveTo>
                  <a:cubicBezTo>
                    <a:pt x="72" y="0"/>
                    <a:pt x="1" y="72"/>
                    <a:pt x="1" y="155"/>
                  </a:cubicBezTo>
                  <a:cubicBezTo>
                    <a:pt x="1" y="250"/>
                    <a:pt x="72" y="322"/>
                    <a:pt x="167" y="322"/>
                  </a:cubicBezTo>
                  <a:lnTo>
                    <a:pt x="4287" y="322"/>
                  </a:lnTo>
                  <a:cubicBezTo>
                    <a:pt x="4370" y="322"/>
                    <a:pt x="4454" y="250"/>
                    <a:pt x="4454" y="155"/>
                  </a:cubicBezTo>
                  <a:cubicBezTo>
                    <a:pt x="4454" y="72"/>
                    <a:pt x="4370" y="0"/>
                    <a:pt x="42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9291;p59"/>
            <p:cNvSpPr/>
            <p:nvPr/>
          </p:nvSpPr>
          <p:spPr>
            <a:xfrm>
              <a:off x="8079074" y="3619685"/>
              <a:ext cx="141882" cy="10640"/>
            </a:xfrm>
            <a:custGeom>
              <a:avLst/>
              <a:gdLst/>
              <a:ahLst/>
              <a:cxnLst/>
              <a:rect l="l" t="t" r="r" b="b"/>
              <a:pathLst>
                <a:path w="4454" h="334" extrusionOk="0">
                  <a:moveTo>
                    <a:pt x="167" y="0"/>
                  </a:moveTo>
                  <a:cubicBezTo>
                    <a:pt x="72" y="0"/>
                    <a:pt x="1" y="84"/>
                    <a:pt x="1" y="167"/>
                  </a:cubicBezTo>
                  <a:cubicBezTo>
                    <a:pt x="1" y="262"/>
                    <a:pt x="72" y="334"/>
                    <a:pt x="167" y="334"/>
                  </a:cubicBezTo>
                  <a:lnTo>
                    <a:pt x="4287" y="334"/>
                  </a:lnTo>
                  <a:cubicBezTo>
                    <a:pt x="4370" y="334"/>
                    <a:pt x="4454" y="262"/>
                    <a:pt x="4454" y="167"/>
                  </a:cubicBezTo>
                  <a:cubicBezTo>
                    <a:pt x="4454" y="84"/>
                    <a:pt x="4370" y="0"/>
                    <a:pt x="42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9287;p59"/>
          <p:cNvGrpSpPr/>
          <p:nvPr/>
        </p:nvGrpSpPr>
        <p:grpSpPr>
          <a:xfrm>
            <a:off x="13224435" y="3724536"/>
            <a:ext cx="890150" cy="857692"/>
            <a:chOff x="8010427" y="3348503"/>
            <a:chExt cx="278795" cy="351615"/>
          </a:xfrm>
          <a:solidFill>
            <a:schemeClr val="tx1"/>
          </a:solidFill>
        </p:grpSpPr>
        <p:sp>
          <p:nvSpPr>
            <p:cNvPr id="220" name="Google Shape;9288;p59"/>
            <p:cNvSpPr/>
            <p:nvPr/>
          </p:nvSpPr>
          <p:spPr>
            <a:xfrm>
              <a:off x="8010427" y="3348503"/>
              <a:ext cx="278795" cy="351615"/>
            </a:xfrm>
            <a:custGeom>
              <a:avLst/>
              <a:gdLst/>
              <a:ahLst/>
              <a:cxnLst/>
              <a:rect l="l" t="t" r="r" b="b"/>
              <a:pathLst>
                <a:path w="8752" h="11038" extrusionOk="0">
                  <a:moveTo>
                    <a:pt x="6216" y="322"/>
                  </a:moveTo>
                  <a:cubicBezTo>
                    <a:pt x="6323" y="322"/>
                    <a:pt x="6406" y="405"/>
                    <a:pt x="6406" y="512"/>
                  </a:cubicBezTo>
                  <a:lnTo>
                    <a:pt x="6406" y="1215"/>
                  </a:lnTo>
                  <a:cubicBezTo>
                    <a:pt x="6406" y="1310"/>
                    <a:pt x="6323" y="1405"/>
                    <a:pt x="6216" y="1405"/>
                  </a:cubicBezTo>
                  <a:lnTo>
                    <a:pt x="5311" y="1405"/>
                  </a:lnTo>
                  <a:cubicBezTo>
                    <a:pt x="5216" y="1405"/>
                    <a:pt x="5144" y="1477"/>
                    <a:pt x="5144" y="1572"/>
                  </a:cubicBezTo>
                  <a:cubicBezTo>
                    <a:pt x="5144" y="1893"/>
                    <a:pt x="4882" y="2144"/>
                    <a:pt x="4561" y="2144"/>
                  </a:cubicBezTo>
                  <a:lnTo>
                    <a:pt x="4203" y="2144"/>
                  </a:lnTo>
                  <a:cubicBezTo>
                    <a:pt x="3882" y="2144"/>
                    <a:pt x="3632" y="1882"/>
                    <a:pt x="3632" y="1572"/>
                  </a:cubicBezTo>
                  <a:cubicBezTo>
                    <a:pt x="3632" y="1477"/>
                    <a:pt x="3549" y="1405"/>
                    <a:pt x="3465" y="1405"/>
                  </a:cubicBezTo>
                  <a:lnTo>
                    <a:pt x="2560" y="1405"/>
                  </a:lnTo>
                  <a:cubicBezTo>
                    <a:pt x="2453" y="1405"/>
                    <a:pt x="2358" y="1310"/>
                    <a:pt x="2358" y="1215"/>
                  </a:cubicBezTo>
                  <a:lnTo>
                    <a:pt x="2346" y="512"/>
                  </a:lnTo>
                  <a:cubicBezTo>
                    <a:pt x="2346" y="405"/>
                    <a:pt x="2441" y="322"/>
                    <a:pt x="2537" y="322"/>
                  </a:cubicBezTo>
                  <a:close/>
                  <a:moveTo>
                    <a:pt x="2525" y="0"/>
                  </a:moveTo>
                  <a:cubicBezTo>
                    <a:pt x="2239" y="0"/>
                    <a:pt x="2025" y="227"/>
                    <a:pt x="2025" y="512"/>
                  </a:cubicBezTo>
                  <a:lnTo>
                    <a:pt x="632" y="512"/>
                  </a:lnTo>
                  <a:cubicBezTo>
                    <a:pt x="274" y="512"/>
                    <a:pt x="1" y="798"/>
                    <a:pt x="1" y="1143"/>
                  </a:cubicBezTo>
                  <a:lnTo>
                    <a:pt x="1" y="7656"/>
                  </a:lnTo>
                  <a:cubicBezTo>
                    <a:pt x="1" y="7739"/>
                    <a:pt x="72" y="7823"/>
                    <a:pt x="155" y="7823"/>
                  </a:cubicBezTo>
                  <a:cubicBezTo>
                    <a:pt x="251" y="7823"/>
                    <a:pt x="322" y="7739"/>
                    <a:pt x="322" y="7656"/>
                  </a:cubicBezTo>
                  <a:lnTo>
                    <a:pt x="322" y="1143"/>
                  </a:lnTo>
                  <a:cubicBezTo>
                    <a:pt x="322" y="965"/>
                    <a:pt x="477" y="822"/>
                    <a:pt x="655" y="822"/>
                  </a:cubicBezTo>
                  <a:lnTo>
                    <a:pt x="1036" y="822"/>
                  </a:lnTo>
                  <a:lnTo>
                    <a:pt x="1036" y="9918"/>
                  </a:lnTo>
                  <a:cubicBezTo>
                    <a:pt x="1036" y="10002"/>
                    <a:pt x="1108" y="10085"/>
                    <a:pt x="1203" y="10085"/>
                  </a:cubicBezTo>
                  <a:lnTo>
                    <a:pt x="7573" y="10085"/>
                  </a:lnTo>
                  <a:cubicBezTo>
                    <a:pt x="7656" y="10085"/>
                    <a:pt x="7728" y="10002"/>
                    <a:pt x="7728" y="9918"/>
                  </a:cubicBezTo>
                  <a:lnTo>
                    <a:pt x="7728" y="822"/>
                  </a:lnTo>
                  <a:lnTo>
                    <a:pt x="8121" y="822"/>
                  </a:lnTo>
                  <a:cubicBezTo>
                    <a:pt x="8299" y="822"/>
                    <a:pt x="8442" y="965"/>
                    <a:pt x="8442" y="1143"/>
                  </a:cubicBezTo>
                  <a:lnTo>
                    <a:pt x="8442" y="10395"/>
                  </a:lnTo>
                  <a:cubicBezTo>
                    <a:pt x="8442" y="10573"/>
                    <a:pt x="8299" y="10716"/>
                    <a:pt x="8121" y="10716"/>
                  </a:cubicBezTo>
                  <a:lnTo>
                    <a:pt x="667" y="10716"/>
                  </a:lnTo>
                  <a:cubicBezTo>
                    <a:pt x="489" y="10716"/>
                    <a:pt x="334" y="10573"/>
                    <a:pt x="334" y="10395"/>
                  </a:cubicBezTo>
                  <a:lnTo>
                    <a:pt x="334" y="8418"/>
                  </a:lnTo>
                  <a:cubicBezTo>
                    <a:pt x="334" y="8323"/>
                    <a:pt x="263" y="8251"/>
                    <a:pt x="167" y="8251"/>
                  </a:cubicBezTo>
                  <a:cubicBezTo>
                    <a:pt x="84" y="8251"/>
                    <a:pt x="12" y="8323"/>
                    <a:pt x="12" y="8418"/>
                  </a:cubicBezTo>
                  <a:lnTo>
                    <a:pt x="12" y="10395"/>
                  </a:lnTo>
                  <a:cubicBezTo>
                    <a:pt x="12" y="10752"/>
                    <a:pt x="298" y="11037"/>
                    <a:pt x="644" y="11037"/>
                  </a:cubicBezTo>
                  <a:lnTo>
                    <a:pt x="8109" y="11037"/>
                  </a:lnTo>
                  <a:cubicBezTo>
                    <a:pt x="8466" y="11037"/>
                    <a:pt x="8740" y="10752"/>
                    <a:pt x="8740" y="10395"/>
                  </a:cubicBezTo>
                  <a:lnTo>
                    <a:pt x="8740" y="1143"/>
                  </a:lnTo>
                  <a:cubicBezTo>
                    <a:pt x="8752" y="810"/>
                    <a:pt x="8454" y="512"/>
                    <a:pt x="8109" y="512"/>
                  </a:cubicBezTo>
                  <a:lnTo>
                    <a:pt x="7299" y="512"/>
                  </a:lnTo>
                  <a:cubicBezTo>
                    <a:pt x="7216" y="512"/>
                    <a:pt x="7144" y="584"/>
                    <a:pt x="7144" y="679"/>
                  </a:cubicBezTo>
                  <a:cubicBezTo>
                    <a:pt x="7144" y="762"/>
                    <a:pt x="7216" y="834"/>
                    <a:pt x="7299" y="834"/>
                  </a:cubicBezTo>
                  <a:lnTo>
                    <a:pt x="7406" y="834"/>
                  </a:lnTo>
                  <a:lnTo>
                    <a:pt x="7406" y="9764"/>
                  </a:lnTo>
                  <a:lnTo>
                    <a:pt x="1370" y="9764"/>
                  </a:lnTo>
                  <a:lnTo>
                    <a:pt x="1370" y="834"/>
                  </a:lnTo>
                  <a:lnTo>
                    <a:pt x="2037" y="834"/>
                  </a:lnTo>
                  <a:lnTo>
                    <a:pt x="2037" y="1215"/>
                  </a:lnTo>
                  <a:cubicBezTo>
                    <a:pt x="2037" y="1489"/>
                    <a:pt x="2263" y="1715"/>
                    <a:pt x="2537" y="1715"/>
                  </a:cubicBezTo>
                  <a:lnTo>
                    <a:pt x="3299" y="1715"/>
                  </a:lnTo>
                  <a:cubicBezTo>
                    <a:pt x="3370" y="2132"/>
                    <a:pt x="3751" y="2465"/>
                    <a:pt x="4192" y="2465"/>
                  </a:cubicBezTo>
                  <a:lnTo>
                    <a:pt x="4549" y="2465"/>
                  </a:lnTo>
                  <a:cubicBezTo>
                    <a:pt x="5001" y="2465"/>
                    <a:pt x="5370" y="2132"/>
                    <a:pt x="5442" y="1715"/>
                  </a:cubicBezTo>
                  <a:lnTo>
                    <a:pt x="6204" y="1715"/>
                  </a:lnTo>
                  <a:cubicBezTo>
                    <a:pt x="6489" y="1715"/>
                    <a:pt x="6704" y="1489"/>
                    <a:pt x="6704" y="1215"/>
                  </a:cubicBezTo>
                  <a:lnTo>
                    <a:pt x="6704" y="512"/>
                  </a:lnTo>
                  <a:cubicBezTo>
                    <a:pt x="6704" y="227"/>
                    <a:pt x="6489" y="0"/>
                    <a:pt x="62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9289;p59"/>
            <p:cNvSpPr/>
            <p:nvPr/>
          </p:nvSpPr>
          <p:spPr>
            <a:xfrm>
              <a:off x="8078692" y="3438653"/>
              <a:ext cx="142264" cy="100216"/>
            </a:xfrm>
            <a:custGeom>
              <a:avLst/>
              <a:gdLst/>
              <a:ahLst/>
              <a:cxnLst/>
              <a:rect l="l" t="t" r="r" b="b"/>
              <a:pathLst>
                <a:path w="4466" h="3146" extrusionOk="0">
                  <a:moveTo>
                    <a:pt x="2742" y="1"/>
                  </a:moveTo>
                  <a:cubicBezTo>
                    <a:pt x="2676" y="1"/>
                    <a:pt x="2609" y="43"/>
                    <a:pt x="2584" y="123"/>
                  </a:cubicBezTo>
                  <a:lnTo>
                    <a:pt x="1989" y="2433"/>
                  </a:lnTo>
                  <a:lnTo>
                    <a:pt x="1429" y="778"/>
                  </a:lnTo>
                  <a:cubicBezTo>
                    <a:pt x="1403" y="705"/>
                    <a:pt x="1335" y="665"/>
                    <a:pt x="1268" y="665"/>
                  </a:cubicBezTo>
                  <a:cubicBezTo>
                    <a:pt x="1216" y="665"/>
                    <a:pt x="1163" y="690"/>
                    <a:pt x="1132" y="742"/>
                  </a:cubicBezTo>
                  <a:lnTo>
                    <a:pt x="656" y="1600"/>
                  </a:lnTo>
                  <a:lnTo>
                    <a:pt x="155" y="1600"/>
                  </a:lnTo>
                  <a:cubicBezTo>
                    <a:pt x="72" y="1600"/>
                    <a:pt x="1" y="1671"/>
                    <a:pt x="1" y="1754"/>
                  </a:cubicBezTo>
                  <a:cubicBezTo>
                    <a:pt x="1" y="1850"/>
                    <a:pt x="72" y="1921"/>
                    <a:pt x="155" y="1921"/>
                  </a:cubicBezTo>
                  <a:lnTo>
                    <a:pt x="739" y="1921"/>
                  </a:lnTo>
                  <a:cubicBezTo>
                    <a:pt x="798" y="1921"/>
                    <a:pt x="846" y="1897"/>
                    <a:pt x="894" y="1838"/>
                  </a:cubicBezTo>
                  <a:lnTo>
                    <a:pt x="1227" y="1219"/>
                  </a:lnTo>
                  <a:lnTo>
                    <a:pt x="1858" y="3040"/>
                  </a:lnTo>
                  <a:cubicBezTo>
                    <a:pt x="1887" y="3110"/>
                    <a:pt x="1951" y="3146"/>
                    <a:pt x="2013" y="3146"/>
                  </a:cubicBezTo>
                  <a:cubicBezTo>
                    <a:pt x="2079" y="3146"/>
                    <a:pt x="2143" y="3107"/>
                    <a:pt x="2168" y="3028"/>
                  </a:cubicBezTo>
                  <a:lnTo>
                    <a:pt x="2763" y="683"/>
                  </a:lnTo>
                  <a:lnTo>
                    <a:pt x="3168" y="1802"/>
                  </a:lnTo>
                  <a:cubicBezTo>
                    <a:pt x="3192" y="1861"/>
                    <a:pt x="3251" y="1909"/>
                    <a:pt x="3311" y="1909"/>
                  </a:cubicBezTo>
                  <a:lnTo>
                    <a:pt x="4287" y="1909"/>
                  </a:lnTo>
                  <a:cubicBezTo>
                    <a:pt x="4370" y="1909"/>
                    <a:pt x="4442" y="1838"/>
                    <a:pt x="4442" y="1742"/>
                  </a:cubicBezTo>
                  <a:cubicBezTo>
                    <a:pt x="4466" y="1671"/>
                    <a:pt x="4382" y="1600"/>
                    <a:pt x="4299" y="1600"/>
                  </a:cubicBezTo>
                  <a:lnTo>
                    <a:pt x="3454" y="1600"/>
                  </a:lnTo>
                  <a:lnTo>
                    <a:pt x="2894" y="111"/>
                  </a:lnTo>
                  <a:cubicBezTo>
                    <a:pt x="2865" y="37"/>
                    <a:pt x="2804" y="1"/>
                    <a:pt x="27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9290;p59"/>
            <p:cNvSpPr/>
            <p:nvPr/>
          </p:nvSpPr>
          <p:spPr>
            <a:xfrm>
              <a:off x="8079074" y="3574928"/>
              <a:ext cx="141882" cy="10257"/>
            </a:xfrm>
            <a:custGeom>
              <a:avLst/>
              <a:gdLst/>
              <a:ahLst/>
              <a:cxnLst/>
              <a:rect l="l" t="t" r="r" b="b"/>
              <a:pathLst>
                <a:path w="4454" h="322" extrusionOk="0">
                  <a:moveTo>
                    <a:pt x="167" y="0"/>
                  </a:moveTo>
                  <a:cubicBezTo>
                    <a:pt x="72" y="0"/>
                    <a:pt x="1" y="72"/>
                    <a:pt x="1" y="155"/>
                  </a:cubicBezTo>
                  <a:cubicBezTo>
                    <a:pt x="1" y="250"/>
                    <a:pt x="72" y="322"/>
                    <a:pt x="167" y="322"/>
                  </a:cubicBezTo>
                  <a:lnTo>
                    <a:pt x="4287" y="322"/>
                  </a:lnTo>
                  <a:cubicBezTo>
                    <a:pt x="4370" y="322"/>
                    <a:pt x="4454" y="250"/>
                    <a:pt x="4454" y="155"/>
                  </a:cubicBezTo>
                  <a:cubicBezTo>
                    <a:pt x="4454" y="72"/>
                    <a:pt x="4370" y="0"/>
                    <a:pt x="42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9291;p59"/>
            <p:cNvSpPr/>
            <p:nvPr/>
          </p:nvSpPr>
          <p:spPr>
            <a:xfrm>
              <a:off x="8079074" y="3619685"/>
              <a:ext cx="141882" cy="10640"/>
            </a:xfrm>
            <a:custGeom>
              <a:avLst/>
              <a:gdLst/>
              <a:ahLst/>
              <a:cxnLst/>
              <a:rect l="l" t="t" r="r" b="b"/>
              <a:pathLst>
                <a:path w="4454" h="334" extrusionOk="0">
                  <a:moveTo>
                    <a:pt x="167" y="0"/>
                  </a:moveTo>
                  <a:cubicBezTo>
                    <a:pt x="72" y="0"/>
                    <a:pt x="1" y="84"/>
                    <a:pt x="1" y="167"/>
                  </a:cubicBezTo>
                  <a:cubicBezTo>
                    <a:pt x="1" y="262"/>
                    <a:pt x="72" y="334"/>
                    <a:pt x="167" y="334"/>
                  </a:cubicBezTo>
                  <a:lnTo>
                    <a:pt x="4287" y="334"/>
                  </a:lnTo>
                  <a:cubicBezTo>
                    <a:pt x="4370" y="334"/>
                    <a:pt x="4454" y="262"/>
                    <a:pt x="4454" y="167"/>
                  </a:cubicBezTo>
                  <a:cubicBezTo>
                    <a:pt x="4454" y="84"/>
                    <a:pt x="4370" y="0"/>
                    <a:pt x="42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8988;p58"/>
          <p:cNvSpPr/>
          <p:nvPr/>
        </p:nvSpPr>
        <p:spPr>
          <a:xfrm>
            <a:off x="16608254" y="5365247"/>
            <a:ext cx="1166472" cy="896172"/>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988;p58"/>
          <p:cNvSpPr/>
          <p:nvPr/>
        </p:nvSpPr>
        <p:spPr>
          <a:xfrm>
            <a:off x="14464214" y="5370450"/>
            <a:ext cx="1166472" cy="896172"/>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8839;p58"/>
          <p:cNvGrpSpPr/>
          <p:nvPr/>
        </p:nvGrpSpPr>
        <p:grpSpPr>
          <a:xfrm>
            <a:off x="16809158" y="7668820"/>
            <a:ext cx="983244" cy="840658"/>
            <a:chOff x="7530697" y="2790299"/>
            <a:chExt cx="244291" cy="326314"/>
          </a:xfrm>
          <a:solidFill>
            <a:schemeClr val="bg1"/>
          </a:solidFill>
        </p:grpSpPr>
        <p:sp>
          <p:nvSpPr>
            <p:cNvPr id="129" name="Google Shape;8840;p58"/>
            <p:cNvSpPr/>
            <p:nvPr/>
          </p:nvSpPr>
          <p:spPr>
            <a:xfrm>
              <a:off x="7616911" y="2907507"/>
              <a:ext cx="9463" cy="14385"/>
            </a:xfrm>
            <a:custGeom>
              <a:avLst/>
              <a:gdLst/>
              <a:ahLst/>
              <a:cxnLst/>
              <a:rect l="l" t="t" r="r" b="b"/>
              <a:pathLst>
                <a:path w="298" h="453" extrusionOk="0">
                  <a:moveTo>
                    <a:pt x="155" y="0"/>
                  </a:moveTo>
                  <a:cubicBezTo>
                    <a:pt x="60" y="0"/>
                    <a:pt x="0" y="72"/>
                    <a:pt x="0" y="143"/>
                  </a:cubicBezTo>
                  <a:lnTo>
                    <a:pt x="0" y="310"/>
                  </a:lnTo>
                  <a:cubicBezTo>
                    <a:pt x="0" y="393"/>
                    <a:pt x="72" y="453"/>
                    <a:pt x="155" y="453"/>
                  </a:cubicBezTo>
                  <a:cubicBezTo>
                    <a:pt x="227" y="453"/>
                    <a:pt x="298" y="381"/>
                    <a:pt x="298" y="310"/>
                  </a:cubicBezTo>
                  <a:lnTo>
                    <a:pt x="298" y="143"/>
                  </a:lnTo>
                  <a:cubicBezTo>
                    <a:pt x="298" y="72"/>
                    <a:pt x="238" y="0"/>
                    <a:pt x="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841;p58"/>
            <p:cNvSpPr/>
            <p:nvPr/>
          </p:nvSpPr>
          <p:spPr>
            <a:xfrm>
              <a:off x="7678548" y="2907507"/>
              <a:ext cx="9463" cy="14385"/>
            </a:xfrm>
            <a:custGeom>
              <a:avLst/>
              <a:gdLst/>
              <a:ahLst/>
              <a:cxnLst/>
              <a:rect l="l" t="t" r="r" b="b"/>
              <a:pathLst>
                <a:path w="298" h="453" extrusionOk="0">
                  <a:moveTo>
                    <a:pt x="143" y="0"/>
                  </a:moveTo>
                  <a:cubicBezTo>
                    <a:pt x="60" y="0"/>
                    <a:pt x="0" y="72"/>
                    <a:pt x="0" y="143"/>
                  </a:cubicBezTo>
                  <a:lnTo>
                    <a:pt x="0" y="310"/>
                  </a:lnTo>
                  <a:cubicBezTo>
                    <a:pt x="0" y="393"/>
                    <a:pt x="72" y="453"/>
                    <a:pt x="143" y="453"/>
                  </a:cubicBezTo>
                  <a:cubicBezTo>
                    <a:pt x="214" y="453"/>
                    <a:pt x="298" y="381"/>
                    <a:pt x="298" y="310"/>
                  </a:cubicBezTo>
                  <a:lnTo>
                    <a:pt x="298" y="143"/>
                  </a:lnTo>
                  <a:cubicBezTo>
                    <a:pt x="298" y="72"/>
                    <a:pt x="238" y="0"/>
                    <a:pt x="1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842;p58"/>
            <p:cNvSpPr/>
            <p:nvPr/>
          </p:nvSpPr>
          <p:spPr>
            <a:xfrm>
              <a:off x="7632408" y="2943136"/>
              <a:ext cx="40869" cy="14671"/>
            </a:xfrm>
            <a:custGeom>
              <a:avLst/>
              <a:gdLst/>
              <a:ahLst/>
              <a:cxnLst/>
              <a:rect l="l" t="t" r="r" b="b"/>
              <a:pathLst>
                <a:path w="1287" h="462" extrusionOk="0">
                  <a:moveTo>
                    <a:pt x="167" y="0"/>
                  </a:moveTo>
                  <a:cubicBezTo>
                    <a:pt x="129" y="0"/>
                    <a:pt x="90" y="15"/>
                    <a:pt x="60" y="45"/>
                  </a:cubicBezTo>
                  <a:cubicBezTo>
                    <a:pt x="1" y="104"/>
                    <a:pt x="1" y="200"/>
                    <a:pt x="60" y="259"/>
                  </a:cubicBezTo>
                  <a:cubicBezTo>
                    <a:pt x="203" y="390"/>
                    <a:pt x="417" y="462"/>
                    <a:pt x="655" y="462"/>
                  </a:cubicBezTo>
                  <a:cubicBezTo>
                    <a:pt x="893" y="462"/>
                    <a:pt x="1120" y="390"/>
                    <a:pt x="1251" y="259"/>
                  </a:cubicBezTo>
                  <a:cubicBezTo>
                    <a:pt x="1286" y="212"/>
                    <a:pt x="1286" y="104"/>
                    <a:pt x="1227" y="45"/>
                  </a:cubicBezTo>
                  <a:cubicBezTo>
                    <a:pt x="1197" y="15"/>
                    <a:pt x="1158" y="0"/>
                    <a:pt x="1120" y="0"/>
                  </a:cubicBezTo>
                  <a:cubicBezTo>
                    <a:pt x="1081" y="0"/>
                    <a:pt x="1042" y="15"/>
                    <a:pt x="1013" y="45"/>
                  </a:cubicBezTo>
                  <a:cubicBezTo>
                    <a:pt x="953" y="104"/>
                    <a:pt x="822" y="164"/>
                    <a:pt x="643" y="164"/>
                  </a:cubicBezTo>
                  <a:cubicBezTo>
                    <a:pt x="465" y="164"/>
                    <a:pt x="322" y="104"/>
                    <a:pt x="274" y="45"/>
                  </a:cubicBezTo>
                  <a:cubicBezTo>
                    <a:pt x="245" y="15"/>
                    <a:pt x="206"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843;p58"/>
            <p:cNvSpPr/>
            <p:nvPr/>
          </p:nvSpPr>
          <p:spPr>
            <a:xfrm>
              <a:off x="7530697" y="2790299"/>
              <a:ext cx="244291" cy="326314"/>
            </a:xfrm>
            <a:custGeom>
              <a:avLst/>
              <a:gdLst/>
              <a:ahLst/>
              <a:cxnLst/>
              <a:rect l="l" t="t" r="r" b="b"/>
              <a:pathLst>
                <a:path w="7693" h="10276" extrusionOk="0">
                  <a:moveTo>
                    <a:pt x="3846" y="298"/>
                  </a:moveTo>
                  <a:cubicBezTo>
                    <a:pt x="5275" y="298"/>
                    <a:pt x="6442" y="1453"/>
                    <a:pt x="6442" y="2882"/>
                  </a:cubicBezTo>
                  <a:lnTo>
                    <a:pt x="6442" y="4013"/>
                  </a:lnTo>
                  <a:cubicBezTo>
                    <a:pt x="6442" y="4846"/>
                    <a:pt x="6633" y="5489"/>
                    <a:pt x="6799" y="5870"/>
                  </a:cubicBezTo>
                  <a:cubicBezTo>
                    <a:pt x="6811" y="5918"/>
                    <a:pt x="6811" y="5965"/>
                    <a:pt x="6799" y="6001"/>
                  </a:cubicBezTo>
                  <a:cubicBezTo>
                    <a:pt x="6775" y="6049"/>
                    <a:pt x="6752" y="6084"/>
                    <a:pt x="6704" y="6096"/>
                  </a:cubicBezTo>
                  <a:cubicBezTo>
                    <a:pt x="6359" y="6227"/>
                    <a:pt x="5692" y="6489"/>
                    <a:pt x="4978" y="6632"/>
                  </a:cubicBezTo>
                  <a:lnTo>
                    <a:pt x="4978" y="6132"/>
                  </a:lnTo>
                  <a:cubicBezTo>
                    <a:pt x="5644" y="5739"/>
                    <a:pt x="6109" y="5013"/>
                    <a:pt x="6109" y="4179"/>
                  </a:cubicBezTo>
                  <a:lnTo>
                    <a:pt x="6109" y="3536"/>
                  </a:lnTo>
                  <a:cubicBezTo>
                    <a:pt x="6109" y="3108"/>
                    <a:pt x="5751" y="2751"/>
                    <a:pt x="5323" y="2751"/>
                  </a:cubicBezTo>
                  <a:lnTo>
                    <a:pt x="5073" y="2751"/>
                  </a:lnTo>
                  <a:lnTo>
                    <a:pt x="4311" y="1989"/>
                  </a:lnTo>
                  <a:cubicBezTo>
                    <a:pt x="4282" y="1960"/>
                    <a:pt x="4249" y="1944"/>
                    <a:pt x="4214" y="1944"/>
                  </a:cubicBezTo>
                  <a:cubicBezTo>
                    <a:pt x="4191" y="1944"/>
                    <a:pt x="4168" y="1951"/>
                    <a:pt x="4144" y="1965"/>
                  </a:cubicBezTo>
                  <a:cubicBezTo>
                    <a:pt x="4085" y="1989"/>
                    <a:pt x="4061" y="2036"/>
                    <a:pt x="4061" y="2096"/>
                  </a:cubicBezTo>
                  <a:lnTo>
                    <a:pt x="4061" y="2751"/>
                  </a:lnTo>
                  <a:lnTo>
                    <a:pt x="3239" y="2751"/>
                  </a:lnTo>
                  <a:cubicBezTo>
                    <a:pt x="3144" y="2751"/>
                    <a:pt x="3084" y="2822"/>
                    <a:pt x="3084" y="2893"/>
                  </a:cubicBezTo>
                  <a:cubicBezTo>
                    <a:pt x="3084" y="2965"/>
                    <a:pt x="3168" y="3048"/>
                    <a:pt x="3239" y="3048"/>
                  </a:cubicBezTo>
                  <a:lnTo>
                    <a:pt x="4204" y="3048"/>
                  </a:lnTo>
                  <a:cubicBezTo>
                    <a:pt x="4299" y="3048"/>
                    <a:pt x="4358" y="2965"/>
                    <a:pt x="4358" y="2893"/>
                  </a:cubicBezTo>
                  <a:lnTo>
                    <a:pt x="4358" y="2453"/>
                  </a:lnTo>
                  <a:lnTo>
                    <a:pt x="4906" y="3001"/>
                  </a:lnTo>
                  <a:cubicBezTo>
                    <a:pt x="4930" y="3024"/>
                    <a:pt x="4966" y="3048"/>
                    <a:pt x="5013" y="3048"/>
                  </a:cubicBezTo>
                  <a:lnTo>
                    <a:pt x="5335" y="3048"/>
                  </a:lnTo>
                  <a:cubicBezTo>
                    <a:pt x="5609" y="3048"/>
                    <a:pt x="5823" y="3263"/>
                    <a:pt x="5823" y="3536"/>
                  </a:cubicBezTo>
                  <a:lnTo>
                    <a:pt x="5823" y="4179"/>
                  </a:lnTo>
                  <a:cubicBezTo>
                    <a:pt x="5823" y="5251"/>
                    <a:pt x="4954" y="6132"/>
                    <a:pt x="3882" y="6132"/>
                  </a:cubicBezTo>
                  <a:cubicBezTo>
                    <a:pt x="2811" y="6132"/>
                    <a:pt x="1930" y="5251"/>
                    <a:pt x="1930" y="4179"/>
                  </a:cubicBezTo>
                  <a:lnTo>
                    <a:pt x="1930" y="3536"/>
                  </a:lnTo>
                  <a:cubicBezTo>
                    <a:pt x="1930" y="3263"/>
                    <a:pt x="2156" y="3048"/>
                    <a:pt x="2418" y="3048"/>
                  </a:cubicBezTo>
                  <a:lnTo>
                    <a:pt x="2584" y="3048"/>
                  </a:lnTo>
                  <a:cubicBezTo>
                    <a:pt x="2668" y="3048"/>
                    <a:pt x="2727" y="2965"/>
                    <a:pt x="2727" y="2893"/>
                  </a:cubicBezTo>
                  <a:cubicBezTo>
                    <a:pt x="2727" y="2822"/>
                    <a:pt x="2656" y="2751"/>
                    <a:pt x="2584" y="2751"/>
                  </a:cubicBezTo>
                  <a:lnTo>
                    <a:pt x="2418" y="2751"/>
                  </a:lnTo>
                  <a:cubicBezTo>
                    <a:pt x="1989" y="2751"/>
                    <a:pt x="1632" y="3108"/>
                    <a:pt x="1632" y="3536"/>
                  </a:cubicBezTo>
                  <a:lnTo>
                    <a:pt x="1632" y="4179"/>
                  </a:lnTo>
                  <a:cubicBezTo>
                    <a:pt x="1632" y="5013"/>
                    <a:pt x="2096" y="5739"/>
                    <a:pt x="2763" y="6132"/>
                  </a:cubicBezTo>
                  <a:lnTo>
                    <a:pt x="2763" y="6632"/>
                  </a:lnTo>
                  <a:cubicBezTo>
                    <a:pt x="2001" y="6465"/>
                    <a:pt x="1334" y="6227"/>
                    <a:pt x="989" y="6096"/>
                  </a:cubicBezTo>
                  <a:cubicBezTo>
                    <a:pt x="941" y="6084"/>
                    <a:pt x="918" y="6049"/>
                    <a:pt x="906" y="6001"/>
                  </a:cubicBezTo>
                  <a:cubicBezTo>
                    <a:pt x="882" y="5965"/>
                    <a:pt x="882" y="5918"/>
                    <a:pt x="906" y="5870"/>
                  </a:cubicBezTo>
                  <a:cubicBezTo>
                    <a:pt x="1060" y="5489"/>
                    <a:pt x="1263" y="4846"/>
                    <a:pt x="1263" y="4013"/>
                  </a:cubicBezTo>
                  <a:lnTo>
                    <a:pt x="1263" y="2882"/>
                  </a:lnTo>
                  <a:cubicBezTo>
                    <a:pt x="1263" y="1453"/>
                    <a:pt x="2418" y="298"/>
                    <a:pt x="3846" y="298"/>
                  </a:cubicBezTo>
                  <a:close/>
                  <a:moveTo>
                    <a:pt x="4632" y="6275"/>
                  </a:moveTo>
                  <a:lnTo>
                    <a:pt x="4632" y="6787"/>
                  </a:lnTo>
                  <a:cubicBezTo>
                    <a:pt x="4632" y="7025"/>
                    <a:pt x="4739" y="7239"/>
                    <a:pt x="4918" y="7394"/>
                  </a:cubicBezTo>
                  <a:cubicBezTo>
                    <a:pt x="4894" y="7442"/>
                    <a:pt x="4858" y="7477"/>
                    <a:pt x="4835" y="7513"/>
                  </a:cubicBezTo>
                  <a:cubicBezTo>
                    <a:pt x="4787" y="7573"/>
                    <a:pt x="4787" y="7680"/>
                    <a:pt x="4858" y="7715"/>
                  </a:cubicBezTo>
                  <a:cubicBezTo>
                    <a:pt x="4894" y="7739"/>
                    <a:pt x="4918" y="7751"/>
                    <a:pt x="4954" y="7751"/>
                  </a:cubicBezTo>
                  <a:cubicBezTo>
                    <a:pt x="4989" y="7751"/>
                    <a:pt x="5037" y="7739"/>
                    <a:pt x="5073" y="7692"/>
                  </a:cubicBezTo>
                  <a:cubicBezTo>
                    <a:pt x="5109" y="7632"/>
                    <a:pt x="5156" y="7584"/>
                    <a:pt x="5192" y="7525"/>
                  </a:cubicBezTo>
                  <a:lnTo>
                    <a:pt x="5525" y="7644"/>
                  </a:lnTo>
                  <a:cubicBezTo>
                    <a:pt x="4918" y="8573"/>
                    <a:pt x="4299" y="8894"/>
                    <a:pt x="3882" y="9001"/>
                  </a:cubicBezTo>
                  <a:cubicBezTo>
                    <a:pt x="3864" y="9007"/>
                    <a:pt x="3849" y="9010"/>
                    <a:pt x="3835" y="9010"/>
                  </a:cubicBezTo>
                  <a:cubicBezTo>
                    <a:pt x="3820" y="9010"/>
                    <a:pt x="3805" y="9007"/>
                    <a:pt x="3787" y="9001"/>
                  </a:cubicBezTo>
                  <a:cubicBezTo>
                    <a:pt x="3370" y="8882"/>
                    <a:pt x="2751" y="8549"/>
                    <a:pt x="2120" y="7644"/>
                  </a:cubicBezTo>
                  <a:lnTo>
                    <a:pt x="2465" y="7525"/>
                  </a:lnTo>
                  <a:cubicBezTo>
                    <a:pt x="2763" y="7942"/>
                    <a:pt x="3204" y="8442"/>
                    <a:pt x="3787" y="8644"/>
                  </a:cubicBezTo>
                  <a:cubicBezTo>
                    <a:pt x="3799" y="8644"/>
                    <a:pt x="3823" y="8656"/>
                    <a:pt x="3835" y="8656"/>
                  </a:cubicBezTo>
                  <a:cubicBezTo>
                    <a:pt x="3846" y="8656"/>
                    <a:pt x="3858" y="8656"/>
                    <a:pt x="3882" y="8644"/>
                  </a:cubicBezTo>
                  <a:cubicBezTo>
                    <a:pt x="4144" y="8549"/>
                    <a:pt x="4418" y="8382"/>
                    <a:pt x="4668" y="8132"/>
                  </a:cubicBezTo>
                  <a:cubicBezTo>
                    <a:pt x="4728" y="8073"/>
                    <a:pt x="4728" y="7989"/>
                    <a:pt x="4668" y="7930"/>
                  </a:cubicBezTo>
                  <a:cubicBezTo>
                    <a:pt x="4638" y="7900"/>
                    <a:pt x="4600" y="7885"/>
                    <a:pt x="4561" y="7885"/>
                  </a:cubicBezTo>
                  <a:cubicBezTo>
                    <a:pt x="4522" y="7885"/>
                    <a:pt x="4483" y="7900"/>
                    <a:pt x="4454" y="7930"/>
                  </a:cubicBezTo>
                  <a:cubicBezTo>
                    <a:pt x="4251" y="8120"/>
                    <a:pt x="4025" y="8275"/>
                    <a:pt x="3823" y="8346"/>
                  </a:cubicBezTo>
                  <a:cubicBezTo>
                    <a:pt x="3358" y="8168"/>
                    <a:pt x="2965" y="7751"/>
                    <a:pt x="2715" y="7394"/>
                  </a:cubicBezTo>
                  <a:cubicBezTo>
                    <a:pt x="2894" y="7239"/>
                    <a:pt x="3001" y="7025"/>
                    <a:pt x="3001" y="6787"/>
                  </a:cubicBezTo>
                  <a:lnTo>
                    <a:pt x="3001" y="6275"/>
                  </a:lnTo>
                  <a:cubicBezTo>
                    <a:pt x="3251" y="6382"/>
                    <a:pt x="3525" y="6430"/>
                    <a:pt x="3823" y="6430"/>
                  </a:cubicBezTo>
                  <a:cubicBezTo>
                    <a:pt x="4120" y="6430"/>
                    <a:pt x="4382" y="6370"/>
                    <a:pt x="4632" y="6275"/>
                  </a:cubicBezTo>
                  <a:close/>
                  <a:moveTo>
                    <a:pt x="3846" y="0"/>
                  </a:moveTo>
                  <a:cubicBezTo>
                    <a:pt x="2251" y="0"/>
                    <a:pt x="953" y="1286"/>
                    <a:pt x="953" y="2882"/>
                  </a:cubicBezTo>
                  <a:lnTo>
                    <a:pt x="953" y="4013"/>
                  </a:lnTo>
                  <a:cubicBezTo>
                    <a:pt x="953" y="4846"/>
                    <a:pt x="751" y="5453"/>
                    <a:pt x="632" y="5775"/>
                  </a:cubicBezTo>
                  <a:cubicBezTo>
                    <a:pt x="584" y="5894"/>
                    <a:pt x="584" y="6013"/>
                    <a:pt x="632" y="6132"/>
                  </a:cubicBezTo>
                  <a:cubicBezTo>
                    <a:pt x="679" y="6251"/>
                    <a:pt x="775" y="6334"/>
                    <a:pt x="894" y="6382"/>
                  </a:cubicBezTo>
                  <a:cubicBezTo>
                    <a:pt x="1251" y="6525"/>
                    <a:pt x="1965" y="6787"/>
                    <a:pt x="2715" y="6930"/>
                  </a:cubicBezTo>
                  <a:cubicBezTo>
                    <a:pt x="2668" y="7084"/>
                    <a:pt x="2549" y="7180"/>
                    <a:pt x="2418" y="7239"/>
                  </a:cubicBezTo>
                  <a:lnTo>
                    <a:pt x="751" y="7823"/>
                  </a:lnTo>
                  <a:cubicBezTo>
                    <a:pt x="298" y="7989"/>
                    <a:pt x="1" y="8406"/>
                    <a:pt x="1" y="8882"/>
                  </a:cubicBezTo>
                  <a:lnTo>
                    <a:pt x="1" y="10132"/>
                  </a:lnTo>
                  <a:cubicBezTo>
                    <a:pt x="1" y="10216"/>
                    <a:pt x="84" y="10275"/>
                    <a:pt x="156" y="10275"/>
                  </a:cubicBezTo>
                  <a:cubicBezTo>
                    <a:pt x="227" y="10275"/>
                    <a:pt x="298" y="10204"/>
                    <a:pt x="298" y="10132"/>
                  </a:cubicBezTo>
                  <a:lnTo>
                    <a:pt x="298" y="8882"/>
                  </a:lnTo>
                  <a:cubicBezTo>
                    <a:pt x="298" y="8775"/>
                    <a:pt x="322" y="8692"/>
                    <a:pt x="358" y="8597"/>
                  </a:cubicBezTo>
                  <a:lnTo>
                    <a:pt x="1120" y="9251"/>
                  </a:lnTo>
                  <a:cubicBezTo>
                    <a:pt x="1227" y="9347"/>
                    <a:pt x="1299" y="9478"/>
                    <a:pt x="1299" y="9620"/>
                  </a:cubicBezTo>
                  <a:lnTo>
                    <a:pt x="1299" y="10132"/>
                  </a:lnTo>
                  <a:cubicBezTo>
                    <a:pt x="1299" y="10216"/>
                    <a:pt x="1370" y="10275"/>
                    <a:pt x="1453" y="10275"/>
                  </a:cubicBezTo>
                  <a:cubicBezTo>
                    <a:pt x="1525" y="10275"/>
                    <a:pt x="1596" y="10204"/>
                    <a:pt x="1596" y="10132"/>
                  </a:cubicBezTo>
                  <a:lnTo>
                    <a:pt x="1596" y="9609"/>
                  </a:lnTo>
                  <a:cubicBezTo>
                    <a:pt x="1596" y="9370"/>
                    <a:pt x="1489" y="9168"/>
                    <a:pt x="1310" y="9001"/>
                  </a:cubicBezTo>
                  <a:lnTo>
                    <a:pt x="513" y="8311"/>
                  </a:lnTo>
                  <a:cubicBezTo>
                    <a:pt x="596" y="8216"/>
                    <a:pt x="715" y="8132"/>
                    <a:pt x="834" y="8085"/>
                  </a:cubicBezTo>
                  <a:lnTo>
                    <a:pt x="1846" y="7739"/>
                  </a:lnTo>
                  <a:cubicBezTo>
                    <a:pt x="2537" y="8775"/>
                    <a:pt x="3251" y="9144"/>
                    <a:pt x="3727" y="9275"/>
                  </a:cubicBezTo>
                  <a:cubicBezTo>
                    <a:pt x="3775" y="9299"/>
                    <a:pt x="3799" y="9299"/>
                    <a:pt x="3846" y="9299"/>
                  </a:cubicBezTo>
                  <a:cubicBezTo>
                    <a:pt x="3894" y="9299"/>
                    <a:pt x="3930" y="9299"/>
                    <a:pt x="3966" y="9275"/>
                  </a:cubicBezTo>
                  <a:cubicBezTo>
                    <a:pt x="4442" y="9144"/>
                    <a:pt x="5156" y="8775"/>
                    <a:pt x="5835" y="7739"/>
                  </a:cubicBezTo>
                  <a:lnTo>
                    <a:pt x="6847" y="8085"/>
                  </a:lnTo>
                  <a:cubicBezTo>
                    <a:pt x="6990" y="8132"/>
                    <a:pt x="7085" y="8216"/>
                    <a:pt x="7180" y="8311"/>
                  </a:cubicBezTo>
                  <a:lnTo>
                    <a:pt x="6371" y="9001"/>
                  </a:lnTo>
                  <a:cubicBezTo>
                    <a:pt x="6192" y="9144"/>
                    <a:pt x="6097" y="9370"/>
                    <a:pt x="6097" y="9609"/>
                  </a:cubicBezTo>
                  <a:lnTo>
                    <a:pt x="6097" y="10120"/>
                  </a:lnTo>
                  <a:cubicBezTo>
                    <a:pt x="6097" y="10204"/>
                    <a:pt x="6168" y="10263"/>
                    <a:pt x="6240" y="10263"/>
                  </a:cubicBezTo>
                  <a:cubicBezTo>
                    <a:pt x="6311" y="10263"/>
                    <a:pt x="6394" y="10192"/>
                    <a:pt x="6394" y="10120"/>
                  </a:cubicBezTo>
                  <a:lnTo>
                    <a:pt x="6394" y="9609"/>
                  </a:lnTo>
                  <a:cubicBezTo>
                    <a:pt x="6394" y="9466"/>
                    <a:pt x="6454" y="9323"/>
                    <a:pt x="6573" y="9239"/>
                  </a:cubicBezTo>
                  <a:lnTo>
                    <a:pt x="7323" y="8585"/>
                  </a:lnTo>
                  <a:cubicBezTo>
                    <a:pt x="7359" y="8668"/>
                    <a:pt x="7383" y="8775"/>
                    <a:pt x="7383" y="8870"/>
                  </a:cubicBezTo>
                  <a:lnTo>
                    <a:pt x="7383" y="10120"/>
                  </a:lnTo>
                  <a:cubicBezTo>
                    <a:pt x="7383" y="10204"/>
                    <a:pt x="7466" y="10263"/>
                    <a:pt x="7537" y="10263"/>
                  </a:cubicBezTo>
                  <a:cubicBezTo>
                    <a:pt x="7609" y="10263"/>
                    <a:pt x="7680" y="10192"/>
                    <a:pt x="7680" y="10120"/>
                  </a:cubicBezTo>
                  <a:lnTo>
                    <a:pt x="7680" y="8870"/>
                  </a:lnTo>
                  <a:cubicBezTo>
                    <a:pt x="7692" y="8406"/>
                    <a:pt x="7395" y="7977"/>
                    <a:pt x="6942" y="7823"/>
                  </a:cubicBezTo>
                  <a:lnTo>
                    <a:pt x="5275" y="7239"/>
                  </a:lnTo>
                  <a:cubicBezTo>
                    <a:pt x="5132" y="7203"/>
                    <a:pt x="5025" y="7084"/>
                    <a:pt x="4978" y="6930"/>
                  </a:cubicBezTo>
                  <a:cubicBezTo>
                    <a:pt x="5740" y="6787"/>
                    <a:pt x="6442" y="6513"/>
                    <a:pt x="6799" y="6382"/>
                  </a:cubicBezTo>
                  <a:cubicBezTo>
                    <a:pt x="6918" y="6334"/>
                    <a:pt x="7002" y="6251"/>
                    <a:pt x="7061" y="6132"/>
                  </a:cubicBezTo>
                  <a:cubicBezTo>
                    <a:pt x="7109" y="6013"/>
                    <a:pt x="7109" y="5894"/>
                    <a:pt x="7061" y="5775"/>
                  </a:cubicBezTo>
                  <a:cubicBezTo>
                    <a:pt x="6942" y="5477"/>
                    <a:pt x="6740" y="4846"/>
                    <a:pt x="6740" y="4013"/>
                  </a:cubicBezTo>
                  <a:lnTo>
                    <a:pt x="6740" y="2882"/>
                  </a:lnTo>
                  <a:cubicBezTo>
                    <a:pt x="6740" y="1286"/>
                    <a:pt x="5442" y="0"/>
                    <a:pt x="38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844;p58"/>
            <p:cNvSpPr/>
            <p:nvPr/>
          </p:nvSpPr>
          <p:spPr>
            <a:xfrm>
              <a:off x="7611608" y="2891630"/>
              <a:ext cx="20069" cy="9463"/>
            </a:xfrm>
            <a:custGeom>
              <a:avLst/>
              <a:gdLst/>
              <a:ahLst/>
              <a:cxnLst/>
              <a:rect l="l" t="t" r="r" b="b"/>
              <a:pathLst>
                <a:path w="632" h="298" extrusionOk="0">
                  <a:moveTo>
                    <a:pt x="155" y="0"/>
                  </a:moveTo>
                  <a:cubicBezTo>
                    <a:pt x="60" y="0"/>
                    <a:pt x="1" y="83"/>
                    <a:pt x="1" y="155"/>
                  </a:cubicBezTo>
                  <a:cubicBezTo>
                    <a:pt x="1" y="226"/>
                    <a:pt x="84" y="298"/>
                    <a:pt x="155" y="298"/>
                  </a:cubicBezTo>
                  <a:lnTo>
                    <a:pt x="477" y="298"/>
                  </a:lnTo>
                  <a:cubicBezTo>
                    <a:pt x="572" y="298"/>
                    <a:pt x="632" y="226"/>
                    <a:pt x="632" y="155"/>
                  </a:cubicBezTo>
                  <a:cubicBezTo>
                    <a:pt x="632" y="83"/>
                    <a:pt x="572" y="0"/>
                    <a:pt x="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845;p58"/>
            <p:cNvSpPr/>
            <p:nvPr/>
          </p:nvSpPr>
          <p:spPr>
            <a:xfrm>
              <a:off x="7673245" y="2891630"/>
              <a:ext cx="19688" cy="9463"/>
            </a:xfrm>
            <a:custGeom>
              <a:avLst/>
              <a:gdLst/>
              <a:ahLst/>
              <a:cxnLst/>
              <a:rect l="l" t="t" r="r" b="b"/>
              <a:pathLst>
                <a:path w="620" h="298" extrusionOk="0">
                  <a:moveTo>
                    <a:pt x="143" y="0"/>
                  </a:moveTo>
                  <a:cubicBezTo>
                    <a:pt x="60" y="0"/>
                    <a:pt x="0" y="83"/>
                    <a:pt x="0" y="155"/>
                  </a:cubicBezTo>
                  <a:cubicBezTo>
                    <a:pt x="0" y="226"/>
                    <a:pt x="72" y="298"/>
                    <a:pt x="143" y="298"/>
                  </a:cubicBezTo>
                  <a:lnTo>
                    <a:pt x="477" y="298"/>
                  </a:lnTo>
                  <a:cubicBezTo>
                    <a:pt x="560" y="298"/>
                    <a:pt x="620" y="226"/>
                    <a:pt x="620" y="155"/>
                  </a:cubicBezTo>
                  <a:cubicBezTo>
                    <a:pt x="620" y="83"/>
                    <a:pt x="548" y="0"/>
                    <a:pt x="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8839;p58"/>
          <p:cNvGrpSpPr/>
          <p:nvPr/>
        </p:nvGrpSpPr>
        <p:grpSpPr>
          <a:xfrm>
            <a:off x="14665826" y="7155950"/>
            <a:ext cx="983244" cy="840658"/>
            <a:chOff x="7530697" y="2790299"/>
            <a:chExt cx="244291" cy="326314"/>
          </a:xfrm>
          <a:solidFill>
            <a:schemeClr val="tx1"/>
          </a:solidFill>
        </p:grpSpPr>
        <p:sp>
          <p:nvSpPr>
            <p:cNvPr id="136" name="Google Shape;8840;p58"/>
            <p:cNvSpPr/>
            <p:nvPr/>
          </p:nvSpPr>
          <p:spPr>
            <a:xfrm>
              <a:off x="7616911" y="2907507"/>
              <a:ext cx="9463" cy="14385"/>
            </a:xfrm>
            <a:custGeom>
              <a:avLst/>
              <a:gdLst/>
              <a:ahLst/>
              <a:cxnLst/>
              <a:rect l="l" t="t" r="r" b="b"/>
              <a:pathLst>
                <a:path w="298" h="453" extrusionOk="0">
                  <a:moveTo>
                    <a:pt x="155" y="0"/>
                  </a:moveTo>
                  <a:cubicBezTo>
                    <a:pt x="60" y="0"/>
                    <a:pt x="0" y="72"/>
                    <a:pt x="0" y="143"/>
                  </a:cubicBezTo>
                  <a:lnTo>
                    <a:pt x="0" y="310"/>
                  </a:lnTo>
                  <a:cubicBezTo>
                    <a:pt x="0" y="393"/>
                    <a:pt x="72" y="453"/>
                    <a:pt x="155" y="453"/>
                  </a:cubicBezTo>
                  <a:cubicBezTo>
                    <a:pt x="227" y="453"/>
                    <a:pt x="298" y="381"/>
                    <a:pt x="298" y="310"/>
                  </a:cubicBezTo>
                  <a:lnTo>
                    <a:pt x="298" y="143"/>
                  </a:lnTo>
                  <a:cubicBezTo>
                    <a:pt x="298" y="72"/>
                    <a:pt x="238" y="0"/>
                    <a:pt x="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841;p58"/>
            <p:cNvSpPr/>
            <p:nvPr/>
          </p:nvSpPr>
          <p:spPr>
            <a:xfrm>
              <a:off x="7678548" y="2907507"/>
              <a:ext cx="9463" cy="14385"/>
            </a:xfrm>
            <a:custGeom>
              <a:avLst/>
              <a:gdLst/>
              <a:ahLst/>
              <a:cxnLst/>
              <a:rect l="l" t="t" r="r" b="b"/>
              <a:pathLst>
                <a:path w="298" h="453" extrusionOk="0">
                  <a:moveTo>
                    <a:pt x="143" y="0"/>
                  </a:moveTo>
                  <a:cubicBezTo>
                    <a:pt x="60" y="0"/>
                    <a:pt x="0" y="72"/>
                    <a:pt x="0" y="143"/>
                  </a:cubicBezTo>
                  <a:lnTo>
                    <a:pt x="0" y="310"/>
                  </a:lnTo>
                  <a:cubicBezTo>
                    <a:pt x="0" y="393"/>
                    <a:pt x="72" y="453"/>
                    <a:pt x="143" y="453"/>
                  </a:cubicBezTo>
                  <a:cubicBezTo>
                    <a:pt x="214" y="453"/>
                    <a:pt x="298" y="381"/>
                    <a:pt x="298" y="310"/>
                  </a:cubicBezTo>
                  <a:lnTo>
                    <a:pt x="298" y="143"/>
                  </a:lnTo>
                  <a:cubicBezTo>
                    <a:pt x="298" y="72"/>
                    <a:pt x="238" y="0"/>
                    <a:pt x="1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842;p58"/>
            <p:cNvSpPr/>
            <p:nvPr/>
          </p:nvSpPr>
          <p:spPr>
            <a:xfrm>
              <a:off x="7632408" y="2943136"/>
              <a:ext cx="40869" cy="14671"/>
            </a:xfrm>
            <a:custGeom>
              <a:avLst/>
              <a:gdLst/>
              <a:ahLst/>
              <a:cxnLst/>
              <a:rect l="l" t="t" r="r" b="b"/>
              <a:pathLst>
                <a:path w="1287" h="462" extrusionOk="0">
                  <a:moveTo>
                    <a:pt x="167" y="0"/>
                  </a:moveTo>
                  <a:cubicBezTo>
                    <a:pt x="129" y="0"/>
                    <a:pt x="90" y="15"/>
                    <a:pt x="60" y="45"/>
                  </a:cubicBezTo>
                  <a:cubicBezTo>
                    <a:pt x="1" y="104"/>
                    <a:pt x="1" y="200"/>
                    <a:pt x="60" y="259"/>
                  </a:cubicBezTo>
                  <a:cubicBezTo>
                    <a:pt x="203" y="390"/>
                    <a:pt x="417" y="462"/>
                    <a:pt x="655" y="462"/>
                  </a:cubicBezTo>
                  <a:cubicBezTo>
                    <a:pt x="893" y="462"/>
                    <a:pt x="1120" y="390"/>
                    <a:pt x="1251" y="259"/>
                  </a:cubicBezTo>
                  <a:cubicBezTo>
                    <a:pt x="1286" y="212"/>
                    <a:pt x="1286" y="104"/>
                    <a:pt x="1227" y="45"/>
                  </a:cubicBezTo>
                  <a:cubicBezTo>
                    <a:pt x="1197" y="15"/>
                    <a:pt x="1158" y="0"/>
                    <a:pt x="1120" y="0"/>
                  </a:cubicBezTo>
                  <a:cubicBezTo>
                    <a:pt x="1081" y="0"/>
                    <a:pt x="1042" y="15"/>
                    <a:pt x="1013" y="45"/>
                  </a:cubicBezTo>
                  <a:cubicBezTo>
                    <a:pt x="953" y="104"/>
                    <a:pt x="822" y="164"/>
                    <a:pt x="643" y="164"/>
                  </a:cubicBezTo>
                  <a:cubicBezTo>
                    <a:pt x="465" y="164"/>
                    <a:pt x="322" y="104"/>
                    <a:pt x="274" y="45"/>
                  </a:cubicBezTo>
                  <a:cubicBezTo>
                    <a:pt x="245" y="15"/>
                    <a:pt x="206"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843;p58"/>
            <p:cNvSpPr/>
            <p:nvPr/>
          </p:nvSpPr>
          <p:spPr>
            <a:xfrm>
              <a:off x="7530697" y="2790299"/>
              <a:ext cx="244291" cy="326314"/>
            </a:xfrm>
            <a:custGeom>
              <a:avLst/>
              <a:gdLst/>
              <a:ahLst/>
              <a:cxnLst/>
              <a:rect l="l" t="t" r="r" b="b"/>
              <a:pathLst>
                <a:path w="7693" h="10276" extrusionOk="0">
                  <a:moveTo>
                    <a:pt x="3846" y="298"/>
                  </a:moveTo>
                  <a:cubicBezTo>
                    <a:pt x="5275" y="298"/>
                    <a:pt x="6442" y="1453"/>
                    <a:pt x="6442" y="2882"/>
                  </a:cubicBezTo>
                  <a:lnTo>
                    <a:pt x="6442" y="4013"/>
                  </a:lnTo>
                  <a:cubicBezTo>
                    <a:pt x="6442" y="4846"/>
                    <a:pt x="6633" y="5489"/>
                    <a:pt x="6799" y="5870"/>
                  </a:cubicBezTo>
                  <a:cubicBezTo>
                    <a:pt x="6811" y="5918"/>
                    <a:pt x="6811" y="5965"/>
                    <a:pt x="6799" y="6001"/>
                  </a:cubicBezTo>
                  <a:cubicBezTo>
                    <a:pt x="6775" y="6049"/>
                    <a:pt x="6752" y="6084"/>
                    <a:pt x="6704" y="6096"/>
                  </a:cubicBezTo>
                  <a:cubicBezTo>
                    <a:pt x="6359" y="6227"/>
                    <a:pt x="5692" y="6489"/>
                    <a:pt x="4978" y="6632"/>
                  </a:cubicBezTo>
                  <a:lnTo>
                    <a:pt x="4978" y="6132"/>
                  </a:lnTo>
                  <a:cubicBezTo>
                    <a:pt x="5644" y="5739"/>
                    <a:pt x="6109" y="5013"/>
                    <a:pt x="6109" y="4179"/>
                  </a:cubicBezTo>
                  <a:lnTo>
                    <a:pt x="6109" y="3536"/>
                  </a:lnTo>
                  <a:cubicBezTo>
                    <a:pt x="6109" y="3108"/>
                    <a:pt x="5751" y="2751"/>
                    <a:pt x="5323" y="2751"/>
                  </a:cubicBezTo>
                  <a:lnTo>
                    <a:pt x="5073" y="2751"/>
                  </a:lnTo>
                  <a:lnTo>
                    <a:pt x="4311" y="1989"/>
                  </a:lnTo>
                  <a:cubicBezTo>
                    <a:pt x="4282" y="1960"/>
                    <a:pt x="4249" y="1944"/>
                    <a:pt x="4214" y="1944"/>
                  </a:cubicBezTo>
                  <a:cubicBezTo>
                    <a:pt x="4191" y="1944"/>
                    <a:pt x="4168" y="1951"/>
                    <a:pt x="4144" y="1965"/>
                  </a:cubicBezTo>
                  <a:cubicBezTo>
                    <a:pt x="4085" y="1989"/>
                    <a:pt x="4061" y="2036"/>
                    <a:pt x="4061" y="2096"/>
                  </a:cubicBezTo>
                  <a:lnTo>
                    <a:pt x="4061" y="2751"/>
                  </a:lnTo>
                  <a:lnTo>
                    <a:pt x="3239" y="2751"/>
                  </a:lnTo>
                  <a:cubicBezTo>
                    <a:pt x="3144" y="2751"/>
                    <a:pt x="3084" y="2822"/>
                    <a:pt x="3084" y="2893"/>
                  </a:cubicBezTo>
                  <a:cubicBezTo>
                    <a:pt x="3084" y="2965"/>
                    <a:pt x="3168" y="3048"/>
                    <a:pt x="3239" y="3048"/>
                  </a:cubicBezTo>
                  <a:lnTo>
                    <a:pt x="4204" y="3048"/>
                  </a:lnTo>
                  <a:cubicBezTo>
                    <a:pt x="4299" y="3048"/>
                    <a:pt x="4358" y="2965"/>
                    <a:pt x="4358" y="2893"/>
                  </a:cubicBezTo>
                  <a:lnTo>
                    <a:pt x="4358" y="2453"/>
                  </a:lnTo>
                  <a:lnTo>
                    <a:pt x="4906" y="3001"/>
                  </a:lnTo>
                  <a:cubicBezTo>
                    <a:pt x="4930" y="3024"/>
                    <a:pt x="4966" y="3048"/>
                    <a:pt x="5013" y="3048"/>
                  </a:cubicBezTo>
                  <a:lnTo>
                    <a:pt x="5335" y="3048"/>
                  </a:lnTo>
                  <a:cubicBezTo>
                    <a:pt x="5609" y="3048"/>
                    <a:pt x="5823" y="3263"/>
                    <a:pt x="5823" y="3536"/>
                  </a:cubicBezTo>
                  <a:lnTo>
                    <a:pt x="5823" y="4179"/>
                  </a:lnTo>
                  <a:cubicBezTo>
                    <a:pt x="5823" y="5251"/>
                    <a:pt x="4954" y="6132"/>
                    <a:pt x="3882" y="6132"/>
                  </a:cubicBezTo>
                  <a:cubicBezTo>
                    <a:pt x="2811" y="6132"/>
                    <a:pt x="1930" y="5251"/>
                    <a:pt x="1930" y="4179"/>
                  </a:cubicBezTo>
                  <a:lnTo>
                    <a:pt x="1930" y="3536"/>
                  </a:lnTo>
                  <a:cubicBezTo>
                    <a:pt x="1930" y="3263"/>
                    <a:pt x="2156" y="3048"/>
                    <a:pt x="2418" y="3048"/>
                  </a:cubicBezTo>
                  <a:lnTo>
                    <a:pt x="2584" y="3048"/>
                  </a:lnTo>
                  <a:cubicBezTo>
                    <a:pt x="2668" y="3048"/>
                    <a:pt x="2727" y="2965"/>
                    <a:pt x="2727" y="2893"/>
                  </a:cubicBezTo>
                  <a:cubicBezTo>
                    <a:pt x="2727" y="2822"/>
                    <a:pt x="2656" y="2751"/>
                    <a:pt x="2584" y="2751"/>
                  </a:cubicBezTo>
                  <a:lnTo>
                    <a:pt x="2418" y="2751"/>
                  </a:lnTo>
                  <a:cubicBezTo>
                    <a:pt x="1989" y="2751"/>
                    <a:pt x="1632" y="3108"/>
                    <a:pt x="1632" y="3536"/>
                  </a:cubicBezTo>
                  <a:lnTo>
                    <a:pt x="1632" y="4179"/>
                  </a:lnTo>
                  <a:cubicBezTo>
                    <a:pt x="1632" y="5013"/>
                    <a:pt x="2096" y="5739"/>
                    <a:pt x="2763" y="6132"/>
                  </a:cubicBezTo>
                  <a:lnTo>
                    <a:pt x="2763" y="6632"/>
                  </a:lnTo>
                  <a:cubicBezTo>
                    <a:pt x="2001" y="6465"/>
                    <a:pt x="1334" y="6227"/>
                    <a:pt x="989" y="6096"/>
                  </a:cubicBezTo>
                  <a:cubicBezTo>
                    <a:pt x="941" y="6084"/>
                    <a:pt x="918" y="6049"/>
                    <a:pt x="906" y="6001"/>
                  </a:cubicBezTo>
                  <a:cubicBezTo>
                    <a:pt x="882" y="5965"/>
                    <a:pt x="882" y="5918"/>
                    <a:pt x="906" y="5870"/>
                  </a:cubicBezTo>
                  <a:cubicBezTo>
                    <a:pt x="1060" y="5489"/>
                    <a:pt x="1263" y="4846"/>
                    <a:pt x="1263" y="4013"/>
                  </a:cubicBezTo>
                  <a:lnTo>
                    <a:pt x="1263" y="2882"/>
                  </a:lnTo>
                  <a:cubicBezTo>
                    <a:pt x="1263" y="1453"/>
                    <a:pt x="2418" y="298"/>
                    <a:pt x="3846" y="298"/>
                  </a:cubicBezTo>
                  <a:close/>
                  <a:moveTo>
                    <a:pt x="4632" y="6275"/>
                  </a:moveTo>
                  <a:lnTo>
                    <a:pt x="4632" y="6787"/>
                  </a:lnTo>
                  <a:cubicBezTo>
                    <a:pt x="4632" y="7025"/>
                    <a:pt x="4739" y="7239"/>
                    <a:pt x="4918" y="7394"/>
                  </a:cubicBezTo>
                  <a:cubicBezTo>
                    <a:pt x="4894" y="7442"/>
                    <a:pt x="4858" y="7477"/>
                    <a:pt x="4835" y="7513"/>
                  </a:cubicBezTo>
                  <a:cubicBezTo>
                    <a:pt x="4787" y="7573"/>
                    <a:pt x="4787" y="7680"/>
                    <a:pt x="4858" y="7715"/>
                  </a:cubicBezTo>
                  <a:cubicBezTo>
                    <a:pt x="4894" y="7739"/>
                    <a:pt x="4918" y="7751"/>
                    <a:pt x="4954" y="7751"/>
                  </a:cubicBezTo>
                  <a:cubicBezTo>
                    <a:pt x="4989" y="7751"/>
                    <a:pt x="5037" y="7739"/>
                    <a:pt x="5073" y="7692"/>
                  </a:cubicBezTo>
                  <a:cubicBezTo>
                    <a:pt x="5109" y="7632"/>
                    <a:pt x="5156" y="7584"/>
                    <a:pt x="5192" y="7525"/>
                  </a:cubicBezTo>
                  <a:lnTo>
                    <a:pt x="5525" y="7644"/>
                  </a:lnTo>
                  <a:cubicBezTo>
                    <a:pt x="4918" y="8573"/>
                    <a:pt x="4299" y="8894"/>
                    <a:pt x="3882" y="9001"/>
                  </a:cubicBezTo>
                  <a:cubicBezTo>
                    <a:pt x="3864" y="9007"/>
                    <a:pt x="3849" y="9010"/>
                    <a:pt x="3835" y="9010"/>
                  </a:cubicBezTo>
                  <a:cubicBezTo>
                    <a:pt x="3820" y="9010"/>
                    <a:pt x="3805" y="9007"/>
                    <a:pt x="3787" y="9001"/>
                  </a:cubicBezTo>
                  <a:cubicBezTo>
                    <a:pt x="3370" y="8882"/>
                    <a:pt x="2751" y="8549"/>
                    <a:pt x="2120" y="7644"/>
                  </a:cubicBezTo>
                  <a:lnTo>
                    <a:pt x="2465" y="7525"/>
                  </a:lnTo>
                  <a:cubicBezTo>
                    <a:pt x="2763" y="7942"/>
                    <a:pt x="3204" y="8442"/>
                    <a:pt x="3787" y="8644"/>
                  </a:cubicBezTo>
                  <a:cubicBezTo>
                    <a:pt x="3799" y="8644"/>
                    <a:pt x="3823" y="8656"/>
                    <a:pt x="3835" y="8656"/>
                  </a:cubicBezTo>
                  <a:cubicBezTo>
                    <a:pt x="3846" y="8656"/>
                    <a:pt x="3858" y="8656"/>
                    <a:pt x="3882" y="8644"/>
                  </a:cubicBezTo>
                  <a:cubicBezTo>
                    <a:pt x="4144" y="8549"/>
                    <a:pt x="4418" y="8382"/>
                    <a:pt x="4668" y="8132"/>
                  </a:cubicBezTo>
                  <a:cubicBezTo>
                    <a:pt x="4728" y="8073"/>
                    <a:pt x="4728" y="7989"/>
                    <a:pt x="4668" y="7930"/>
                  </a:cubicBezTo>
                  <a:cubicBezTo>
                    <a:pt x="4638" y="7900"/>
                    <a:pt x="4600" y="7885"/>
                    <a:pt x="4561" y="7885"/>
                  </a:cubicBezTo>
                  <a:cubicBezTo>
                    <a:pt x="4522" y="7885"/>
                    <a:pt x="4483" y="7900"/>
                    <a:pt x="4454" y="7930"/>
                  </a:cubicBezTo>
                  <a:cubicBezTo>
                    <a:pt x="4251" y="8120"/>
                    <a:pt x="4025" y="8275"/>
                    <a:pt x="3823" y="8346"/>
                  </a:cubicBezTo>
                  <a:cubicBezTo>
                    <a:pt x="3358" y="8168"/>
                    <a:pt x="2965" y="7751"/>
                    <a:pt x="2715" y="7394"/>
                  </a:cubicBezTo>
                  <a:cubicBezTo>
                    <a:pt x="2894" y="7239"/>
                    <a:pt x="3001" y="7025"/>
                    <a:pt x="3001" y="6787"/>
                  </a:cubicBezTo>
                  <a:lnTo>
                    <a:pt x="3001" y="6275"/>
                  </a:lnTo>
                  <a:cubicBezTo>
                    <a:pt x="3251" y="6382"/>
                    <a:pt x="3525" y="6430"/>
                    <a:pt x="3823" y="6430"/>
                  </a:cubicBezTo>
                  <a:cubicBezTo>
                    <a:pt x="4120" y="6430"/>
                    <a:pt x="4382" y="6370"/>
                    <a:pt x="4632" y="6275"/>
                  </a:cubicBezTo>
                  <a:close/>
                  <a:moveTo>
                    <a:pt x="3846" y="0"/>
                  </a:moveTo>
                  <a:cubicBezTo>
                    <a:pt x="2251" y="0"/>
                    <a:pt x="953" y="1286"/>
                    <a:pt x="953" y="2882"/>
                  </a:cubicBezTo>
                  <a:lnTo>
                    <a:pt x="953" y="4013"/>
                  </a:lnTo>
                  <a:cubicBezTo>
                    <a:pt x="953" y="4846"/>
                    <a:pt x="751" y="5453"/>
                    <a:pt x="632" y="5775"/>
                  </a:cubicBezTo>
                  <a:cubicBezTo>
                    <a:pt x="584" y="5894"/>
                    <a:pt x="584" y="6013"/>
                    <a:pt x="632" y="6132"/>
                  </a:cubicBezTo>
                  <a:cubicBezTo>
                    <a:pt x="679" y="6251"/>
                    <a:pt x="775" y="6334"/>
                    <a:pt x="894" y="6382"/>
                  </a:cubicBezTo>
                  <a:cubicBezTo>
                    <a:pt x="1251" y="6525"/>
                    <a:pt x="1965" y="6787"/>
                    <a:pt x="2715" y="6930"/>
                  </a:cubicBezTo>
                  <a:cubicBezTo>
                    <a:pt x="2668" y="7084"/>
                    <a:pt x="2549" y="7180"/>
                    <a:pt x="2418" y="7239"/>
                  </a:cubicBezTo>
                  <a:lnTo>
                    <a:pt x="751" y="7823"/>
                  </a:lnTo>
                  <a:cubicBezTo>
                    <a:pt x="298" y="7989"/>
                    <a:pt x="1" y="8406"/>
                    <a:pt x="1" y="8882"/>
                  </a:cubicBezTo>
                  <a:lnTo>
                    <a:pt x="1" y="10132"/>
                  </a:lnTo>
                  <a:cubicBezTo>
                    <a:pt x="1" y="10216"/>
                    <a:pt x="84" y="10275"/>
                    <a:pt x="156" y="10275"/>
                  </a:cubicBezTo>
                  <a:cubicBezTo>
                    <a:pt x="227" y="10275"/>
                    <a:pt x="298" y="10204"/>
                    <a:pt x="298" y="10132"/>
                  </a:cubicBezTo>
                  <a:lnTo>
                    <a:pt x="298" y="8882"/>
                  </a:lnTo>
                  <a:cubicBezTo>
                    <a:pt x="298" y="8775"/>
                    <a:pt x="322" y="8692"/>
                    <a:pt x="358" y="8597"/>
                  </a:cubicBezTo>
                  <a:lnTo>
                    <a:pt x="1120" y="9251"/>
                  </a:lnTo>
                  <a:cubicBezTo>
                    <a:pt x="1227" y="9347"/>
                    <a:pt x="1299" y="9478"/>
                    <a:pt x="1299" y="9620"/>
                  </a:cubicBezTo>
                  <a:lnTo>
                    <a:pt x="1299" y="10132"/>
                  </a:lnTo>
                  <a:cubicBezTo>
                    <a:pt x="1299" y="10216"/>
                    <a:pt x="1370" y="10275"/>
                    <a:pt x="1453" y="10275"/>
                  </a:cubicBezTo>
                  <a:cubicBezTo>
                    <a:pt x="1525" y="10275"/>
                    <a:pt x="1596" y="10204"/>
                    <a:pt x="1596" y="10132"/>
                  </a:cubicBezTo>
                  <a:lnTo>
                    <a:pt x="1596" y="9609"/>
                  </a:lnTo>
                  <a:cubicBezTo>
                    <a:pt x="1596" y="9370"/>
                    <a:pt x="1489" y="9168"/>
                    <a:pt x="1310" y="9001"/>
                  </a:cubicBezTo>
                  <a:lnTo>
                    <a:pt x="513" y="8311"/>
                  </a:lnTo>
                  <a:cubicBezTo>
                    <a:pt x="596" y="8216"/>
                    <a:pt x="715" y="8132"/>
                    <a:pt x="834" y="8085"/>
                  </a:cubicBezTo>
                  <a:lnTo>
                    <a:pt x="1846" y="7739"/>
                  </a:lnTo>
                  <a:cubicBezTo>
                    <a:pt x="2537" y="8775"/>
                    <a:pt x="3251" y="9144"/>
                    <a:pt x="3727" y="9275"/>
                  </a:cubicBezTo>
                  <a:cubicBezTo>
                    <a:pt x="3775" y="9299"/>
                    <a:pt x="3799" y="9299"/>
                    <a:pt x="3846" y="9299"/>
                  </a:cubicBezTo>
                  <a:cubicBezTo>
                    <a:pt x="3894" y="9299"/>
                    <a:pt x="3930" y="9299"/>
                    <a:pt x="3966" y="9275"/>
                  </a:cubicBezTo>
                  <a:cubicBezTo>
                    <a:pt x="4442" y="9144"/>
                    <a:pt x="5156" y="8775"/>
                    <a:pt x="5835" y="7739"/>
                  </a:cubicBezTo>
                  <a:lnTo>
                    <a:pt x="6847" y="8085"/>
                  </a:lnTo>
                  <a:cubicBezTo>
                    <a:pt x="6990" y="8132"/>
                    <a:pt x="7085" y="8216"/>
                    <a:pt x="7180" y="8311"/>
                  </a:cubicBezTo>
                  <a:lnTo>
                    <a:pt x="6371" y="9001"/>
                  </a:lnTo>
                  <a:cubicBezTo>
                    <a:pt x="6192" y="9144"/>
                    <a:pt x="6097" y="9370"/>
                    <a:pt x="6097" y="9609"/>
                  </a:cubicBezTo>
                  <a:lnTo>
                    <a:pt x="6097" y="10120"/>
                  </a:lnTo>
                  <a:cubicBezTo>
                    <a:pt x="6097" y="10204"/>
                    <a:pt x="6168" y="10263"/>
                    <a:pt x="6240" y="10263"/>
                  </a:cubicBezTo>
                  <a:cubicBezTo>
                    <a:pt x="6311" y="10263"/>
                    <a:pt x="6394" y="10192"/>
                    <a:pt x="6394" y="10120"/>
                  </a:cubicBezTo>
                  <a:lnTo>
                    <a:pt x="6394" y="9609"/>
                  </a:lnTo>
                  <a:cubicBezTo>
                    <a:pt x="6394" y="9466"/>
                    <a:pt x="6454" y="9323"/>
                    <a:pt x="6573" y="9239"/>
                  </a:cubicBezTo>
                  <a:lnTo>
                    <a:pt x="7323" y="8585"/>
                  </a:lnTo>
                  <a:cubicBezTo>
                    <a:pt x="7359" y="8668"/>
                    <a:pt x="7383" y="8775"/>
                    <a:pt x="7383" y="8870"/>
                  </a:cubicBezTo>
                  <a:lnTo>
                    <a:pt x="7383" y="10120"/>
                  </a:lnTo>
                  <a:cubicBezTo>
                    <a:pt x="7383" y="10204"/>
                    <a:pt x="7466" y="10263"/>
                    <a:pt x="7537" y="10263"/>
                  </a:cubicBezTo>
                  <a:cubicBezTo>
                    <a:pt x="7609" y="10263"/>
                    <a:pt x="7680" y="10192"/>
                    <a:pt x="7680" y="10120"/>
                  </a:cubicBezTo>
                  <a:lnTo>
                    <a:pt x="7680" y="8870"/>
                  </a:lnTo>
                  <a:cubicBezTo>
                    <a:pt x="7692" y="8406"/>
                    <a:pt x="7395" y="7977"/>
                    <a:pt x="6942" y="7823"/>
                  </a:cubicBezTo>
                  <a:lnTo>
                    <a:pt x="5275" y="7239"/>
                  </a:lnTo>
                  <a:cubicBezTo>
                    <a:pt x="5132" y="7203"/>
                    <a:pt x="5025" y="7084"/>
                    <a:pt x="4978" y="6930"/>
                  </a:cubicBezTo>
                  <a:cubicBezTo>
                    <a:pt x="5740" y="6787"/>
                    <a:pt x="6442" y="6513"/>
                    <a:pt x="6799" y="6382"/>
                  </a:cubicBezTo>
                  <a:cubicBezTo>
                    <a:pt x="6918" y="6334"/>
                    <a:pt x="7002" y="6251"/>
                    <a:pt x="7061" y="6132"/>
                  </a:cubicBezTo>
                  <a:cubicBezTo>
                    <a:pt x="7109" y="6013"/>
                    <a:pt x="7109" y="5894"/>
                    <a:pt x="7061" y="5775"/>
                  </a:cubicBezTo>
                  <a:cubicBezTo>
                    <a:pt x="6942" y="5477"/>
                    <a:pt x="6740" y="4846"/>
                    <a:pt x="6740" y="4013"/>
                  </a:cubicBezTo>
                  <a:lnTo>
                    <a:pt x="6740" y="2882"/>
                  </a:lnTo>
                  <a:cubicBezTo>
                    <a:pt x="6740" y="1286"/>
                    <a:pt x="5442" y="0"/>
                    <a:pt x="38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844;p58"/>
            <p:cNvSpPr/>
            <p:nvPr/>
          </p:nvSpPr>
          <p:spPr>
            <a:xfrm>
              <a:off x="7611608" y="2891630"/>
              <a:ext cx="20069" cy="9463"/>
            </a:xfrm>
            <a:custGeom>
              <a:avLst/>
              <a:gdLst/>
              <a:ahLst/>
              <a:cxnLst/>
              <a:rect l="l" t="t" r="r" b="b"/>
              <a:pathLst>
                <a:path w="632" h="298" extrusionOk="0">
                  <a:moveTo>
                    <a:pt x="155" y="0"/>
                  </a:moveTo>
                  <a:cubicBezTo>
                    <a:pt x="60" y="0"/>
                    <a:pt x="1" y="83"/>
                    <a:pt x="1" y="155"/>
                  </a:cubicBezTo>
                  <a:cubicBezTo>
                    <a:pt x="1" y="226"/>
                    <a:pt x="84" y="298"/>
                    <a:pt x="155" y="298"/>
                  </a:cubicBezTo>
                  <a:lnTo>
                    <a:pt x="477" y="298"/>
                  </a:lnTo>
                  <a:cubicBezTo>
                    <a:pt x="572" y="298"/>
                    <a:pt x="632" y="226"/>
                    <a:pt x="632" y="155"/>
                  </a:cubicBezTo>
                  <a:cubicBezTo>
                    <a:pt x="632" y="83"/>
                    <a:pt x="572" y="0"/>
                    <a:pt x="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845;p58"/>
            <p:cNvSpPr/>
            <p:nvPr/>
          </p:nvSpPr>
          <p:spPr>
            <a:xfrm>
              <a:off x="7673245" y="2891630"/>
              <a:ext cx="19688" cy="9463"/>
            </a:xfrm>
            <a:custGeom>
              <a:avLst/>
              <a:gdLst/>
              <a:ahLst/>
              <a:cxnLst/>
              <a:rect l="l" t="t" r="r" b="b"/>
              <a:pathLst>
                <a:path w="620" h="298" extrusionOk="0">
                  <a:moveTo>
                    <a:pt x="143" y="0"/>
                  </a:moveTo>
                  <a:cubicBezTo>
                    <a:pt x="60" y="0"/>
                    <a:pt x="0" y="83"/>
                    <a:pt x="0" y="155"/>
                  </a:cubicBezTo>
                  <a:cubicBezTo>
                    <a:pt x="0" y="226"/>
                    <a:pt x="72" y="298"/>
                    <a:pt x="143" y="298"/>
                  </a:cubicBezTo>
                  <a:lnTo>
                    <a:pt x="477" y="298"/>
                  </a:lnTo>
                  <a:cubicBezTo>
                    <a:pt x="560" y="298"/>
                    <a:pt x="620" y="226"/>
                    <a:pt x="620" y="155"/>
                  </a:cubicBezTo>
                  <a:cubicBezTo>
                    <a:pt x="620" y="83"/>
                    <a:pt x="548" y="0"/>
                    <a:pt x="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2580;p64"/>
          <p:cNvGrpSpPr/>
          <p:nvPr/>
        </p:nvGrpSpPr>
        <p:grpSpPr>
          <a:xfrm>
            <a:off x="15470674" y="10279352"/>
            <a:ext cx="973364" cy="884908"/>
            <a:chOff x="4212429" y="1502385"/>
            <a:chExt cx="321037" cy="353822"/>
          </a:xfrm>
          <a:solidFill>
            <a:schemeClr val="bg1"/>
          </a:solidFill>
        </p:grpSpPr>
        <p:sp>
          <p:nvSpPr>
            <p:cNvPr id="143" name="Google Shape;12581;p64"/>
            <p:cNvSpPr/>
            <p:nvPr/>
          </p:nvSpPr>
          <p:spPr>
            <a:xfrm>
              <a:off x="4310592" y="1585938"/>
              <a:ext cx="125092" cy="163001"/>
            </a:xfrm>
            <a:custGeom>
              <a:avLst/>
              <a:gdLst/>
              <a:ahLst/>
              <a:cxnLst/>
              <a:rect l="l" t="t" r="r" b="b"/>
              <a:pathLst>
                <a:path w="3930" h="5121" extrusionOk="0">
                  <a:moveTo>
                    <a:pt x="1941" y="310"/>
                  </a:moveTo>
                  <a:cubicBezTo>
                    <a:pt x="2227" y="310"/>
                    <a:pt x="2477" y="489"/>
                    <a:pt x="2584" y="751"/>
                  </a:cubicBezTo>
                  <a:cubicBezTo>
                    <a:pt x="2620" y="834"/>
                    <a:pt x="2644" y="930"/>
                    <a:pt x="2644" y="1013"/>
                  </a:cubicBezTo>
                  <a:lnTo>
                    <a:pt x="2644" y="1192"/>
                  </a:lnTo>
                  <a:cubicBezTo>
                    <a:pt x="2370" y="1096"/>
                    <a:pt x="2275" y="834"/>
                    <a:pt x="2251" y="822"/>
                  </a:cubicBezTo>
                  <a:cubicBezTo>
                    <a:pt x="2227" y="763"/>
                    <a:pt x="2179" y="715"/>
                    <a:pt x="2108" y="715"/>
                  </a:cubicBezTo>
                  <a:cubicBezTo>
                    <a:pt x="2048" y="715"/>
                    <a:pt x="1989" y="751"/>
                    <a:pt x="1953" y="811"/>
                  </a:cubicBezTo>
                  <a:cubicBezTo>
                    <a:pt x="1953" y="811"/>
                    <a:pt x="1763" y="1168"/>
                    <a:pt x="1239" y="1227"/>
                  </a:cubicBezTo>
                  <a:lnTo>
                    <a:pt x="1239" y="1025"/>
                  </a:lnTo>
                  <a:cubicBezTo>
                    <a:pt x="1263" y="930"/>
                    <a:pt x="1275" y="834"/>
                    <a:pt x="1310" y="751"/>
                  </a:cubicBezTo>
                  <a:cubicBezTo>
                    <a:pt x="1406" y="489"/>
                    <a:pt x="1667" y="310"/>
                    <a:pt x="1941" y="310"/>
                  </a:cubicBezTo>
                  <a:close/>
                  <a:moveTo>
                    <a:pt x="2108" y="1180"/>
                  </a:moveTo>
                  <a:cubicBezTo>
                    <a:pt x="2215" y="1322"/>
                    <a:pt x="2394" y="1489"/>
                    <a:pt x="2656" y="1549"/>
                  </a:cubicBezTo>
                  <a:lnTo>
                    <a:pt x="2656" y="1775"/>
                  </a:lnTo>
                  <a:cubicBezTo>
                    <a:pt x="2656" y="2144"/>
                    <a:pt x="2358" y="2454"/>
                    <a:pt x="1989" y="2477"/>
                  </a:cubicBezTo>
                  <a:lnTo>
                    <a:pt x="1929" y="2477"/>
                  </a:lnTo>
                  <a:cubicBezTo>
                    <a:pt x="1560" y="2442"/>
                    <a:pt x="1263" y="2144"/>
                    <a:pt x="1263" y="1763"/>
                  </a:cubicBezTo>
                  <a:lnTo>
                    <a:pt x="1263" y="1549"/>
                  </a:lnTo>
                  <a:cubicBezTo>
                    <a:pt x="1679" y="1501"/>
                    <a:pt x="1941" y="1322"/>
                    <a:pt x="2108" y="1180"/>
                  </a:cubicBezTo>
                  <a:close/>
                  <a:moveTo>
                    <a:pt x="2132" y="2799"/>
                  </a:moveTo>
                  <a:lnTo>
                    <a:pt x="2048" y="2966"/>
                  </a:lnTo>
                  <a:lnTo>
                    <a:pt x="1846" y="2966"/>
                  </a:lnTo>
                  <a:lnTo>
                    <a:pt x="1751" y="2799"/>
                  </a:lnTo>
                  <a:close/>
                  <a:moveTo>
                    <a:pt x="2025" y="3287"/>
                  </a:moveTo>
                  <a:lnTo>
                    <a:pt x="2215" y="4109"/>
                  </a:lnTo>
                  <a:lnTo>
                    <a:pt x="1941" y="4347"/>
                  </a:lnTo>
                  <a:lnTo>
                    <a:pt x="1679" y="4109"/>
                  </a:lnTo>
                  <a:lnTo>
                    <a:pt x="1870" y="3287"/>
                  </a:lnTo>
                  <a:close/>
                  <a:moveTo>
                    <a:pt x="2453" y="2870"/>
                  </a:moveTo>
                  <a:cubicBezTo>
                    <a:pt x="2668" y="2954"/>
                    <a:pt x="2894" y="3085"/>
                    <a:pt x="3072" y="3263"/>
                  </a:cubicBezTo>
                  <a:cubicBezTo>
                    <a:pt x="3394" y="3561"/>
                    <a:pt x="3561" y="3966"/>
                    <a:pt x="3561" y="4359"/>
                  </a:cubicBezTo>
                  <a:lnTo>
                    <a:pt x="3596" y="4775"/>
                  </a:lnTo>
                  <a:lnTo>
                    <a:pt x="322" y="4775"/>
                  </a:lnTo>
                  <a:lnTo>
                    <a:pt x="322" y="4359"/>
                  </a:lnTo>
                  <a:cubicBezTo>
                    <a:pt x="322" y="3942"/>
                    <a:pt x="501" y="3561"/>
                    <a:pt x="810" y="3263"/>
                  </a:cubicBezTo>
                  <a:cubicBezTo>
                    <a:pt x="989" y="3097"/>
                    <a:pt x="1215" y="2966"/>
                    <a:pt x="1441" y="2870"/>
                  </a:cubicBezTo>
                  <a:lnTo>
                    <a:pt x="1572" y="3144"/>
                  </a:lnTo>
                  <a:lnTo>
                    <a:pt x="1346" y="4120"/>
                  </a:lnTo>
                  <a:cubicBezTo>
                    <a:pt x="1334" y="4180"/>
                    <a:pt x="1346" y="4240"/>
                    <a:pt x="1394" y="4287"/>
                  </a:cubicBezTo>
                  <a:lnTo>
                    <a:pt x="1834" y="4692"/>
                  </a:lnTo>
                  <a:cubicBezTo>
                    <a:pt x="1870" y="4716"/>
                    <a:pt x="1917" y="4740"/>
                    <a:pt x="1941" y="4740"/>
                  </a:cubicBezTo>
                  <a:cubicBezTo>
                    <a:pt x="1989" y="4740"/>
                    <a:pt x="2025" y="4716"/>
                    <a:pt x="2048" y="4692"/>
                  </a:cubicBezTo>
                  <a:lnTo>
                    <a:pt x="2501" y="4287"/>
                  </a:lnTo>
                  <a:cubicBezTo>
                    <a:pt x="2537" y="4240"/>
                    <a:pt x="2560" y="4180"/>
                    <a:pt x="2537" y="4120"/>
                  </a:cubicBezTo>
                  <a:lnTo>
                    <a:pt x="2322" y="3144"/>
                  </a:lnTo>
                  <a:lnTo>
                    <a:pt x="2453" y="2870"/>
                  </a:lnTo>
                  <a:close/>
                  <a:moveTo>
                    <a:pt x="1965" y="1"/>
                  </a:moveTo>
                  <a:cubicBezTo>
                    <a:pt x="1394" y="1"/>
                    <a:pt x="929" y="465"/>
                    <a:pt x="929" y="1025"/>
                  </a:cubicBezTo>
                  <a:lnTo>
                    <a:pt x="929" y="1406"/>
                  </a:lnTo>
                  <a:lnTo>
                    <a:pt x="929" y="1775"/>
                  </a:lnTo>
                  <a:cubicBezTo>
                    <a:pt x="929" y="2096"/>
                    <a:pt x="1084" y="2394"/>
                    <a:pt x="1334" y="2573"/>
                  </a:cubicBezTo>
                  <a:cubicBezTo>
                    <a:pt x="560" y="2846"/>
                    <a:pt x="1" y="3561"/>
                    <a:pt x="1" y="4382"/>
                  </a:cubicBezTo>
                  <a:lnTo>
                    <a:pt x="1" y="4954"/>
                  </a:lnTo>
                  <a:cubicBezTo>
                    <a:pt x="1" y="5049"/>
                    <a:pt x="72" y="5121"/>
                    <a:pt x="155" y="5121"/>
                  </a:cubicBezTo>
                  <a:lnTo>
                    <a:pt x="3763" y="5121"/>
                  </a:lnTo>
                  <a:cubicBezTo>
                    <a:pt x="3846" y="5121"/>
                    <a:pt x="3930" y="5049"/>
                    <a:pt x="3930" y="4954"/>
                  </a:cubicBezTo>
                  <a:lnTo>
                    <a:pt x="3930" y="4382"/>
                  </a:lnTo>
                  <a:cubicBezTo>
                    <a:pt x="3930" y="3561"/>
                    <a:pt x="3346" y="2846"/>
                    <a:pt x="2584" y="2573"/>
                  </a:cubicBezTo>
                  <a:cubicBezTo>
                    <a:pt x="2822" y="2382"/>
                    <a:pt x="2989" y="2096"/>
                    <a:pt x="2989" y="1775"/>
                  </a:cubicBezTo>
                  <a:lnTo>
                    <a:pt x="2989" y="1406"/>
                  </a:lnTo>
                  <a:lnTo>
                    <a:pt x="2989" y="1025"/>
                  </a:lnTo>
                  <a:cubicBezTo>
                    <a:pt x="2989" y="465"/>
                    <a:pt x="2525" y="1"/>
                    <a:pt x="19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2582;p64"/>
            <p:cNvSpPr/>
            <p:nvPr/>
          </p:nvSpPr>
          <p:spPr>
            <a:xfrm>
              <a:off x="4248428" y="1536124"/>
              <a:ext cx="253972" cy="152179"/>
            </a:xfrm>
            <a:custGeom>
              <a:avLst/>
              <a:gdLst/>
              <a:ahLst/>
              <a:cxnLst/>
              <a:rect l="l" t="t" r="r" b="b"/>
              <a:pathLst>
                <a:path w="7979" h="4781" extrusionOk="0">
                  <a:moveTo>
                    <a:pt x="3906" y="0"/>
                  </a:moveTo>
                  <a:cubicBezTo>
                    <a:pt x="3876" y="0"/>
                    <a:pt x="3847" y="6"/>
                    <a:pt x="3823" y="18"/>
                  </a:cubicBezTo>
                  <a:cubicBezTo>
                    <a:pt x="3811" y="30"/>
                    <a:pt x="1775" y="1244"/>
                    <a:pt x="239" y="1244"/>
                  </a:cubicBezTo>
                  <a:cubicBezTo>
                    <a:pt x="156" y="1244"/>
                    <a:pt x="84" y="1304"/>
                    <a:pt x="72" y="1375"/>
                  </a:cubicBezTo>
                  <a:cubicBezTo>
                    <a:pt x="72" y="1387"/>
                    <a:pt x="1" y="1875"/>
                    <a:pt x="1" y="2614"/>
                  </a:cubicBezTo>
                  <a:cubicBezTo>
                    <a:pt x="1" y="2697"/>
                    <a:pt x="72" y="2768"/>
                    <a:pt x="156" y="2768"/>
                  </a:cubicBezTo>
                  <a:cubicBezTo>
                    <a:pt x="251" y="2768"/>
                    <a:pt x="322" y="2697"/>
                    <a:pt x="322" y="2614"/>
                  </a:cubicBezTo>
                  <a:cubicBezTo>
                    <a:pt x="322" y="2137"/>
                    <a:pt x="358" y="1744"/>
                    <a:pt x="382" y="1566"/>
                  </a:cubicBezTo>
                  <a:cubicBezTo>
                    <a:pt x="1037" y="1542"/>
                    <a:pt x="1835" y="1328"/>
                    <a:pt x="2739" y="923"/>
                  </a:cubicBezTo>
                  <a:cubicBezTo>
                    <a:pt x="3299" y="685"/>
                    <a:pt x="3728" y="435"/>
                    <a:pt x="3906" y="351"/>
                  </a:cubicBezTo>
                  <a:cubicBezTo>
                    <a:pt x="4085" y="447"/>
                    <a:pt x="4525" y="685"/>
                    <a:pt x="5085" y="923"/>
                  </a:cubicBezTo>
                  <a:cubicBezTo>
                    <a:pt x="5990" y="1316"/>
                    <a:pt x="6788" y="1542"/>
                    <a:pt x="7442" y="1566"/>
                  </a:cubicBezTo>
                  <a:cubicBezTo>
                    <a:pt x="7478" y="1971"/>
                    <a:pt x="7585" y="3233"/>
                    <a:pt x="7288" y="4590"/>
                  </a:cubicBezTo>
                  <a:cubicBezTo>
                    <a:pt x="7276" y="4673"/>
                    <a:pt x="7323" y="4769"/>
                    <a:pt x="7407" y="4781"/>
                  </a:cubicBezTo>
                  <a:lnTo>
                    <a:pt x="7442" y="4781"/>
                  </a:lnTo>
                  <a:cubicBezTo>
                    <a:pt x="7514" y="4781"/>
                    <a:pt x="7585" y="4733"/>
                    <a:pt x="7597" y="4650"/>
                  </a:cubicBezTo>
                  <a:cubicBezTo>
                    <a:pt x="7978" y="2947"/>
                    <a:pt x="7752" y="1435"/>
                    <a:pt x="7740" y="1375"/>
                  </a:cubicBezTo>
                  <a:cubicBezTo>
                    <a:pt x="7728" y="1304"/>
                    <a:pt x="7669" y="1244"/>
                    <a:pt x="7573" y="1244"/>
                  </a:cubicBezTo>
                  <a:cubicBezTo>
                    <a:pt x="6037" y="1244"/>
                    <a:pt x="4001" y="30"/>
                    <a:pt x="3990" y="18"/>
                  </a:cubicBezTo>
                  <a:cubicBezTo>
                    <a:pt x="3966" y="6"/>
                    <a:pt x="3936" y="0"/>
                    <a:pt x="39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2583;p64"/>
            <p:cNvSpPr/>
            <p:nvPr/>
          </p:nvSpPr>
          <p:spPr>
            <a:xfrm>
              <a:off x="4248428" y="1633270"/>
              <a:ext cx="238407" cy="187288"/>
            </a:xfrm>
            <a:custGeom>
              <a:avLst/>
              <a:gdLst/>
              <a:ahLst/>
              <a:cxnLst/>
              <a:rect l="l" t="t" r="r" b="b"/>
              <a:pathLst>
                <a:path w="7490" h="5884" extrusionOk="0">
                  <a:moveTo>
                    <a:pt x="186" y="1"/>
                  </a:moveTo>
                  <a:cubicBezTo>
                    <a:pt x="180" y="1"/>
                    <a:pt x="174" y="1"/>
                    <a:pt x="168" y="2"/>
                  </a:cubicBezTo>
                  <a:cubicBezTo>
                    <a:pt x="72" y="2"/>
                    <a:pt x="1" y="97"/>
                    <a:pt x="13" y="181"/>
                  </a:cubicBezTo>
                  <a:cubicBezTo>
                    <a:pt x="84" y="1383"/>
                    <a:pt x="370" y="2455"/>
                    <a:pt x="846" y="3348"/>
                  </a:cubicBezTo>
                  <a:cubicBezTo>
                    <a:pt x="1501" y="4574"/>
                    <a:pt x="2513" y="5419"/>
                    <a:pt x="3859" y="5860"/>
                  </a:cubicBezTo>
                  <a:cubicBezTo>
                    <a:pt x="3870" y="5860"/>
                    <a:pt x="3882" y="5884"/>
                    <a:pt x="3894" y="5884"/>
                  </a:cubicBezTo>
                  <a:cubicBezTo>
                    <a:pt x="3918" y="5884"/>
                    <a:pt x="3930" y="5884"/>
                    <a:pt x="3942" y="5860"/>
                  </a:cubicBezTo>
                  <a:cubicBezTo>
                    <a:pt x="4811" y="5586"/>
                    <a:pt x="5549" y="5110"/>
                    <a:pt x="6133" y="4503"/>
                  </a:cubicBezTo>
                  <a:cubicBezTo>
                    <a:pt x="6716" y="3872"/>
                    <a:pt x="7157" y="3086"/>
                    <a:pt x="7442" y="2145"/>
                  </a:cubicBezTo>
                  <a:cubicBezTo>
                    <a:pt x="7490" y="2062"/>
                    <a:pt x="7442" y="1967"/>
                    <a:pt x="7347" y="1955"/>
                  </a:cubicBezTo>
                  <a:cubicBezTo>
                    <a:pt x="7330" y="1948"/>
                    <a:pt x="7313" y="1944"/>
                    <a:pt x="7296" y="1944"/>
                  </a:cubicBezTo>
                  <a:cubicBezTo>
                    <a:pt x="7228" y="1944"/>
                    <a:pt x="7164" y="1996"/>
                    <a:pt x="7145" y="2062"/>
                  </a:cubicBezTo>
                  <a:cubicBezTo>
                    <a:pt x="6871" y="2931"/>
                    <a:pt x="6454" y="3693"/>
                    <a:pt x="5906" y="4277"/>
                  </a:cubicBezTo>
                  <a:cubicBezTo>
                    <a:pt x="5371" y="4836"/>
                    <a:pt x="4704" y="5265"/>
                    <a:pt x="3894" y="5539"/>
                  </a:cubicBezTo>
                  <a:cubicBezTo>
                    <a:pt x="2668" y="5122"/>
                    <a:pt x="1727" y="4336"/>
                    <a:pt x="1132" y="3181"/>
                  </a:cubicBezTo>
                  <a:cubicBezTo>
                    <a:pt x="680" y="2336"/>
                    <a:pt x="418" y="1312"/>
                    <a:pt x="346" y="157"/>
                  </a:cubicBezTo>
                  <a:cubicBezTo>
                    <a:pt x="346" y="69"/>
                    <a:pt x="264" y="1"/>
                    <a:pt x="1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2584;p64"/>
            <p:cNvSpPr/>
            <p:nvPr/>
          </p:nvSpPr>
          <p:spPr>
            <a:xfrm>
              <a:off x="4212429" y="1502385"/>
              <a:ext cx="321037" cy="353822"/>
            </a:xfrm>
            <a:custGeom>
              <a:avLst/>
              <a:gdLst/>
              <a:ahLst/>
              <a:cxnLst/>
              <a:rect l="l" t="t" r="r" b="b"/>
              <a:pathLst>
                <a:path w="10086" h="11116" extrusionOk="0">
                  <a:moveTo>
                    <a:pt x="5061" y="316"/>
                  </a:moveTo>
                  <a:cubicBezTo>
                    <a:pt x="5263" y="435"/>
                    <a:pt x="5811" y="757"/>
                    <a:pt x="6549" y="1066"/>
                  </a:cubicBezTo>
                  <a:cubicBezTo>
                    <a:pt x="7692" y="1554"/>
                    <a:pt x="8692" y="1828"/>
                    <a:pt x="9526" y="1852"/>
                  </a:cubicBezTo>
                  <a:cubicBezTo>
                    <a:pt x="9550" y="2328"/>
                    <a:pt x="9693" y="3876"/>
                    <a:pt x="9335" y="5579"/>
                  </a:cubicBezTo>
                  <a:cubicBezTo>
                    <a:pt x="9073" y="6745"/>
                    <a:pt x="8645" y="7757"/>
                    <a:pt x="8049" y="8591"/>
                  </a:cubicBezTo>
                  <a:cubicBezTo>
                    <a:pt x="7311" y="9603"/>
                    <a:pt x="6299" y="10341"/>
                    <a:pt x="5049" y="10770"/>
                  </a:cubicBezTo>
                  <a:cubicBezTo>
                    <a:pt x="3799" y="10341"/>
                    <a:pt x="2775" y="9603"/>
                    <a:pt x="2037" y="8591"/>
                  </a:cubicBezTo>
                  <a:cubicBezTo>
                    <a:pt x="1430" y="7781"/>
                    <a:pt x="989" y="6745"/>
                    <a:pt x="751" y="5579"/>
                  </a:cubicBezTo>
                  <a:cubicBezTo>
                    <a:pt x="394" y="3876"/>
                    <a:pt x="537" y="2316"/>
                    <a:pt x="596" y="1852"/>
                  </a:cubicBezTo>
                  <a:cubicBezTo>
                    <a:pt x="1406" y="1828"/>
                    <a:pt x="2418" y="1554"/>
                    <a:pt x="3573" y="1066"/>
                  </a:cubicBezTo>
                  <a:cubicBezTo>
                    <a:pt x="4299" y="757"/>
                    <a:pt x="4847" y="435"/>
                    <a:pt x="5061" y="316"/>
                  </a:cubicBezTo>
                  <a:close/>
                  <a:moveTo>
                    <a:pt x="5037" y="1"/>
                  </a:moveTo>
                  <a:cubicBezTo>
                    <a:pt x="5007" y="1"/>
                    <a:pt x="4978" y="7"/>
                    <a:pt x="4954" y="18"/>
                  </a:cubicBezTo>
                  <a:cubicBezTo>
                    <a:pt x="4930" y="30"/>
                    <a:pt x="2370" y="1554"/>
                    <a:pt x="441" y="1554"/>
                  </a:cubicBezTo>
                  <a:cubicBezTo>
                    <a:pt x="370" y="1554"/>
                    <a:pt x="299" y="1614"/>
                    <a:pt x="287" y="1685"/>
                  </a:cubicBezTo>
                  <a:cubicBezTo>
                    <a:pt x="263" y="1769"/>
                    <a:pt x="1" y="3578"/>
                    <a:pt x="429" y="5650"/>
                  </a:cubicBezTo>
                  <a:cubicBezTo>
                    <a:pt x="680" y="6865"/>
                    <a:pt x="1132" y="7924"/>
                    <a:pt x="1775" y="8793"/>
                  </a:cubicBezTo>
                  <a:cubicBezTo>
                    <a:pt x="2561" y="9877"/>
                    <a:pt x="3644" y="10651"/>
                    <a:pt x="5001" y="11091"/>
                  </a:cubicBezTo>
                  <a:cubicBezTo>
                    <a:pt x="5013" y="11091"/>
                    <a:pt x="5025" y="11115"/>
                    <a:pt x="5049" y="11115"/>
                  </a:cubicBezTo>
                  <a:cubicBezTo>
                    <a:pt x="5061" y="11115"/>
                    <a:pt x="5073" y="11115"/>
                    <a:pt x="5085" y="11091"/>
                  </a:cubicBezTo>
                  <a:cubicBezTo>
                    <a:pt x="6430" y="10651"/>
                    <a:pt x="7514" y="9877"/>
                    <a:pt x="8323" y="8793"/>
                  </a:cubicBezTo>
                  <a:cubicBezTo>
                    <a:pt x="8954" y="7924"/>
                    <a:pt x="9407" y="6865"/>
                    <a:pt x="9657" y="5650"/>
                  </a:cubicBezTo>
                  <a:cubicBezTo>
                    <a:pt x="10085" y="3566"/>
                    <a:pt x="9812" y="1769"/>
                    <a:pt x="9788" y="1685"/>
                  </a:cubicBezTo>
                  <a:cubicBezTo>
                    <a:pt x="9776" y="1614"/>
                    <a:pt x="9716" y="1554"/>
                    <a:pt x="9633" y="1554"/>
                  </a:cubicBezTo>
                  <a:cubicBezTo>
                    <a:pt x="7692" y="1554"/>
                    <a:pt x="5132" y="42"/>
                    <a:pt x="5121" y="18"/>
                  </a:cubicBezTo>
                  <a:cubicBezTo>
                    <a:pt x="5097" y="7"/>
                    <a:pt x="5067" y="1"/>
                    <a:pt x="50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2580;p64"/>
          <p:cNvGrpSpPr/>
          <p:nvPr/>
        </p:nvGrpSpPr>
        <p:grpSpPr>
          <a:xfrm>
            <a:off x="13762725" y="8719743"/>
            <a:ext cx="973364" cy="884908"/>
            <a:chOff x="4212429" y="1502385"/>
            <a:chExt cx="321037" cy="353822"/>
          </a:xfrm>
          <a:solidFill>
            <a:schemeClr val="tx1"/>
          </a:solidFill>
        </p:grpSpPr>
        <p:sp>
          <p:nvSpPr>
            <p:cNvPr id="148" name="Google Shape;12581;p64"/>
            <p:cNvSpPr/>
            <p:nvPr/>
          </p:nvSpPr>
          <p:spPr>
            <a:xfrm>
              <a:off x="4310592" y="1585938"/>
              <a:ext cx="125092" cy="163001"/>
            </a:xfrm>
            <a:custGeom>
              <a:avLst/>
              <a:gdLst/>
              <a:ahLst/>
              <a:cxnLst/>
              <a:rect l="l" t="t" r="r" b="b"/>
              <a:pathLst>
                <a:path w="3930" h="5121" extrusionOk="0">
                  <a:moveTo>
                    <a:pt x="1941" y="310"/>
                  </a:moveTo>
                  <a:cubicBezTo>
                    <a:pt x="2227" y="310"/>
                    <a:pt x="2477" y="489"/>
                    <a:pt x="2584" y="751"/>
                  </a:cubicBezTo>
                  <a:cubicBezTo>
                    <a:pt x="2620" y="834"/>
                    <a:pt x="2644" y="930"/>
                    <a:pt x="2644" y="1013"/>
                  </a:cubicBezTo>
                  <a:lnTo>
                    <a:pt x="2644" y="1192"/>
                  </a:lnTo>
                  <a:cubicBezTo>
                    <a:pt x="2370" y="1096"/>
                    <a:pt x="2275" y="834"/>
                    <a:pt x="2251" y="822"/>
                  </a:cubicBezTo>
                  <a:cubicBezTo>
                    <a:pt x="2227" y="763"/>
                    <a:pt x="2179" y="715"/>
                    <a:pt x="2108" y="715"/>
                  </a:cubicBezTo>
                  <a:cubicBezTo>
                    <a:pt x="2048" y="715"/>
                    <a:pt x="1989" y="751"/>
                    <a:pt x="1953" y="811"/>
                  </a:cubicBezTo>
                  <a:cubicBezTo>
                    <a:pt x="1953" y="811"/>
                    <a:pt x="1763" y="1168"/>
                    <a:pt x="1239" y="1227"/>
                  </a:cubicBezTo>
                  <a:lnTo>
                    <a:pt x="1239" y="1025"/>
                  </a:lnTo>
                  <a:cubicBezTo>
                    <a:pt x="1263" y="930"/>
                    <a:pt x="1275" y="834"/>
                    <a:pt x="1310" y="751"/>
                  </a:cubicBezTo>
                  <a:cubicBezTo>
                    <a:pt x="1406" y="489"/>
                    <a:pt x="1667" y="310"/>
                    <a:pt x="1941" y="310"/>
                  </a:cubicBezTo>
                  <a:close/>
                  <a:moveTo>
                    <a:pt x="2108" y="1180"/>
                  </a:moveTo>
                  <a:cubicBezTo>
                    <a:pt x="2215" y="1322"/>
                    <a:pt x="2394" y="1489"/>
                    <a:pt x="2656" y="1549"/>
                  </a:cubicBezTo>
                  <a:lnTo>
                    <a:pt x="2656" y="1775"/>
                  </a:lnTo>
                  <a:cubicBezTo>
                    <a:pt x="2656" y="2144"/>
                    <a:pt x="2358" y="2454"/>
                    <a:pt x="1989" y="2477"/>
                  </a:cubicBezTo>
                  <a:lnTo>
                    <a:pt x="1929" y="2477"/>
                  </a:lnTo>
                  <a:cubicBezTo>
                    <a:pt x="1560" y="2442"/>
                    <a:pt x="1263" y="2144"/>
                    <a:pt x="1263" y="1763"/>
                  </a:cubicBezTo>
                  <a:lnTo>
                    <a:pt x="1263" y="1549"/>
                  </a:lnTo>
                  <a:cubicBezTo>
                    <a:pt x="1679" y="1501"/>
                    <a:pt x="1941" y="1322"/>
                    <a:pt x="2108" y="1180"/>
                  </a:cubicBezTo>
                  <a:close/>
                  <a:moveTo>
                    <a:pt x="2132" y="2799"/>
                  </a:moveTo>
                  <a:lnTo>
                    <a:pt x="2048" y="2966"/>
                  </a:lnTo>
                  <a:lnTo>
                    <a:pt x="1846" y="2966"/>
                  </a:lnTo>
                  <a:lnTo>
                    <a:pt x="1751" y="2799"/>
                  </a:lnTo>
                  <a:close/>
                  <a:moveTo>
                    <a:pt x="2025" y="3287"/>
                  </a:moveTo>
                  <a:lnTo>
                    <a:pt x="2215" y="4109"/>
                  </a:lnTo>
                  <a:lnTo>
                    <a:pt x="1941" y="4347"/>
                  </a:lnTo>
                  <a:lnTo>
                    <a:pt x="1679" y="4109"/>
                  </a:lnTo>
                  <a:lnTo>
                    <a:pt x="1870" y="3287"/>
                  </a:lnTo>
                  <a:close/>
                  <a:moveTo>
                    <a:pt x="2453" y="2870"/>
                  </a:moveTo>
                  <a:cubicBezTo>
                    <a:pt x="2668" y="2954"/>
                    <a:pt x="2894" y="3085"/>
                    <a:pt x="3072" y="3263"/>
                  </a:cubicBezTo>
                  <a:cubicBezTo>
                    <a:pt x="3394" y="3561"/>
                    <a:pt x="3561" y="3966"/>
                    <a:pt x="3561" y="4359"/>
                  </a:cubicBezTo>
                  <a:lnTo>
                    <a:pt x="3596" y="4775"/>
                  </a:lnTo>
                  <a:lnTo>
                    <a:pt x="322" y="4775"/>
                  </a:lnTo>
                  <a:lnTo>
                    <a:pt x="322" y="4359"/>
                  </a:lnTo>
                  <a:cubicBezTo>
                    <a:pt x="322" y="3942"/>
                    <a:pt x="501" y="3561"/>
                    <a:pt x="810" y="3263"/>
                  </a:cubicBezTo>
                  <a:cubicBezTo>
                    <a:pt x="989" y="3097"/>
                    <a:pt x="1215" y="2966"/>
                    <a:pt x="1441" y="2870"/>
                  </a:cubicBezTo>
                  <a:lnTo>
                    <a:pt x="1572" y="3144"/>
                  </a:lnTo>
                  <a:lnTo>
                    <a:pt x="1346" y="4120"/>
                  </a:lnTo>
                  <a:cubicBezTo>
                    <a:pt x="1334" y="4180"/>
                    <a:pt x="1346" y="4240"/>
                    <a:pt x="1394" y="4287"/>
                  </a:cubicBezTo>
                  <a:lnTo>
                    <a:pt x="1834" y="4692"/>
                  </a:lnTo>
                  <a:cubicBezTo>
                    <a:pt x="1870" y="4716"/>
                    <a:pt x="1917" y="4740"/>
                    <a:pt x="1941" y="4740"/>
                  </a:cubicBezTo>
                  <a:cubicBezTo>
                    <a:pt x="1989" y="4740"/>
                    <a:pt x="2025" y="4716"/>
                    <a:pt x="2048" y="4692"/>
                  </a:cubicBezTo>
                  <a:lnTo>
                    <a:pt x="2501" y="4287"/>
                  </a:lnTo>
                  <a:cubicBezTo>
                    <a:pt x="2537" y="4240"/>
                    <a:pt x="2560" y="4180"/>
                    <a:pt x="2537" y="4120"/>
                  </a:cubicBezTo>
                  <a:lnTo>
                    <a:pt x="2322" y="3144"/>
                  </a:lnTo>
                  <a:lnTo>
                    <a:pt x="2453" y="2870"/>
                  </a:lnTo>
                  <a:close/>
                  <a:moveTo>
                    <a:pt x="1965" y="1"/>
                  </a:moveTo>
                  <a:cubicBezTo>
                    <a:pt x="1394" y="1"/>
                    <a:pt x="929" y="465"/>
                    <a:pt x="929" y="1025"/>
                  </a:cubicBezTo>
                  <a:lnTo>
                    <a:pt x="929" y="1406"/>
                  </a:lnTo>
                  <a:lnTo>
                    <a:pt x="929" y="1775"/>
                  </a:lnTo>
                  <a:cubicBezTo>
                    <a:pt x="929" y="2096"/>
                    <a:pt x="1084" y="2394"/>
                    <a:pt x="1334" y="2573"/>
                  </a:cubicBezTo>
                  <a:cubicBezTo>
                    <a:pt x="560" y="2846"/>
                    <a:pt x="1" y="3561"/>
                    <a:pt x="1" y="4382"/>
                  </a:cubicBezTo>
                  <a:lnTo>
                    <a:pt x="1" y="4954"/>
                  </a:lnTo>
                  <a:cubicBezTo>
                    <a:pt x="1" y="5049"/>
                    <a:pt x="72" y="5121"/>
                    <a:pt x="155" y="5121"/>
                  </a:cubicBezTo>
                  <a:lnTo>
                    <a:pt x="3763" y="5121"/>
                  </a:lnTo>
                  <a:cubicBezTo>
                    <a:pt x="3846" y="5121"/>
                    <a:pt x="3930" y="5049"/>
                    <a:pt x="3930" y="4954"/>
                  </a:cubicBezTo>
                  <a:lnTo>
                    <a:pt x="3930" y="4382"/>
                  </a:lnTo>
                  <a:cubicBezTo>
                    <a:pt x="3930" y="3561"/>
                    <a:pt x="3346" y="2846"/>
                    <a:pt x="2584" y="2573"/>
                  </a:cubicBezTo>
                  <a:cubicBezTo>
                    <a:pt x="2822" y="2382"/>
                    <a:pt x="2989" y="2096"/>
                    <a:pt x="2989" y="1775"/>
                  </a:cubicBezTo>
                  <a:lnTo>
                    <a:pt x="2989" y="1406"/>
                  </a:lnTo>
                  <a:lnTo>
                    <a:pt x="2989" y="1025"/>
                  </a:lnTo>
                  <a:cubicBezTo>
                    <a:pt x="2989" y="465"/>
                    <a:pt x="2525" y="1"/>
                    <a:pt x="19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2582;p64"/>
            <p:cNvSpPr/>
            <p:nvPr/>
          </p:nvSpPr>
          <p:spPr>
            <a:xfrm>
              <a:off x="4248428" y="1536124"/>
              <a:ext cx="253972" cy="152179"/>
            </a:xfrm>
            <a:custGeom>
              <a:avLst/>
              <a:gdLst/>
              <a:ahLst/>
              <a:cxnLst/>
              <a:rect l="l" t="t" r="r" b="b"/>
              <a:pathLst>
                <a:path w="7979" h="4781" extrusionOk="0">
                  <a:moveTo>
                    <a:pt x="3906" y="0"/>
                  </a:moveTo>
                  <a:cubicBezTo>
                    <a:pt x="3876" y="0"/>
                    <a:pt x="3847" y="6"/>
                    <a:pt x="3823" y="18"/>
                  </a:cubicBezTo>
                  <a:cubicBezTo>
                    <a:pt x="3811" y="30"/>
                    <a:pt x="1775" y="1244"/>
                    <a:pt x="239" y="1244"/>
                  </a:cubicBezTo>
                  <a:cubicBezTo>
                    <a:pt x="156" y="1244"/>
                    <a:pt x="84" y="1304"/>
                    <a:pt x="72" y="1375"/>
                  </a:cubicBezTo>
                  <a:cubicBezTo>
                    <a:pt x="72" y="1387"/>
                    <a:pt x="1" y="1875"/>
                    <a:pt x="1" y="2614"/>
                  </a:cubicBezTo>
                  <a:cubicBezTo>
                    <a:pt x="1" y="2697"/>
                    <a:pt x="72" y="2768"/>
                    <a:pt x="156" y="2768"/>
                  </a:cubicBezTo>
                  <a:cubicBezTo>
                    <a:pt x="251" y="2768"/>
                    <a:pt x="322" y="2697"/>
                    <a:pt x="322" y="2614"/>
                  </a:cubicBezTo>
                  <a:cubicBezTo>
                    <a:pt x="322" y="2137"/>
                    <a:pt x="358" y="1744"/>
                    <a:pt x="382" y="1566"/>
                  </a:cubicBezTo>
                  <a:cubicBezTo>
                    <a:pt x="1037" y="1542"/>
                    <a:pt x="1835" y="1328"/>
                    <a:pt x="2739" y="923"/>
                  </a:cubicBezTo>
                  <a:cubicBezTo>
                    <a:pt x="3299" y="685"/>
                    <a:pt x="3728" y="435"/>
                    <a:pt x="3906" y="351"/>
                  </a:cubicBezTo>
                  <a:cubicBezTo>
                    <a:pt x="4085" y="447"/>
                    <a:pt x="4525" y="685"/>
                    <a:pt x="5085" y="923"/>
                  </a:cubicBezTo>
                  <a:cubicBezTo>
                    <a:pt x="5990" y="1316"/>
                    <a:pt x="6788" y="1542"/>
                    <a:pt x="7442" y="1566"/>
                  </a:cubicBezTo>
                  <a:cubicBezTo>
                    <a:pt x="7478" y="1971"/>
                    <a:pt x="7585" y="3233"/>
                    <a:pt x="7288" y="4590"/>
                  </a:cubicBezTo>
                  <a:cubicBezTo>
                    <a:pt x="7276" y="4673"/>
                    <a:pt x="7323" y="4769"/>
                    <a:pt x="7407" y="4781"/>
                  </a:cubicBezTo>
                  <a:lnTo>
                    <a:pt x="7442" y="4781"/>
                  </a:lnTo>
                  <a:cubicBezTo>
                    <a:pt x="7514" y="4781"/>
                    <a:pt x="7585" y="4733"/>
                    <a:pt x="7597" y="4650"/>
                  </a:cubicBezTo>
                  <a:cubicBezTo>
                    <a:pt x="7978" y="2947"/>
                    <a:pt x="7752" y="1435"/>
                    <a:pt x="7740" y="1375"/>
                  </a:cubicBezTo>
                  <a:cubicBezTo>
                    <a:pt x="7728" y="1304"/>
                    <a:pt x="7669" y="1244"/>
                    <a:pt x="7573" y="1244"/>
                  </a:cubicBezTo>
                  <a:cubicBezTo>
                    <a:pt x="6037" y="1244"/>
                    <a:pt x="4001" y="30"/>
                    <a:pt x="3990" y="18"/>
                  </a:cubicBezTo>
                  <a:cubicBezTo>
                    <a:pt x="3966" y="6"/>
                    <a:pt x="3936" y="0"/>
                    <a:pt x="39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2583;p64"/>
            <p:cNvSpPr/>
            <p:nvPr/>
          </p:nvSpPr>
          <p:spPr>
            <a:xfrm>
              <a:off x="4248428" y="1633270"/>
              <a:ext cx="238407" cy="187288"/>
            </a:xfrm>
            <a:custGeom>
              <a:avLst/>
              <a:gdLst/>
              <a:ahLst/>
              <a:cxnLst/>
              <a:rect l="l" t="t" r="r" b="b"/>
              <a:pathLst>
                <a:path w="7490" h="5884" extrusionOk="0">
                  <a:moveTo>
                    <a:pt x="186" y="1"/>
                  </a:moveTo>
                  <a:cubicBezTo>
                    <a:pt x="180" y="1"/>
                    <a:pt x="174" y="1"/>
                    <a:pt x="168" y="2"/>
                  </a:cubicBezTo>
                  <a:cubicBezTo>
                    <a:pt x="72" y="2"/>
                    <a:pt x="1" y="97"/>
                    <a:pt x="13" y="181"/>
                  </a:cubicBezTo>
                  <a:cubicBezTo>
                    <a:pt x="84" y="1383"/>
                    <a:pt x="370" y="2455"/>
                    <a:pt x="846" y="3348"/>
                  </a:cubicBezTo>
                  <a:cubicBezTo>
                    <a:pt x="1501" y="4574"/>
                    <a:pt x="2513" y="5419"/>
                    <a:pt x="3859" y="5860"/>
                  </a:cubicBezTo>
                  <a:cubicBezTo>
                    <a:pt x="3870" y="5860"/>
                    <a:pt x="3882" y="5884"/>
                    <a:pt x="3894" y="5884"/>
                  </a:cubicBezTo>
                  <a:cubicBezTo>
                    <a:pt x="3918" y="5884"/>
                    <a:pt x="3930" y="5884"/>
                    <a:pt x="3942" y="5860"/>
                  </a:cubicBezTo>
                  <a:cubicBezTo>
                    <a:pt x="4811" y="5586"/>
                    <a:pt x="5549" y="5110"/>
                    <a:pt x="6133" y="4503"/>
                  </a:cubicBezTo>
                  <a:cubicBezTo>
                    <a:pt x="6716" y="3872"/>
                    <a:pt x="7157" y="3086"/>
                    <a:pt x="7442" y="2145"/>
                  </a:cubicBezTo>
                  <a:cubicBezTo>
                    <a:pt x="7490" y="2062"/>
                    <a:pt x="7442" y="1967"/>
                    <a:pt x="7347" y="1955"/>
                  </a:cubicBezTo>
                  <a:cubicBezTo>
                    <a:pt x="7330" y="1948"/>
                    <a:pt x="7313" y="1944"/>
                    <a:pt x="7296" y="1944"/>
                  </a:cubicBezTo>
                  <a:cubicBezTo>
                    <a:pt x="7228" y="1944"/>
                    <a:pt x="7164" y="1996"/>
                    <a:pt x="7145" y="2062"/>
                  </a:cubicBezTo>
                  <a:cubicBezTo>
                    <a:pt x="6871" y="2931"/>
                    <a:pt x="6454" y="3693"/>
                    <a:pt x="5906" y="4277"/>
                  </a:cubicBezTo>
                  <a:cubicBezTo>
                    <a:pt x="5371" y="4836"/>
                    <a:pt x="4704" y="5265"/>
                    <a:pt x="3894" y="5539"/>
                  </a:cubicBezTo>
                  <a:cubicBezTo>
                    <a:pt x="2668" y="5122"/>
                    <a:pt x="1727" y="4336"/>
                    <a:pt x="1132" y="3181"/>
                  </a:cubicBezTo>
                  <a:cubicBezTo>
                    <a:pt x="680" y="2336"/>
                    <a:pt x="418" y="1312"/>
                    <a:pt x="346" y="157"/>
                  </a:cubicBezTo>
                  <a:cubicBezTo>
                    <a:pt x="346" y="69"/>
                    <a:pt x="264" y="1"/>
                    <a:pt x="1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2584;p64"/>
            <p:cNvSpPr/>
            <p:nvPr/>
          </p:nvSpPr>
          <p:spPr>
            <a:xfrm>
              <a:off x="4212429" y="1502385"/>
              <a:ext cx="321037" cy="353822"/>
            </a:xfrm>
            <a:custGeom>
              <a:avLst/>
              <a:gdLst/>
              <a:ahLst/>
              <a:cxnLst/>
              <a:rect l="l" t="t" r="r" b="b"/>
              <a:pathLst>
                <a:path w="10086" h="11116" extrusionOk="0">
                  <a:moveTo>
                    <a:pt x="5061" y="316"/>
                  </a:moveTo>
                  <a:cubicBezTo>
                    <a:pt x="5263" y="435"/>
                    <a:pt x="5811" y="757"/>
                    <a:pt x="6549" y="1066"/>
                  </a:cubicBezTo>
                  <a:cubicBezTo>
                    <a:pt x="7692" y="1554"/>
                    <a:pt x="8692" y="1828"/>
                    <a:pt x="9526" y="1852"/>
                  </a:cubicBezTo>
                  <a:cubicBezTo>
                    <a:pt x="9550" y="2328"/>
                    <a:pt x="9693" y="3876"/>
                    <a:pt x="9335" y="5579"/>
                  </a:cubicBezTo>
                  <a:cubicBezTo>
                    <a:pt x="9073" y="6745"/>
                    <a:pt x="8645" y="7757"/>
                    <a:pt x="8049" y="8591"/>
                  </a:cubicBezTo>
                  <a:cubicBezTo>
                    <a:pt x="7311" y="9603"/>
                    <a:pt x="6299" y="10341"/>
                    <a:pt x="5049" y="10770"/>
                  </a:cubicBezTo>
                  <a:cubicBezTo>
                    <a:pt x="3799" y="10341"/>
                    <a:pt x="2775" y="9603"/>
                    <a:pt x="2037" y="8591"/>
                  </a:cubicBezTo>
                  <a:cubicBezTo>
                    <a:pt x="1430" y="7781"/>
                    <a:pt x="989" y="6745"/>
                    <a:pt x="751" y="5579"/>
                  </a:cubicBezTo>
                  <a:cubicBezTo>
                    <a:pt x="394" y="3876"/>
                    <a:pt x="537" y="2316"/>
                    <a:pt x="596" y="1852"/>
                  </a:cubicBezTo>
                  <a:cubicBezTo>
                    <a:pt x="1406" y="1828"/>
                    <a:pt x="2418" y="1554"/>
                    <a:pt x="3573" y="1066"/>
                  </a:cubicBezTo>
                  <a:cubicBezTo>
                    <a:pt x="4299" y="757"/>
                    <a:pt x="4847" y="435"/>
                    <a:pt x="5061" y="316"/>
                  </a:cubicBezTo>
                  <a:close/>
                  <a:moveTo>
                    <a:pt x="5037" y="1"/>
                  </a:moveTo>
                  <a:cubicBezTo>
                    <a:pt x="5007" y="1"/>
                    <a:pt x="4978" y="7"/>
                    <a:pt x="4954" y="18"/>
                  </a:cubicBezTo>
                  <a:cubicBezTo>
                    <a:pt x="4930" y="30"/>
                    <a:pt x="2370" y="1554"/>
                    <a:pt x="441" y="1554"/>
                  </a:cubicBezTo>
                  <a:cubicBezTo>
                    <a:pt x="370" y="1554"/>
                    <a:pt x="299" y="1614"/>
                    <a:pt x="287" y="1685"/>
                  </a:cubicBezTo>
                  <a:cubicBezTo>
                    <a:pt x="263" y="1769"/>
                    <a:pt x="1" y="3578"/>
                    <a:pt x="429" y="5650"/>
                  </a:cubicBezTo>
                  <a:cubicBezTo>
                    <a:pt x="680" y="6865"/>
                    <a:pt x="1132" y="7924"/>
                    <a:pt x="1775" y="8793"/>
                  </a:cubicBezTo>
                  <a:cubicBezTo>
                    <a:pt x="2561" y="9877"/>
                    <a:pt x="3644" y="10651"/>
                    <a:pt x="5001" y="11091"/>
                  </a:cubicBezTo>
                  <a:cubicBezTo>
                    <a:pt x="5013" y="11091"/>
                    <a:pt x="5025" y="11115"/>
                    <a:pt x="5049" y="11115"/>
                  </a:cubicBezTo>
                  <a:cubicBezTo>
                    <a:pt x="5061" y="11115"/>
                    <a:pt x="5073" y="11115"/>
                    <a:pt x="5085" y="11091"/>
                  </a:cubicBezTo>
                  <a:cubicBezTo>
                    <a:pt x="6430" y="10651"/>
                    <a:pt x="7514" y="9877"/>
                    <a:pt x="8323" y="8793"/>
                  </a:cubicBezTo>
                  <a:cubicBezTo>
                    <a:pt x="8954" y="7924"/>
                    <a:pt x="9407" y="6865"/>
                    <a:pt x="9657" y="5650"/>
                  </a:cubicBezTo>
                  <a:cubicBezTo>
                    <a:pt x="10085" y="3566"/>
                    <a:pt x="9812" y="1769"/>
                    <a:pt x="9788" y="1685"/>
                  </a:cubicBezTo>
                  <a:cubicBezTo>
                    <a:pt x="9776" y="1614"/>
                    <a:pt x="9716" y="1554"/>
                    <a:pt x="9633" y="1554"/>
                  </a:cubicBezTo>
                  <a:cubicBezTo>
                    <a:pt x="7692" y="1554"/>
                    <a:pt x="5132" y="42"/>
                    <a:pt x="5121" y="18"/>
                  </a:cubicBezTo>
                  <a:cubicBezTo>
                    <a:pt x="5097" y="7"/>
                    <a:pt x="5067" y="1"/>
                    <a:pt x="50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9695;p60"/>
          <p:cNvSpPr/>
          <p:nvPr/>
        </p:nvSpPr>
        <p:spPr>
          <a:xfrm>
            <a:off x="12968711" y="11375956"/>
            <a:ext cx="1224760" cy="809004"/>
          </a:xfrm>
          <a:custGeom>
            <a:avLst/>
            <a:gdLst/>
            <a:ahLst/>
            <a:cxnLst/>
            <a:rect l="l" t="t" r="r" b="b"/>
            <a:pathLst>
              <a:path w="13038" h="11907" extrusionOk="0">
                <a:moveTo>
                  <a:pt x="6632" y="369"/>
                </a:moveTo>
                <a:cubicBezTo>
                  <a:pt x="6680" y="369"/>
                  <a:pt x="6704" y="405"/>
                  <a:pt x="6704" y="441"/>
                </a:cubicBezTo>
                <a:lnTo>
                  <a:pt x="6704" y="881"/>
                </a:lnTo>
                <a:cubicBezTo>
                  <a:pt x="6644" y="864"/>
                  <a:pt x="6582" y="855"/>
                  <a:pt x="6519" y="855"/>
                </a:cubicBezTo>
                <a:cubicBezTo>
                  <a:pt x="6457" y="855"/>
                  <a:pt x="6394" y="864"/>
                  <a:pt x="6335" y="881"/>
                </a:cubicBezTo>
                <a:lnTo>
                  <a:pt x="6335" y="441"/>
                </a:lnTo>
                <a:lnTo>
                  <a:pt x="6323" y="441"/>
                </a:lnTo>
                <a:cubicBezTo>
                  <a:pt x="6323" y="405"/>
                  <a:pt x="6347" y="369"/>
                  <a:pt x="6394" y="369"/>
                </a:cubicBezTo>
                <a:close/>
                <a:moveTo>
                  <a:pt x="6501" y="1251"/>
                </a:moveTo>
                <a:cubicBezTo>
                  <a:pt x="7061" y="1251"/>
                  <a:pt x="7275" y="2013"/>
                  <a:pt x="6763" y="2286"/>
                </a:cubicBezTo>
                <a:cubicBezTo>
                  <a:pt x="6692" y="2322"/>
                  <a:pt x="6585" y="2346"/>
                  <a:pt x="6501" y="2346"/>
                </a:cubicBezTo>
                <a:cubicBezTo>
                  <a:pt x="6204" y="2346"/>
                  <a:pt x="5954" y="2096"/>
                  <a:pt x="5954" y="1798"/>
                </a:cubicBezTo>
                <a:cubicBezTo>
                  <a:pt x="5954" y="1489"/>
                  <a:pt x="6204" y="1251"/>
                  <a:pt x="6501" y="1251"/>
                </a:cubicBezTo>
                <a:close/>
                <a:moveTo>
                  <a:pt x="2382" y="2429"/>
                </a:moveTo>
                <a:cubicBezTo>
                  <a:pt x="2560" y="2429"/>
                  <a:pt x="2703" y="2572"/>
                  <a:pt x="2703" y="2751"/>
                </a:cubicBezTo>
                <a:cubicBezTo>
                  <a:pt x="2703" y="2929"/>
                  <a:pt x="2560" y="3084"/>
                  <a:pt x="2382" y="3084"/>
                </a:cubicBezTo>
                <a:cubicBezTo>
                  <a:pt x="2215" y="3084"/>
                  <a:pt x="2048" y="2941"/>
                  <a:pt x="2048" y="2751"/>
                </a:cubicBezTo>
                <a:cubicBezTo>
                  <a:pt x="2048" y="2560"/>
                  <a:pt x="2203" y="2429"/>
                  <a:pt x="2382" y="2429"/>
                </a:cubicBezTo>
                <a:close/>
                <a:moveTo>
                  <a:pt x="10657" y="2429"/>
                </a:moveTo>
                <a:cubicBezTo>
                  <a:pt x="10835" y="2429"/>
                  <a:pt x="10978" y="2572"/>
                  <a:pt x="10978" y="2751"/>
                </a:cubicBezTo>
                <a:cubicBezTo>
                  <a:pt x="10978" y="2929"/>
                  <a:pt x="10835" y="3084"/>
                  <a:pt x="10657" y="3084"/>
                </a:cubicBezTo>
                <a:cubicBezTo>
                  <a:pt x="10478" y="3084"/>
                  <a:pt x="10323" y="2941"/>
                  <a:pt x="10323" y="2751"/>
                </a:cubicBezTo>
                <a:cubicBezTo>
                  <a:pt x="10323" y="2560"/>
                  <a:pt x="10478" y="2429"/>
                  <a:pt x="10657" y="2429"/>
                </a:cubicBezTo>
                <a:close/>
                <a:moveTo>
                  <a:pt x="2477" y="3441"/>
                </a:moveTo>
                <a:lnTo>
                  <a:pt x="3715" y="6025"/>
                </a:lnTo>
                <a:lnTo>
                  <a:pt x="1024" y="6025"/>
                </a:lnTo>
                <a:lnTo>
                  <a:pt x="2239" y="3441"/>
                </a:lnTo>
                <a:cubicBezTo>
                  <a:pt x="2275" y="3447"/>
                  <a:pt x="2316" y="3450"/>
                  <a:pt x="2358" y="3450"/>
                </a:cubicBezTo>
                <a:cubicBezTo>
                  <a:pt x="2400" y="3450"/>
                  <a:pt x="2441" y="3447"/>
                  <a:pt x="2477" y="3441"/>
                </a:cubicBezTo>
                <a:close/>
                <a:moveTo>
                  <a:pt x="10776" y="3441"/>
                </a:moveTo>
                <a:lnTo>
                  <a:pt x="11990" y="6025"/>
                </a:lnTo>
                <a:lnTo>
                  <a:pt x="9299" y="6025"/>
                </a:lnTo>
                <a:lnTo>
                  <a:pt x="10538" y="3441"/>
                </a:lnTo>
                <a:cubicBezTo>
                  <a:pt x="10573" y="3447"/>
                  <a:pt x="10612" y="3450"/>
                  <a:pt x="10652" y="3450"/>
                </a:cubicBezTo>
                <a:cubicBezTo>
                  <a:pt x="10692" y="3450"/>
                  <a:pt x="10734" y="3447"/>
                  <a:pt x="10776" y="3441"/>
                </a:cubicBezTo>
                <a:close/>
                <a:moveTo>
                  <a:pt x="4251" y="6418"/>
                </a:moveTo>
                <a:cubicBezTo>
                  <a:pt x="4322" y="6418"/>
                  <a:pt x="4382" y="6477"/>
                  <a:pt x="4382" y="6549"/>
                </a:cubicBezTo>
                <a:lnTo>
                  <a:pt x="4382" y="6668"/>
                </a:lnTo>
                <a:cubicBezTo>
                  <a:pt x="4382" y="6739"/>
                  <a:pt x="4322" y="6799"/>
                  <a:pt x="4251" y="6799"/>
                </a:cubicBezTo>
                <a:lnTo>
                  <a:pt x="501" y="6799"/>
                </a:lnTo>
                <a:cubicBezTo>
                  <a:pt x="429" y="6799"/>
                  <a:pt x="370" y="6739"/>
                  <a:pt x="370" y="6668"/>
                </a:cubicBezTo>
                <a:lnTo>
                  <a:pt x="370" y="6549"/>
                </a:lnTo>
                <a:cubicBezTo>
                  <a:pt x="370" y="6477"/>
                  <a:pt x="429" y="6418"/>
                  <a:pt x="501" y="6418"/>
                </a:cubicBezTo>
                <a:close/>
                <a:moveTo>
                  <a:pt x="12526" y="6418"/>
                </a:moveTo>
                <a:cubicBezTo>
                  <a:pt x="12597" y="6418"/>
                  <a:pt x="12657" y="6477"/>
                  <a:pt x="12657" y="6549"/>
                </a:cubicBezTo>
                <a:lnTo>
                  <a:pt x="12657" y="6668"/>
                </a:lnTo>
                <a:cubicBezTo>
                  <a:pt x="12657" y="6739"/>
                  <a:pt x="12597" y="6799"/>
                  <a:pt x="12526" y="6799"/>
                </a:cubicBezTo>
                <a:lnTo>
                  <a:pt x="8775" y="6799"/>
                </a:lnTo>
                <a:cubicBezTo>
                  <a:pt x="8704" y="6799"/>
                  <a:pt x="8644" y="6739"/>
                  <a:pt x="8644" y="6668"/>
                </a:cubicBezTo>
                <a:lnTo>
                  <a:pt x="8644" y="6549"/>
                </a:lnTo>
                <a:cubicBezTo>
                  <a:pt x="8644" y="6477"/>
                  <a:pt x="8704" y="6418"/>
                  <a:pt x="8775" y="6418"/>
                </a:cubicBezTo>
                <a:close/>
                <a:moveTo>
                  <a:pt x="3715" y="7168"/>
                </a:moveTo>
                <a:cubicBezTo>
                  <a:pt x="3525" y="7787"/>
                  <a:pt x="2953" y="8228"/>
                  <a:pt x="2298" y="8228"/>
                </a:cubicBezTo>
                <a:cubicBezTo>
                  <a:pt x="1644" y="8228"/>
                  <a:pt x="1084" y="7799"/>
                  <a:pt x="905" y="7168"/>
                </a:cubicBezTo>
                <a:close/>
                <a:moveTo>
                  <a:pt x="12145" y="7168"/>
                </a:moveTo>
                <a:cubicBezTo>
                  <a:pt x="11942" y="7787"/>
                  <a:pt x="11383" y="8228"/>
                  <a:pt x="10728" y="8228"/>
                </a:cubicBezTo>
                <a:cubicBezTo>
                  <a:pt x="10073" y="8228"/>
                  <a:pt x="9502" y="7799"/>
                  <a:pt x="9323" y="7168"/>
                </a:cubicBezTo>
                <a:close/>
                <a:moveTo>
                  <a:pt x="7942" y="10371"/>
                </a:moveTo>
                <a:cubicBezTo>
                  <a:pt x="8013" y="10371"/>
                  <a:pt x="8073" y="10430"/>
                  <a:pt x="8073" y="10502"/>
                </a:cubicBezTo>
                <a:lnTo>
                  <a:pt x="8073" y="10764"/>
                </a:lnTo>
                <a:lnTo>
                  <a:pt x="4918" y="10764"/>
                </a:lnTo>
                <a:lnTo>
                  <a:pt x="4918" y="10502"/>
                </a:lnTo>
                <a:cubicBezTo>
                  <a:pt x="4918" y="10430"/>
                  <a:pt x="4977" y="10371"/>
                  <a:pt x="5049" y="10371"/>
                </a:cubicBezTo>
                <a:close/>
                <a:moveTo>
                  <a:pt x="6382" y="0"/>
                </a:moveTo>
                <a:cubicBezTo>
                  <a:pt x="6132" y="0"/>
                  <a:pt x="5930" y="203"/>
                  <a:pt x="5930" y="441"/>
                </a:cubicBezTo>
                <a:lnTo>
                  <a:pt x="5930" y="1060"/>
                </a:lnTo>
                <a:cubicBezTo>
                  <a:pt x="5692" y="1251"/>
                  <a:pt x="5549" y="1536"/>
                  <a:pt x="5561" y="1858"/>
                </a:cubicBezTo>
                <a:lnTo>
                  <a:pt x="3703" y="2370"/>
                </a:lnTo>
                <a:cubicBezTo>
                  <a:pt x="3477" y="2429"/>
                  <a:pt x="3251" y="2465"/>
                  <a:pt x="3037" y="2501"/>
                </a:cubicBezTo>
                <a:cubicBezTo>
                  <a:pt x="2929" y="2227"/>
                  <a:pt x="2679" y="2036"/>
                  <a:pt x="2382" y="2036"/>
                </a:cubicBezTo>
                <a:cubicBezTo>
                  <a:pt x="1989" y="2036"/>
                  <a:pt x="1679" y="2346"/>
                  <a:pt x="1679" y="2739"/>
                </a:cubicBezTo>
                <a:cubicBezTo>
                  <a:pt x="1679" y="2941"/>
                  <a:pt x="1763" y="3132"/>
                  <a:pt x="1917" y="3275"/>
                </a:cubicBezTo>
                <a:lnTo>
                  <a:pt x="608" y="6025"/>
                </a:lnTo>
                <a:lnTo>
                  <a:pt x="501" y="6025"/>
                </a:lnTo>
                <a:cubicBezTo>
                  <a:pt x="215" y="6025"/>
                  <a:pt x="1" y="6251"/>
                  <a:pt x="1" y="6525"/>
                </a:cubicBezTo>
                <a:lnTo>
                  <a:pt x="1" y="6644"/>
                </a:lnTo>
                <a:cubicBezTo>
                  <a:pt x="1" y="6930"/>
                  <a:pt x="215" y="7156"/>
                  <a:pt x="501" y="7156"/>
                </a:cubicBezTo>
                <a:cubicBezTo>
                  <a:pt x="691" y="7989"/>
                  <a:pt x="1441" y="8585"/>
                  <a:pt x="2298" y="8585"/>
                </a:cubicBezTo>
                <a:cubicBezTo>
                  <a:pt x="3168" y="8585"/>
                  <a:pt x="3906" y="7978"/>
                  <a:pt x="4108" y="7156"/>
                </a:cubicBezTo>
                <a:lnTo>
                  <a:pt x="4251" y="7156"/>
                </a:lnTo>
                <a:cubicBezTo>
                  <a:pt x="4537" y="7156"/>
                  <a:pt x="4763" y="6930"/>
                  <a:pt x="4763" y="6644"/>
                </a:cubicBezTo>
                <a:lnTo>
                  <a:pt x="4763" y="6525"/>
                </a:lnTo>
                <a:cubicBezTo>
                  <a:pt x="4763" y="6251"/>
                  <a:pt x="4537" y="6025"/>
                  <a:pt x="4251" y="6025"/>
                </a:cubicBezTo>
                <a:lnTo>
                  <a:pt x="4144" y="6025"/>
                </a:lnTo>
                <a:lnTo>
                  <a:pt x="2834" y="3275"/>
                </a:lnTo>
                <a:cubicBezTo>
                  <a:pt x="2953" y="3167"/>
                  <a:pt x="3037" y="3036"/>
                  <a:pt x="3060" y="2870"/>
                </a:cubicBezTo>
                <a:cubicBezTo>
                  <a:pt x="3310" y="2846"/>
                  <a:pt x="3549" y="2798"/>
                  <a:pt x="3787" y="2727"/>
                </a:cubicBezTo>
                <a:lnTo>
                  <a:pt x="5656" y="2215"/>
                </a:lnTo>
                <a:cubicBezTo>
                  <a:pt x="5716" y="2346"/>
                  <a:pt x="5811" y="2453"/>
                  <a:pt x="5918" y="2548"/>
                </a:cubicBezTo>
                <a:lnTo>
                  <a:pt x="5918" y="10002"/>
                </a:lnTo>
                <a:lnTo>
                  <a:pt x="5037" y="10002"/>
                </a:lnTo>
                <a:cubicBezTo>
                  <a:pt x="4763" y="10002"/>
                  <a:pt x="4537" y="10228"/>
                  <a:pt x="4537" y="10502"/>
                </a:cubicBezTo>
                <a:lnTo>
                  <a:pt x="4537" y="10776"/>
                </a:lnTo>
                <a:cubicBezTo>
                  <a:pt x="4299" y="10823"/>
                  <a:pt x="4120" y="11026"/>
                  <a:pt x="4120" y="11276"/>
                </a:cubicBezTo>
                <a:lnTo>
                  <a:pt x="4120" y="11395"/>
                </a:lnTo>
                <a:cubicBezTo>
                  <a:pt x="4120" y="11680"/>
                  <a:pt x="4346" y="11907"/>
                  <a:pt x="4620" y="11907"/>
                </a:cubicBezTo>
                <a:lnTo>
                  <a:pt x="6049" y="11907"/>
                </a:lnTo>
                <a:cubicBezTo>
                  <a:pt x="6156" y="11907"/>
                  <a:pt x="6251" y="11811"/>
                  <a:pt x="6251" y="11704"/>
                </a:cubicBezTo>
                <a:cubicBezTo>
                  <a:pt x="6251" y="11609"/>
                  <a:pt x="6156" y="11514"/>
                  <a:pt x="6049" y="11514"/>
                </a:cubicBezTo>
                <a:lnTo>
                  <a:pt x="4620" y="11514"/>
                </a:lnTo>
                <a:cubicBezTo>
                  <a:pt x="4549" y="11514"/>
                  <a:pt x="4489" y="11454"/>
                  <a:pt x="4489" y="11383"/>
                </a:cubicBezTo>
                <a:lnTo>
                  <a:pt x="4489" y="11264"/>
                </a:lnTo>
                <a:cubicBezTo>
                  <a:pt x="4489" y="11192"/>
                  <a:pt x="4549" y="11133"/>
                  <a:pt x="4620" y="11133"/>
                </a:cubicBezTo>
                <a:lnTo>
                  <a:pt x="8371" y="11133"/>
                </a:lnTo>
                <a:cubicBezTo>
                  <a:pt x="8454" y="11133"/>
                  <a:pt x="8513" y="11192"/>
                  <a:pt x="8513" y="11264"/>
                </a:cubicBezTo>
                <a:lnTo>
                  <a:pt x="8513" y="11383"/>
                </a:lnTo>
                <a:cubicBezTo>
                  <a:pt x="8513" y="11454"/>
                  <a:pt x="8454" y="11514"/>
                  <a:pt x="8371" y="11514"/>
                </a:cubicBezTo>
                <a:lnTo>
                  <a:pt x="6930" y="11514"/>
                </a:lnTo>
                <a:cubicBezTo>
                  <a:pt x="6823" y="11514"/>
                  <a:pt x="6739" y="11609"/>
                  <a:pt x="6739" y="11704"/>
                </a:cubicBezTo>
                <a:cubicBezTo>
                  <a:pt x="6739" y="11811"/>
                  <a:pt x="6823" y="11907"/>
                  <a:pt x="6930" y="11907"/>
                </a:cubicBezTo>
                <a:lnTo>
                  <a:pt x="8371" y="11907"/>
                </a:lnTo>
                <a:cubicBezTo>
                  <a:pt x="8656" y="11907"/>
                  <a:pt x="8883" y="11680"/>
                  <a:pt x="8883" y="11395"/>
                </a:cubicBezTo>
                <a:lnTo>
                  <a:pt x="8883" y="11276"/>
                </a:lnTo>
                <a:cubicBezTo>
                  <a:pt x="8883" y="11026"/>
                  <a:pt x="8692" y="10799"/>
                  <a:pt x="8454" y="10776"/>
                </a:cubicBezTo>
                <a:lnTo>
                  <a:pt x="8454" y="10502"/>
                </a:lnTo>
                <a:cubicBezTo>
                  <a:pt x="8454" y="10228"/>
                  <a:pt x="8228" y="10002"/>
                  <a:pt x="7942" y="10002"/>
                </a:cubicBezTo>
                <a:lnTo>
                  <a:pt x="7061" y="10002"/>
                </a:lnTo>
                <a:lnTo>
                  <a:pt x="7061" y="7049"/>
                </a:lnTo>
                <a:cubicBezTo>
                  <a:pt x="7061" y="6954"/>
                  <a:pt x="6978" y="6858"/>
                  <a:pt x="6870" y="6858"/>
                </a:cubicBezTo>
                <a:cubicBezTo>
                  <a:pt x="6763" y="6858"/>
                  <a:pt x="6680" y="6954"/>
                  <a:pt x="6680" y="7049"/>
                </a:cubicBezTo>
                <a:lnTo>
                  <a:pt x="6680" y="10002"/>
                </a:lnTo>
                <a:lnTo>
                  <a:pt x="6311" y="10002"/>
                </a:lnTo>
                <a:lnTo>
                  <a:pt x="6311" y="2727"/>
                </a:lnTo>
                <a:cubicBezTo>
                  <a:pt x="6370" y="2739"/>
                  <a:pt x="6430" y="2745"/>
                  <a:pt x="6491" y="2745"/>
                </a:cubicBezTo>
                <a:cubicBezTo>
                  <a:pt x="6552" y="2745"/>
                  <a:pt x="6614" y="2739"/>
                  <a:pt x="6680" y="2727"/>
                </a:cubicBezTo>
                <a:lnTo>
                  <a:pt x="6680" y="6156"/>
                </a:lnTo>
                <a:cubicBezTo>
                  <a:pt x="6680" y="6263"/>
                  <a:pt x="6763" y="6358"/>
                  <a:pt x="6870" y="6358"/>
                </a:cubicBezTo>
                <a:cubicBezTo>
                  <a:pt x="6978" y="6358"/>
                  <a:pt x="7061" y="6263"/>
                  <a:pt x="7061" y="6156"/>
                </a:cubicBezTo>
                <a:lnTo>
                  <a:pt x="7061" y="2548"/>
                </a:lnTo>
                <a:cubicBezTo>
                  <a:pt x="7180" y="2453"/>
                  <a:pt x="7275" y="2346"/>
                  <a:pt x="7335" y="2215"/>
                </a:cubicBezTo>
                <a:lnTo>
                  <a:pt x="9228" y="2739"/>
                </a:lnTo>
                <a:cubicBezTo>
                  <a:pt x="9466" y="2798"/>
                  <a:pt x="9716" y="2858"/>
                  <a:pt x="9954" y="2882"/>
                </a:cubicBezTo>
                <a:cubicBezTo>
                  <a:pt x="9978" y="3048"/>
                  <a:pt x="10073" y="3179"/>
                  <a:pt x="10180" y="3287"/>
                </a:cubicBezTo>
                <a:lnTo>
                  <a:pt x="8871" y="6037"/>
                </a:lnTo>
                <a:lnTo>
                  <a:pt x="8764" y="6037"/>
                </a:lnTo>
                <a:cubicBezTo>
                  <a:pt x="8478" y="6037"/>
                  <a:pt x="8252" y="6263"/>
                  <a:pt x="8252" y="6549"/>
                </a:cubicBezTo>
                <a:lnTo>
                  <a:pt x="8252" y="6668"/>
                </a:lnTo>
                <a:cubicBezTo>
                  <a:pt x="8252" y="6954"/>
                  <a:pt x="8478" y="7168"/>
                  <a:pt x="8764" y="7168"/>
                </a:cubicBezTo>
                <a:lnTo>
                  <a:pt x="8906" y="7168"/>
                </a:lnTo>
                <a:cubicBezTo>
                  <a:pt x="9109" y="8001"/>
                  <a:pt x="9847" y="8597"/>
                  <a:pt x="10716" y="8597"/>
                </a:cubicBezTo>
                <a:cubicBezTo>
                  <a:pt x="11573" y="8597"/>
                  <a:pt x="12323" y="7989"/>
                  <a:pt x="12514" y="7168"/>
                </a:cubicBezTo>
                <a:cubicBezTo>
                  <a:pt x="12800" y="7168"/>
                  <a:pt x="13014" y="6954"/>
                  <a:pt x="13014" y="6668"/>
                </a:cubicBezTo>
                <a:lnTo>
                  <a:pt x="13014" y="6549"/>
                </a:lnTo>
                <a:cubicBezTo>
                  <a:pt x="13038" y="6263"/>
                  <a:pt x="12812" y="6025"/>
                  <a:pt x="12526" y="6025"/>
                </a:cubicBezTo>
                <a:lnTo>
                  <a:pt x="12419" y="6025"/>
                </a:lnTo>
                <a:lnTo>
                  <a:pt x="11109" y="3275"/>
                </a:lnTo>
                <a:cubicBezTo>
                  <a:pt x="11264" y="3144"/>
                  <a:pt x="11347" y="2965"/>
                  <a:pt x="11347" y="2739"/>
                </a:cubicBezTo>
                <a:cubicBezTo>
                  <a:pt x="11347" y="2346"/>
                  <a:pt x="11038" y="2036"/>
                  <a:pt x="10657" y="2036"/>
                </a:cubicBezTo>
                <a:cubicBezTo>
                  <a:pt x="10359" y="2036"/>
                  <a:pt x="10097" y="2227"/>
                  <a:pt x="10002" y="2501"/>
                </a:cubicBezTo>
                <a:cubicBezTo>
                  <a:pt x="9776" y="2465"/>
                  <a:pt x="9549" y="2429"/>
                  <a:pt x="9323" y="2370"/>
                </a:cubicBezTo>
                <a:lnTo>
                  <a:pt x="7442" y="1846"/>
                </a:lnTo>
                <a:cubicBezTo>
                  <a:pt x="7454" y="1536"/>
                  <a:pt x="7323" y="1239"/>
                  <a:pt x="7061" y="1060"/>
                </a:cubicBezTo>
                <a:lnTo>
                  <a:pt x="7061" y="441"/>
                </a:lnTo>
                <a:cubicBezTo>
                  <a:pt x="7061" y="191"/>
                  <a:pt x="6859" y="0"/>
                  <a:pt x="6620"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695;p60"/>
          <p:cNvSpPr/>
          <p:nvPr/>
        </p:nvSpPr>
        <p:spPr>
          <a:xfrm>
            <a:off x="12238607" y="9599806"/>
            <a:ext cx="1099982" cy="809004"/>
          </a:xfrm>
          <a:custGeom>
            <a:avLst/>
            <a:gdLst/>
            <a:ahLst/>
            <a:cxnLst/>
            <a:rect l="l" t="t" r="r" b="b"/>
            <a:pathLst>
              <a:path w="13038" h="11907" extrusionOk="0">
                <a:moveTo>
                  <a:pt x="6632" y="369"/>
                </a:moveTo>
                <a:cubicBezTo>
                  <a:pt x="6680" y="369"/>
                  <a:pt x="6704" y="405"/>
                  <a:pt x="6704" y="441"/>
                </a:cubicBezTo>
                <a:lnTo>
                  <a:pt x="6704" y="881"/>
                </a:lnTo>
                <a:cubicBezTo>
                  <a:pt x="6644" y="864"/>
                  <a:pt x="6582" y="855"/>
                  <a:pt x="6519" y="855"/>
                </a:cubicBezTo>
                <a:cubicBezTo>
                  <a:pt x="6457" y="855"/>
                  <a:pt x="6394" y="864"/>
                  <a:pt x="6335" y="881"/>
                </a:cubicBezTo>
                <a:lnTo>
                  <a:pt x="6335" y="441"/>
                </a:lnTo>
                <a:lnTo>
                  <a:pt x="6323" y="441"/>
                </a:lnTo>
                <a:cubicBezTo>
                  <a:pt x="6323" y="405"/>
                  <a:pt x="6347" y="369"/>
                  <a:pt x="6394" y="369"/>
                </a:cubicBezTo>
                <a:close/>
                <a:moveTo>
                  <a:pt x="6501" y="1251"/>
                </a:moveTo>
                <a:cubicBezTo>
                  <a:pt x="7061" y="1251"/>
                  <a:pt x="7275" y="2013"/>
                  <a:pt x="6763" y="2286"/>
                </a:cubicBezTo>
                <a:cubicBezTo>
                  <a:pt x="6692" y="2322"/>
                  <a:pt x="6585" y="2346"/>
                  <a:pt x="6501" y="2346"/>
                </a:cubicBezTo>
                <a:cubicBezTo>
                  <a:pt x="6204" y="2346"/>
                  <a:pt x="5954" y="2096"/>
                  <a:pt x="5954" y="1798"/>
                </a:cubicBezTo>
                <a:cubicBezTo>
                  <a:pt x="5954" y="1489"/>
                  <a:pt x="6204" y="1251"/>
                  <a:pt x="6501" y="1251"/>
                </a:cubicBezTo>
                <a:close/>
                <a:moveTo>
                  <a:pt x="2382" y="2429"/>
                </a:moveTo>
                <a:cubicBezTo>
                  <a:pt x="2560" y="2429"/>
                  <a:pt x="2703" y="2572"/>
                  <a:pt x="2703" y="2751"/>
                </a:cubicBezTo>
                <a:cubicBezTo>
                  <a:pt x="2703" y="2929"/>
                  <a:pt x="2560" y="3084"/>
                  <a:pt x="2382" y="3084"/>
                </a:cubicBezTo>
                <a:cubicBezTo>
                  <a:pt x="2215" y="3084"/>
                  <a:pt x="2048" y="2941"/>
                  <a:pt x="2048" y="2751"/>
                </a:cubicBezTo>
                <a:cubicBezTo>
                  <a:pt x="2048" y="2560"/>
                  <a:pt x="2203" y="2429"/>
                  <a:pt x="2382" y="2429"/>
                </a:cubicBezTo>
                <a:close/>
                <a:moveTo>
                  <a:pt x="10657" y="2429"/>
                </a:moveTo>
                <a:cubicBezTo>
                  <a:pt x="10835" y="2429"/>
                  <a:pt x="10978" y="2572"/>
                  <a:pt x="10978" y="2751"/>
                </a:cubicBezTo>
                <a:cubicBezTo>
                  <a:pt x="10978" y="2929"/>
                  <a:pt x="10835" y="3084"/>
                  <a:pt x="10657" y="3084"/>
                </a:cubicBezTo>
                <a:cubicBezTo>
                  <a:pt x="10478" y="3084"/>
                  <a:pt x="10323" y="2941"/>
                  <a:pt x="10323" y="2751"/>
                </a:cubicBezTo>
                <a:cubicBezTo>
                  <a:pt x="10323" y="2560"/>
                  <a:pt x="10478" y="2429"/>
                  <a:pt x="10657" y="2429"/>
                </a:cubicBezTo>
                <a:close/>
                <a:moveTo>
                  <a:pt x="2477" y="3441"/>
                </a:moveTo>
                <a:lnTo>
                  <a:pt x="3715" y="6025"/>
                </a:lnTo>
                <a:lnTo>
                  <a:pt x="1024" y="6025"/>
                </a:lnTo>
                <a:lnTo>
                  <a:pt x="2239" y="3441"/>
                </a:lnTo>
                <a:cubicBezTo>
                  <a:pt x="2275" y="3447"/>
                  <a:pt x="2316" y="3450"/>
                  <a:pt x="2358" y="3450"/>
                </a:cubicBezTo>
                <a:cubicBezTo>
                  <a:pt x="2400" y="3450"/>
                  <a:pt x="2441" y="3447"/>
                  <a:pt x="2477" y="3441"/>
                </a:cubicBezTo>
                <a:close/>
                <a:moveTo>
                  <a:pt x="10776" y="3441"/>
                </a:moveTo>
                <a:lnTo>
                  <a:pt x="11990" y="6025"/>
                </a:lnTo>
                <a:lnTo>
                  <a:pt x="9299" y="6025"/>
                </a:lnTo>
                <a:lnTo>
                  <a:pt x="10538" y="3441"/>
                </a:lnTo>
                <a:cubicBezTo>
                  <a:pt x="10573" y="3447"/>
                  <a:pt x="10612" y="3450"/>
                  <a:pt x="10652" y="3450"/>
                </a:cubicBezTo>
                <a:cubicBezTo>
                  <a:pt x="10692" y="3450"/>
                  <a:pt x="10734" y="3447"/>
                  <a:pt x="10776" y="3441"/>
                </a:cubicBezTo>
                <a:close/>
                <a:moveTo>
                  <a:pt x="4251" y="6418"/>
                </a:moveTo>
                <a:cubicBezTo>
                  <a:pt x="4322" y="6418"/>
                  <a:pt x="4382" y="6477"/>
                  <a:pt x="4382" y="6549"/>
                </a:cubicBezTo>
                <a:lnTo>
                  <a:pt x="4382" y="6668"/>
                </a:lnTo>
                <a:cubicBezTo>
                  <a:pt x="4382" y="6739"/>
                  <a:pt x="4322" y="6799"/>
                  <a:pt x="4251" y="6799"/>
                </a:cubicBezTo>
                <a:lnTo>
                  <a:pt x="501" y="6799"/>
                </a:lnTo>
                <a:cubicBezTo>
                  <a:pt x="429" y="6799"/>
                  <a:pt x="370" y="6739"/>
                  <a:pt x="370" y="6668"/>
                </a:cubicBezTo>
                <a:lnTo>
                  <a:pt x="370" y="6549"/>
                </a:lnTo>
                <a:cubicBezTo>
                  <a:pt x="370" y="6477"/>
                  <a:pt x="429" y="6418"/>
                  <a:pt x="501" y="6418"/>
                </a:cubicBezTo>
                <a:close/>
                <a:moveTo>
                  <a:pt x="12526" y="6418"/>
                </a:moveTo>
                <a:cubicBezTo>
                  <a:pt x="12597" y="6418"/>
                  <a:pt x="12657" y="6477"/>
                  <a:pt x="12657" y="6549"/>
                </a:cubicBezTo>
                <a:lnTo>
                  <a:pt x="12657" y="6668"/>
                </a:lnTo>
                <a:cubicBezTo>
                  <a:pt x="12657" y="6739"/>
                  <a:pt x="12597" y="6799"/>
                  <a:pt x="12526" y="6799"/>
                </a:cubicBezTo>
                <a:lnTo>
                  <a:pt x="8775" y="6799"/>
                </a:lnTo>
                <a:cubicBezTo>
                  <a:pt x="8704" y="6799"/>
                  <a:pt x="8644" y="6739"/>
                  <a:pt x="8644" y="6668"/>
                </a:cubicBezTo>
                <a:lnTo>
                  <a:pt x="8644" y="6549"/>
                </a:lnTo>
                <a:cubicBezTo>
                  <a:pt x="8644" y="6477"/>
                  <a:pt x="8704" y="6418"/>
                  <a:pt x="8775" y="6418"/>
                </a:cubicBezTo>
                <a:close/>
                <a:moveTo>
                  <a:pt x="3715" y="7168"/>
                </a:moveTo>
                <a:cubicBezTo>
                  <a:pt x="3525" y="7787"/>
                  <a:pt x="2953" y="8228"/>
                  <a:pt x="2298" y="8228"/>
                </a:cubicBezTo>
                <a:cubicBezTo>
                  <a:pt x="1644" y="8228"/>
                  <a:pt x="1084" y="7799"/>
                  <a:pt x="905" y="7168"/>
                </a:cubicBezTo>
                <a:close/>
                <a:moveTo>
                  <a:pt x="12145" y="7168"/>
                </a:moveTo>
                <a:cubicBezTo>
                  <a:pt x="11942" y="7787"/>
                  <a:pt x="11383" y="8228"/>
                  <a:pt x="10728" y="8228"/>
                </a:cubicBezTo>
                <a:cubicBezTo>
                  <a:pt x="10073" y="8228"/>
                  <a:pt x="9502" y="7799"/>
                  <a:pt x="9323" y="7168"/>
                </a:cubicBezTo>
                <a:close/>
                <a:moveTo>
                  <a:pt x="7942" y="10371"/>
                </a:moveTo>
                <a:cubicBezTo>
                  <a:pt x="8013" y="10371"/>
                  <a:pt x="8073" y="10430"/>
                  <a:pt x="8073" y="10502"/>
                </a:cubicBezTo>
                <a:lnTo>
                  <a:pt x="8073" y="10764"/>
                </a:lnTo>
                <a:lnTo>
                  <a:pt x="4918" y="10764"/>
                </a:lnTo>
                <a:lnTo>
                  <a:pt x="4918" y="10502"/>
                </a:lnTo>
                <a:cubicBezTo>
                  <a:pt x="4918" y="10430"/>
                  <a:pt x="4977" y="10371"/>
                  <a:pt x="5049" y="10371"/>
                </a:cubicBezTo>
                <a:close/>
                <a:moveTo>
                  <a:pt x="6382" y="0"/>
                </a:moveTo>
                <a:cubicBezTo>
                  <a:pt x="6132" y="0"/>
                  <a:pt x="5930" y="203"/>
                  <a:pt x="5930" y="441"/>
                </a:cubicBezTo>
                <a:lnTo>
                  <a:pt x="5930" y="1060"/>
                </a:lnTo>
                <a:cubicBezTo>
                  <a:pt x="5692" y="1251"/>
                  <a:pt x="5549" y="1536"/>
                  <a:pt x="5561" y="1858"/>
                </a:cubicBezTo>
                <a:lnTo>
                  <a:pt x="3703" y="2370"/>
                </a:lnTo>
                <a:cubicBezTo>
                  <a:pt x="3477" y="2429"/>
                  <a:pt x="3251" y="2465"/>
                  <a:pt x="3037" y="2501"/>
                </a:cubicBezTo>
                <a:cubicBezTo>
                  <a:pt x="2929" y="2227"/>
                  <a:pt x="2679" y="2036"/>
                  <a:pt x="2382" y="2036"/>
                </a:cubicBezTo>
                <a:cubicBezTo>
                  <a:pt x="1989" y="2036"/>
                  <a:pt x="1679" y="2346"/>
                  <a:pt x="1679" y="2739"/>
                </a:cubicBezTo>
                <a:cubicBezTo>
                  <a:pt x="1679" y="2941"/>
                  <a:pt x="1763" y="3132"/>
                  <a:pt x="1917" y="3275"/>
                </a:cubicBezTo>
                <a:lnTo>
                  <a:pt x="608" y="6025"/>
                </a:lnTo>
                <a:lnTo>
                  <a:pt x="501" y="6025"/>
                </a:lnTo>
                <a:cubicBezTo>
                  <a:pt x="215" y="6025"/>
                  <a:pt x="1" y="6251"/>
                  <a:pt x="1" y="6525"/>
                </a:cubicBezTo>
                <a:lnTo>
                  <a:pt x="1" y="6644"/>
                </a:lnTo>
                <a:cubicBezTo>
                  <a:pt x="1" y="6930"/>
                  <a:pt x="215" y="7156"/>
                  <a:pt x="501" y="7156"/>
                </a:cubicBezTo>
                <a:cubicBezTo>
                  <a:pt x="691" y="7989"/>
                  <a:pt x="1441" y="8585"/>
                  <a:pt x="2298" y="8585"/>
                </a:cubicBezTo>
                <a:cubicBezTo>
                  <a:pt x="3168" y="8585"/>
                  <a:pt x="3906" y="7978"/>
                  <a:pt x="4108" y="7156"/>
                </a:cubicBezTo>
                <a:lnTo>
                  <a:pt x="4251" y="7156"/>
                </a:lnTo>
                <a:cubicBezTo>
                  <a:pt x="4537" y="7156"/>
                  <a:pt x="4763" y="6930"/>
                  <a:pt x="4763" y="6644"/>
                </a:cubicBezTo>
                <a:lnTo>
                  <a:pt x="4763" y="6525"/>
                </a:lnTo>
                <a:cubicBezTo>
                  <a:pt x="4763" y="6251"/>
                  <a:pt x="4537" y="6025"/>
                  <a:pt x="4251" y="6025"/>
                </a:cubicBezTo>
                <a:lnTo>
                  <a:pt x="4144" y="6025"/>
                </a:lnTo>
                <a:lnTo>
                  <a:pt x="2834" y="3275"/>
                </a:lnTo>
                <a:cubicBezTo>
                  <a:pt x="2953" y="3167"/>
                  <a:pt x="3037" y="3036"/>
                  <a:pt x="3060" y="2870"/>
                </a:cubicBezTo>
                <a:cubicBezTo>
                  <a:pt x="3310" y="2846"/>
                  <a:pt x="3549" y="2798"/>
                  <a:pt x="3787" y="2727"/>
                </a:cubicBezTo>
                <a:lnTo>
                  <a:pt x="5656" y="2215"/>
                </a:lnTo>
                <a:cubicBezTo>
                  <a:pt x="5716" y="2346"/>
                  <a:pt x="5811" y="2453"/>
                  <a:pt x="5918" y="2548"/>
                </a:cubicBezTo>
                <a:lnTo>
                  <a:pt x="5918" y="10002"/>
                </a:lnTo>
                <a:lnTo>
                  <a:pt x="5037" y="10002"/>
                </a:lnTo>
                <a:cubicBezTo>
                  <a:pt x="4763" y="10002"/>
                  <a:pt x="4537" y="10228"/>
                  <a:pt x="4537" y="10502"/>
                </a:cubicBezTo>
                <a:lnTo>
                  <a:pt x="4537" y="10776"/>
                </a:lnTo>
                <a:cubicBezTo>
                  <a:pt x="4299" y="10823"/>
                  <a:pt x="4120" y="11026"/>
                  <a:pt x="4120" y="11276"/>
                </a:cubicBezTo>
                <a:lnTo>
                  <a:pt x="4120" y="11395"/>
                </a:lnTo>
                <a:cubicBezTo>
                  <a:pt x="4120" y="11680"/>
                  <a:pt x="4346" y="11907"/>
                  <a:pt x="4620" y="11907"/>
                </a:cubicBezTo>
                <a:lnTo>
                  <a:pt x="6049" y="11907"/>
                </a:lnTo>
                <a:cubicBezTo>
                  <a:pt x="6156" y="11907"/>
                  <a:pt x="6251" y="11811"/>
                  <a:pt x="6251" y="11704"/>
                </a:cubicBezTo>
                <a:cubicBezTo>
                  <a:pt x="6251" y="11609"/>
                  <a:pt x="6156" y="11514"/>
                  <a:pt x="6049" y="11514"/>
                </a:cubicBezTo>
                <a:lnTo>
                  <a:pt x="4620" y="11514"/>
                </a:lnTo>
                <a:cubicBezTo>
                  <a:pt x="4549" y="11514"/>
                  <a:pt x="4489" y="11454"/>
                  <a:pt x="4489" y="11383"/>
                </a:cubicBezTo>
                <a:lnTo>
                  <a:pt x="4489" y="11264"/>
                </a:lnTo>
                <a:cubicBezTo>
                  <a:pt x="4489" y="11192"/>
                  <a:pt x="4549" y="11133"/>
                  <a:pt x="4620" y="11133"/>
                </a:cubicBezTo>
                <a:lnTo>
                  <a:pt x="8371" y="11133"/>
                </a:lnTo>
                <a:cubicBezTo>
                  <a:pt x="8454" y="11133"/>
                  <a:pt x="8513" y="11192"/>
                  <a:pt x="8513" y="11264"/>
                </a:cubicBezTo>
                <a:lnTo>
                  <a:pt x="8513" y="11383"/>
                </a:lnTo>
                <a:cubicBezTo>
                  <a:pt x="8513" y="11454"/>
                  <a:pt x="8454" y="11514"/>
                  <a:pt x="8371" y="11514"/>
                </a:cubicBezTo>
                <a:lnTo>
                  <a:pt x="6930" y="11514"/>
                </a:lnTo>
                <a:cubicBezTo>
                  <a:pt x="6823" y="11514"/>
                  <a:pt x="6739" y="11609"/>
                  <a:pt x="6739" y="11704"/>
                </a:cubicBezTo>
                <a:cubicBezTo>
                  <a:pt x="6739" y="11811"/>
                  <a:pt x="6823" y="11907"/>
                  <a:pt x="6930" y="11907"/>
                </a:cubicBezTo>
                <a:lnTo>
                  <a:pt x="8371" y="11907"/>
                </a:lnTo>
                <a:cubicBezTo>
                  <a:pt x="8656" y="11907"/>
                  <a:pt x="8883" y="11680"/>
                  <a:pt x="8883" y="11395"/>
                </a:cubicBezTo>
                <a:lnTo>
                  <a:pt x="8883" y="11276"/>
                </a:lnTo>
                <a:cubicBezTo>
                  <a:pt x="8883" y="11026"/>
                  <a:pt x="8692" y="10799"/>
                  <a:pt x="8454" y="10776"/>
                </a:cubicBezTo>
                <a:lnTo>
                  <a:pt x="8454" y="10502"/>
                </a:lnTo>
                <a:cubicBezTo>
                  <a:pt x="8454" y="10228"/>
                  <a:pt x="8228" y="10002"/>
                  <a:pt x="7942" y="10002"/>
                </a:cubicBezTo>
                <a:lnTo>
                  <a:pt x="7061" y="10002"/>
                </a:lnTo>
                <a:lnTo>
                  <a:pt x="7061" y="7049"/>
                </a:lnTo>
                <a:cubicBezTo>
                  <a:pt x="7061" y="6954"/>
                  <a:pt x="6978" y="6858"/>
                  <a:pt x="6870" y="6858"/>
                </a:cubicBezTo>
                <a:cubicBezTo>
                  <a:pt x="6763" y="6858"/>
                  <a:pt x="6680" y="6954"/>
                  <a:pt x="6680" y="7049"/>
                </a:cubicBezTo>
                <a:lnTo>
                  <a:pt x="6680" y="10002"/>
                </a:lnTo>
                <a:lnTo>
                  <a:pt x="6311" y="10002"/>
                </a:lnTo>
                <a:lnTo>
                  <a:pt x="6311" y="2727"/>
                </a:lnTo>
                <a:cubicBezTo>
                  <a:pt x="6370" y="2739"/>
                  <a:pt x="6430" y="2745"/>
                  <a:pt x="6491" y="2745"/>
                </a:cubicBezTo>
                <a:cubicBezTo>
                  <a:pt x="6552" y="2745"/>
                  <a:pt x="6614" y="2739"/>
                  <a:pt x="6680" y="2727"/>
                </a:cubicBezTo>
                <a:lnTo>
                  <a:pt x="6680" y="6156"/>
                </a:lnTo>
                <a:cubicBezTo>
                  <a:pt x="6680" y="6263"/>
                  <a:pt x="6763" y="6358"/>
                  <a:pt x="6870" y="6358"/>
                </a:cubicBezTo>
                <a:cubicBezTo>
                  <a:pt x="6978" y="6358"/>
                  <a:pt x="7061" y="6263"/>
                  <a:pt x="7061" y="6156"/>
                </a:cubicBezTo>
                <a:lnTo>
                  <a:pt x="7061" y="2548"/>
                </a:lnTo>
                <a:cubicBezTo>
                  <a:pt x="7180" y="2453"/>
                  <a:pt x="7275" y="2346"/>
                  <a:pt x="7335" y="2215"/>
                </a:cubicBezTo>
                <a:lnTo>
                  <a:pt x="9228" y="2739"/>
                </a:lnTo>
                <a:cubicBezTo>
                  <a:pt x="9466" y="2798"/>
                  <a:pt x="9716" y="2858"/>
                  <a:pt x="9954" y="2882"/>
                </a:cubicBezTo>
                <a:cubicBezTo>
                  <a:pt x="9978" y="3048"/>
                  <a:pt x="10073" y="3179"/>
                  <a:pt x="10180" y="3287"/>
                </a:cubicBezTo>
                <a:lnTo>
                  <a:pt x="8871" y="6037"/>
                </a:lnTo>
                <a:lnTo>
                  <a:pt x="8764" y="6037"/>
                </a:lnTo>
                <a:cubicBezTo>
                  <a:pt x="8478" y="6037"/>
                  <a:pt x="8252" y="6263"/>
                  <a:pt x="8252" y="6549"/>
                </a:cubicBezTo>
                <a:lnTo>
                  <a:pt x="8252" y="6668"/>
                </a:lnTo>
                <a:cubicBezTo>
                  <a:pt x="8252" y="6954"/>
                  <a:pt x="8478" y="7168"/>
                  <a:pt x="8764" y="7168"/>
                </a:cubicBezTo>
                <a:lnTo>
                  <a:pt x="8906" y="7168"/>
                </a:lnTo>
                <a:cubicBezTo>
                  <a:pt x="9109" y="8001"/>
                  <a:pt x="9847" y="8597"/>
                  <a:pt x="10716" y="8597"/>
                </a:cubicBezTo>
                <a:cubicBezTo>
                  <a:pt x="11573" y="8597"/>
                  <a:pt x="12323" y="7989"/>
                  <a:pt x="12514" y="7168"/>
                </a:cubicBezTo>
                <a:cubicBezTo>
                  <a:pt x="12800" y="7168"/>
                  <a:pt x="13014" y="6954"/>
                  <a:pt x="13014" y="6668"/>
                </a:cubicBezTo>
                <a:lnTo>
                  <a:pt x="13014" y="6549"/>
                </a:lnTo>
                <a:cubicBezTo>
                  <a:pt x="13038" y="6263"/>
                  <a:pt x="12812" y="6025"/>
                  <a:pt x="12526" y="6025"/>
                </a:cubicBezTo>
                <a:lnTo>
                  <a:pt x="12419" y="6025"/>
                </a:lnTo>
                <a:lnTo>
                  <a:pt x="11109" y="3275"/>
                </a:lnTo>
                <a:cubicBezTo>
                  <a:pt x="11264" y="3144"/>
                  <a:pt x="11347" y="2965"/>
                  <a:pt x="11347" y="2739"/>
                </a:cubicBezTo>
                <a:cubicBezTo>
                  <a:pt x="11347" y="2346"/>
                  <a:pt x="11038" y="2036"/>
                  <a:pt x="10657" y="2036"/>
                </a:cubicBezTo>
                <a:cubicBezTo>
                  <a:pt x="10359" y="2036"/>
                  <a:pt x="10097" y="2227"/>
                  <a:pt x="10002" y="2501"/>
                </a:cubicBezTo>
                <a:cubicBezTo>
                  <a:pt x="9776" y="2465"/>
                  <a:pt x="9549" y="2429"/>
                  <a:pt x="9323" y="2370"/>
                </a:cubicBezTo>
                <a:lnTo>
                  <a:pt x="7442" y="1846"/>
                </a:lnTo>
                <a:cubicBezTo>
                  <a:pt x="7454" y="1536"/>
                  <a:pt x="7323" y="1239"/>
                  <a:pt x="7061" y="1060"/>
                </a:cubicBezTo>
                <a:lnTo>
                  <a:pt x="7061" y="441"/>
                </a:lnTo>
                <a:cubicBezTo>
                  <a:pt x="7061" y="191"/>
                  <a:pt x="6859" y="0"/>
                  <a:pt x="6620"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722;p60"/>
          <p:cNvSpPr/>
          <p:nvPr/>
        </p:nvSpPr>
        <p:spPr>
          <a:xfrm>
            <a:off x="8620945" y="10497517"/>
            <a:ext cx="1093332" cy="970630"/>
          </a:xfrm>
          <a:custGeom>
            <a:avLst/>
            <a:gdLst/>
            <a:ahLst/>
            <a:cxnLst/>
            <a:rect l="l" t="t" r="r" b="b"/>
            <a:pathLst>
              <a:path w="11347" h="11336" extrusionOk="0">
                <a:moveTo>
                  <a:pt x="2948" y="2991"/>
                </a:moveTo>
                <a:cubicBezTo>
                  <a:pt x="2993" y="2991"/>
                  <a:pt x="3039" y="2994"/>
                  <a:pt x="3084" y="3001"/>
                </a:cubicBezTo>
                <a:cubicBezTo>
                  <a:pt x="3394" y="3060"/>
                  <a:pt x="3656" y="3334"/>
                  <a:pt x="3715" y="3644"/>
                </a:cubicBezTo>
                <a:cubicBezTo>
                  <a:pt x="3775" y="3941"/>
                  <a:pt x="3667" y="4227"/>
                  <a:pt x="3441" y="4418"/>
                </a:cubicBezTo>
                <a:cubicBezTo>
                  <a:pt x="3298" y="4549"/>
                  <a:pt x="3203" y="4739"/>
                  <a:pt x="3203" y="4954"/>
                </a:cubicBezTo>
                <a:lnTo>
                  <a:pt x="3203" y="5311"/>
                </a:lnTo>
                <a:cubicBezTo>
                  <a:pt x="3203" y="5596"/>
                  <a:pt x="3441" y="5835"/>
                  <a:pt x="3727" y="5835"/>
                </a:cubicBezTo>
                <a:lnTo>
                  <a:pt x="5513" y="5835"/>
                </a:lnTo>
                <a:lnTo>
                  <a:pt x="5513" y="7621"/>
                </a:lnTo>
                <a:cubicBezTo>
                  <a:pt x="5513" y="7716"/>
                  <a:pt x="5430" y="7811"/>
                  <a:pt x="5322" y="7811"/>
                </a:cubicBezTo>
                <a:lnTo>
                  <a:pt x="4965" y="7811"/>
                </a:lnTo>
                <a:cubicBezTo>
                  <a:pt x="4858" y="7811"/>
                  <a:pt x="4751" y="7763"/>
                  <a:pt x="4691" y="7692"/>
                </a:cubicBezTo>
                <a:cubicBezTo>
                  <a:pt x="4472" y="7433"/>
                  <a:pt x="4152" y="7282"/>
                  <a:pt x="3809" y="7282"/>
                </a:cubicBezTo>
                <a:cubicBezTo>
                  <a:pt x="3743" y="7282"/>
                  <a:pt x="3675" y="7287"/>
                  <a:pt x="3608" y="7299"/>
                </a:cubicBezTo>
                <a:cubicBezTo>
                  <a:pt x="3167" y="7394"/>
                  <a:pt x="2810" y="7740"/>
                  <a:pt x="2715" y="8180"/>
                </a:cubicBezTo>
                <a:cubicBezTo>
                  <a:pt x="2644" y="8525"/>
                  <a:pt x="2727" y="8883"/>
                  <a:pt x="2941" y="9144"/>
                </a:cubicBezTo>
                <a:cubicBezTo>
                  <a:pt x="3167" y="9418"/>
                  <a:pt x="3477" y="9561"/>
                  <a:pt x="3834" y="9561"/>
                </a:cubicBezTo>
                <a:cubicBezTo>
                  <a:pt x="4179" y="9561"/>
                  <a:pt x="4501" y="9418"/>
                  <a:pt x="4715" y="9144"/>
                </a:cubicBezTo>
                <a:cubicBezTo>
                  <a:pt x="4775" y="9073"/>
                  <a:pt x="4870" y="9025"/>
                  <a:pt x="4977" y="9025"/>
                </a:cubicBezTo>
                <a:lnTo>
                  <a:pt x="5334" y="9025"/>
                </a:lnTo>
                <a:cubicBezTo>
                  <a:pt x="5441" y="9025"/>
                  <a:pt x="5525" y="9121"/>
                  <a:pt x="5525" y="9228"/>
                </a:cubicBezTo>
                <a:lnTo>
                  <a:pt x="5525" y="11014"/>
                </a:lnTo>
                <a:lnTo>
                  <a:pt x="881" y="11014"/>
                </a:lnTo>
                <a:cubicBezTo>
                  <a:pt x="584" y="11014"/>
                  <a:pt x="334" y="10776"/>
                  <a:pt x="334" y="10466"/>
                </a:cubicBezTo>
                <a:lnTo>
                  <a:pt x="334" y="5835"/>
                </a:lnTo>
                <a:lnTo>
                  <a:pt x="2120" y="5835"/>
                </a:lnTo>
                <a:cubicBezTo>
                  <a:pt x="2405" y="5835"/>
                  <a:pt x="2644" y="5596"/>
                  <a:pt x="2644" y="5311"/>
                </a:cubicBezTo>
                <a:lnTo>
                  <a:pt x="2644" y="4954"/>
                </a:lnTo>
                <a:cubicBezTo>
                  <a:pt x="2644" y="4751"/>
                  <a:pt x="2548" y="4549"/>
                  <a:pt x="2405" y="4418"/>
                </a:cubicBezTo>
                <a:cubicBezTo>
                  <a:pt x="2215" y="4275"/>
                  <a:pt x="2108" y="4025"/>
                  <a:pt x="2108" y="3799"/>
                </a:cubicBezTo>
                <a:cubicBezTo>
                  <a:pt x="2108" y="3549"/>
                  <a:pt x="2215" y="3322"/>
                  <a:pt x="2405" y="3168"/>
                </a:cubicBezTo>
                <a:cubicBezTo>
                  <a:pt x="2560" y="3052"/>
                  <a:pt x="2753" y="2991"/>
                  <a:pt x="2948" y="2991"/>
                </a:cubicBezTo>
                <a:close/>
                <a:moveTo>
                  <a:pt x="10418" y="322"/>
                </a:moveTo>
                <a:cubicBezTo>
                  <a:pt x="10716" y="322"/>
                  <a:pt x="10978" y="560"/>
                  <a:pt x="10978" y="882"/>
                </a:cubicBezTo>
                <a:lnTo>
                  <a:pt x="10978" y="5501"/>
                </a:lnTo>
                <a:lnTo>
                  <a:pt x="10811" y="5501"/>
                </a:lnTo>
                <a:cubicBezTo>
                  <a:pt x="10728" y="5501"/>
                  <a:pt x="10645" y="5585"/>
                  <a:pt x="10645" y="5668"/>
                </a:cubicBezTo>
                <a:cubicBezTo>
                  <a:pt x="10645" y="5763"/>
                  <a:pt x="10728" y="5835"/>
                  <a:pt x="10811" y="5835"/>
                </a:cubicBezTo>
                <a:lnTo>
                  <a:pt x="11002" y="5835"/>
                </a:lnTo>
                <a:lnTo>
                  <a:pt x="11002" y="10466"/>
                </a:lnTo>
                <a:cubicBezTo>
                  <a:pt x="11002" y="10764"/>
                  <a:pt x="10764" y="11014"/>
                  <a:pt x="10454" y="11014"/>
                </a:cubicBezTo>
                <a:lnTo>
                  <a:pt x="5846" y="11014"/>
                </a:lnTo>
                <a:lnTo>
                  <a:pt x="5846" y="9228"/>
                </a:lnTo>
                <a:cubicBezTo>
                  <a:pt x="5846" y="8942"/>
                  <a:pt x="5608" y="8704"/>
                  <a:pt x="5322" y="8704"/>
                </a:cubicBezTo>
                <a:lnTo>
                  <a:pt x="4965" y="8704"/>
                </a:lnTo>
                <a:cubicBezTo>
                  <a:pt x="4751" y="8704"/>
                  <a:pt x="4560" y="8799"/>
                  <a:pt x="4429" y="8942"/>
                </a:cubicBezTo>
                <a:cubicBezTo>
                  <a:pt x="4275" y="9133"/>
                  <a:pt x="4037" y="9240"/>
                  <a:pt x="3798" y="9240"/>
                </a:cubicBezTo>
                <a:cubicBezTo>
                  <a:pt x="3560" y="9240"/>
                  <a:pt x="3322" y="9133"/>
                  <a:pt x="3179" y="8942"/>
                </a:cubicBezTo>
                <a:cubicBezTo>
                  <a:pt x="3025" y="8752"/>
                  <a:pt x="2965" y="8502"/>
                  <a:pt x="3013" y="8263"/>
                </a:cubicBezTo>
                <a:cubicBezTo>
                  <a:pt x="3072" y="7942"/>
                  <a:pt x="3346" y="7692"/>
                  <a:pt x="3656" y="7632"/>
                </a:cubicBezTo>
                <a:cubicBezTo>
                  <a:pt x="3710" y="7621"/>
                  <a:pt x="3764" y="7616"/>
                  <a:pt x="3818" y="7616"/>
                </a:cubicBezTo>
                <a:cubicBezTo>
                  <a:pt x="4055" y="7616"/>
                  <a:pt x="4274" y="7722"/>
                  <a:pt x="4429" y="7906"/>
                </a:cubicBezTo>
                <a:cubicBezTo>
                  <a:pt x="4560" y="8049"/>
                  <a:pt x="4751" y="8144"/>
                  <a:pt x="4953" y="8144"/>
                </a:cubicBezTo>
                <a:lnTo>
                  <a:pt x="5311" y="8144"/>
                </a:lnTo>
                <a:cubicBezTo>
                  <a:pt x="5584" y="8144"/>
                  <a:pt x="5822" y="7906"/>
                  <a:pt x="5822" y="7621"/>
                </a:cubicBezTo>
                <a:lnTo>
                  <a:pt x="5822" y="5835"/>
                </a:lnTo>
                <a:lnTo>
                  <a:pt x="7608" y="5835"/>
                </a:lnTo>
                <a:cubicBezTo>
                  <a:pt x="7716" y="5835"/>
                  <a:pt x="7811" y="5918"/>
                  <a:pt x="7811" y="6025"/>
                </a:cubicBezTo>
                <a:lnTo>
                  <a:pt x="7811" y="6382"/>
                </a:lnTo>
                <a:cubicBezTo>
                  <a:pt x="7811" y="6489"/>
                  <a:pt x="7763" y="6597"/>
                  <a:pt x="7692" y="6656"/>
                </a:cubicBezTo>
                <a:cubicBezTo>
                  <a:pt x="7370" y="6918"/>
                  <a:pt x="7227" y="7323"/>
                  <a:pt x="7299" y="7740"/>
                </a:cubicBezTo>
                <a:cubicBezTo>
                  <a:pt x="7394" y="8180"/>
                  <a:pt x="7727" y="8537"/>
                  <a:pt x="8180" y="8633"/>
                </a:cubicBezTo>
                <a:cubicBezTo>
                  <a:pt x="8251" y="8644"/>
                  <a:pt x="8347" y="8656"/>
                  <a:pt x="8418" y="8656"/>
                </a:cubicBezTo>
                <a:cubicBezTo>
                  <a:pt x="8680" y="8656"/>
                  <a:pt x="8942" y="8573"/>
                  <a:pt x="9132" y="8406"/>
                </a:cubicBezTo>
                <a:cubicBezTo>
                  <a:pt x="9394" y="8180"/>
                  <a:pt x="9549" y="7871"/>
                  <a:pt x="9549" y="7513"/>
                </a:cubicBezTo>
                <a:cubicBezTo>
                  <a:pt x="9549" y="7168"/>
                  <a:pt x="9394" y="6847"/>
                  <a:pt x="9132" y="6632"/>
                </a:cubicBezTo>
                <a:cubicBezTo>
                  <a:pt x="9061" y="6573"/>
                  <a:pt x="9013" y="6478"/>
                  <a:pt x="9013" y="6370"/>
                </a:cubicBezTo>
                <a:lnTo>
                  <a:pt x="9013" y="6013"/>
                </a:lnTo>
                <a:cubicBezTo>
                  <a:pt x="9013" y="5906"/>
                  <a:pt x="9097" y="5823"/>
                  <a:pt x="9204" y="5823"/>
                </a:cubicBezTo>
                <a:lnTo>
                  <a:pt x="10097" y="5823"/>
                </a:lnTo>
                <a:cubicBezTo>
                  <a:pt x="10192" y="5823"/>
                  <a:pt x="10264" y="5739"/>
                  <a:pt x="10264" y="5656"/>
                </a:cubicBezTo>
                <a:cubicBezTo>
                  <a:pt x="10264" y="5561"/>
                  <a:pt x="10192" y="5489"/>
                  <a:pt x="10097" y="5489"/>
                </a:cubicBezTo>
                <a:lnTo>
                  <a:pt x="9204" y="5489"/>
                </a:lnTo>
                <a:cubicBezTo>
                  <a:pt x="8918" y="5489"/>
                  <a:pt x="8680" y="5727"/>
                  <a:pt x="8680" y="6013"/>
                </a:cubicBezTo>
                <a:lnTo>
                  <a:pt x="8680" y="6370"/>
                </a:lnTo>
                <a:cubicBezTo>
                  <a:pt x="8680" y="6573"/>
                  <a:pt x="8775" y="6775"/>
                  <a:pt x="8918" y="6906"/>
                </a:cubicBezTo>
                <a:cubicBezTo>
                  <a:pt x="9121" y="7049"/>
                  <a:pt x="9216" y="7287"/>
                  <a:pt x="9216" y="7525"/>
                </a:cubicBezTo>
                <a:cubicBezTo>
                  <a:pt x="9216" y="7763"/>
                  <a:pt x="9121" y="8002"/>
                  <a:pt x="8918" y="8156"/>
                </a:cubicBezTo>
                <a:cubicBezTo>
                  <a:pt x="8764" y="8272"/>
                  <a:pt x="8570" y="8333"/>
                  <a:pt x="8376" y="8333"/>
                </a:cubicBezTo>
                <a:cubicBezTo>
                  <a:pt x="8330" y="8333"/>
                  <a:pt x="8285" y="8330"/>
                  <a:pt x="8239" y="8323"/>
                </a:cubicBezTo>
                <a:cubicBezTo>
                  <a:pt x="7930" y="8263"/>
                  <a:pt x="7668" y="7990"/>
                  <a:pt x="7608" y="7680"/>
                </a:cubicBezTo>
                <a:cubicBezTo>
                  <a:pt x="7549" y="7382"/>
                  <a:pt x="7656" y="7097"/>
                  <a:pt x="7882" y="6906"/>
                </a:cubicBezTo>
                <a:cubicBezTo>
                  <a:pt x="8025" y="6775"/>
                  <a:pt x="8120" y="6573"/>
                  <a:pt x="8120" y="6370"/>
                </a:cubicBezTo>
                <a:lnTo>
                  <a:pt x="8120" y="6013"/>
                </a:lnTo>
                <a:cubicBezTo>
                  <a:pt x="8120" y="5727"/>
                  <a:pt x="7882" y="5489"/>
                  <a:pt x="7597" y="5489"/>
                </a:cubicBezTo>
                <a:lnTo>
                  <a:pt x="5811" y="5489"/>
                </a:lnTo>
                <a:lnTo>
                  <a:pt x="5811" y="3703"/>
                </a:lnTo>
                <a:cubicBezTo>
                  <a:pt x="5811" y="3596"/>
                  <a:pt x="5894" y="3513"/>
                  <a:pt x="6001" y="3513"/>
                </a:cubicBezTo>
                <a:lnTo>
                  <a:pt x="6358" y="3513"/>
                </a:lnTo>
                <a:cubicBezTo>
                  <a:pt x="6465" y="3513"/>
                  <a:pt x="6573" y="3560"/>
                  <a:pt x="6632" y="3632"/>
                </a:cubicBezTo>
                <a:cubicBezTo>
                  <a:pt x="6847" y="3886"/>
                  <a:pt x="7157" y="4035"/>
                  <a:pt x="7492" y="4035"/>
                </a:cubicBezTo>
                <a:cubicBezTo>
                  <a:pt x="7565" y="4035"/>
                  <a:pt x="7640" y="4028"/>
                  <a:pt x="7716" y="4013"/>
                </a:cubicBezTo>
                <a:cubicBezTo>
                  <a:pt x="8156" y="3930"/>
                  <a:pt x="8525" y="3584"/>
                  <a:pt x="8609" y="3144"/>
                </a:cubicBezTo>
                <a:cubicBezTo>
                  <a:pt x="8680" y="2798"/>
                  <a:pt x="8597" y="2441"/>
                  <a:pt x="8382" y="2167"/>
                </a:cubicBezTo>
                <a:cubicBezTo>
                  <a:pt x="8156" y="1906"/>
                  <a:pt x="7847" y="1751"/>
                  <a:pt x="7489" y="1751"/>
                </a:cubicBezTo>
                <a:cubicBezTo>
                  <a:pt x="7156" y="1751"/>
                  <a:pt x="6823" y="1906"/>
                  <a:pt x="6608" y="2167"/>
                </a:cubicBezTo>
                <a:cubicBezTo>
                  <a:pt x="6549" y="2251"/>
                  <a:pt x="6454" y="2287"/>
                  <a:pt x="6346" y="2287"/>
                </a:cubicBezTo>
                <a:lnTo>
                  <a:pt x="5989" y="2287"/>
                </a:lnTo>
                <a:cubicBezTo>
                  <a:pt x="5882" y="2287"/>
                  <a:pt x="5799" y="2203"/>
                  <a:pt x="5799" y="2096"/>
                </a:cubicBezTo>
                <a:lnTo>
                  <a:pt x="5799" y="1203"/>
                </a:lnTo>
                <a:cubicBezTo>
                  <a:pt x="5799" y="1120"/>
                  <a:pt x="5715" y="1036"/>
                  <a:pt x="5632" y="1036"/>
                </a:cubicBezTo>
                <a:cubicBezTo>
                  <a:pt x="5549" y="1036"/>
                  <a:pt x="5465" y="1120"/>
                  <a:pt x="5465" y="1203"/>
                </a:cubicBezTo>
                <a:lnTo>
                  <a:pt x="5465" y="2096"/>
                </a:lnTo>
                <a:cubicBezTo>
                  <a:pt x="5465" y="2382"/>
                  <a:pt x="5703" y="2620"/>
                  <a:pt x="5989" y="2620"/>
                </a:cubicBezTo>
                <a:lnTo>
                  <a:pt x="6346" y="2620"/>
                </a:lnTo>
                <a:cubicBezTo>
                  <a:pt x="6561" y="2620"/>
                  <a:pt x="6751" y="2525"/>
                  <a:pt x="6882" y="2382"/>
                </a:cubicBezTo>
                <a:cubicBezTo>
                  <a:pt x="7037" y="2191"/>
                  <a:pt x="7263" y="2084"/>
                  <a:pt x="7513" y="2084"/>
                </a:cubicBezTo>
                <a:cubicBezTo>
                  <a:pt x="7751" y="2084"/>
                  <a:pt x="7989" y="2191"/>
                  <a:pt x="8132" y="2382"/>
                </a:cubicBezTo>
                <a:cubicBezTo>
                  <a:pt x="8287" y="2572"/>
                  <a:pt x="8347" y="2822"/>
                  <a:pt x="8299" y="3060"/>
                </a:cubicBezTo>
                <a:cubicBezTo>
                  <a:pt x="8239" y="3382"/>
                  <a:pt x="7966" y="3632"/>
                  <a:pt x="7656" y="3691"/>
                </a:cubicBezTo>
                <a:cubicBezTo>
                  <a:pt x="7601" y="3702"/>
                  <a:pt x="7547" y="3708"/>
                  <a:pt x="7494" y="3708"/>
                </a:cubicBezTo>
                <a:cubicBezTo>
                  <a:pt x="7257" y="3708"/>
                  <a:pt x="7038" y="3602"/>
                  <a:pt x="6882" y="3418"/>
                </a:cubicBezTo>
                <a:cubicBezTo>
                  <a:pt x="6751" y="3275"/>
                  <a:pt x="6561" y="3179"/>
                  <a:pt x="6346" y="3179"/>
                </a:cubicBezTo>
                <a:lnTo>
                  <a:pt x="5989" y="3179"/>
                </a:lnTo>
                <a:cubicBezTo>
                  <a:pt x="5703" y="3179"/>
                  <a:pt x="5465" y="3418"/>
                  <a:pt x="5465" y="3703"/>
                </a:cubicBezTo>
                <a:lnTo>
                  <a:pt x="5465" y="5489"/>
                </a:lnTo>
                <a:lnTo>
                  <a:pt x="3679" y="5489"/>
                </a:lnTo>
                <a:cubicBezTo>
                  <a:pt x="3584" y="5489"/>
                  <a:pt x="3489" y="5406"/>
                  <a:pt x="3489" y="5299"/>
                </a:cubicBezTo>
                <a:lnTo>
                  <a:pt x="3489" y="4942"/>
                </a:lnTo>
                <a:cubicBezTo>
                  <a:pt x="3489" y="4834"/>
                  <a:pt x="3536" y="4727"/>
                  <a:pt x="3608" y="4668"/>
                </a:cubicBezTo>
                <a:cubicBezTo>
                  <a:pt x="3917" y="4406"/>
                  <a:pt x="4072" y="4001"/>
                  <a:pt x="3989" y="3584"/>
                </a:cubicBezTo>
                <a:cubicBezTo>
                  <a:pt x="3906" y="3144"/>
                  <a:pt x="3560" y="2787"/>
                  <a:pt x="3120" y="2691"/>
                </a:cubicBezTo>
                <a:cubicBezTo>
                  <a:pt x="3039" y="2675"/>
                  <a:pt x="2957" y="2666"/>
                  <a:pt x="2876" y="2666"/>
                </a:cubicBezTo>
                <a:cubicBezTo>
                  <a:pt x="2611" y="2666"/>
                  <a:pt x="2353" y="2754"/>
                  <a:pt x="2143" y="2918"/>
                </a:cubicBezTo>
                <a:cubicBezTo>
                  <a:pt x="1882" y="3144"/>
                  <a:pt x="1727" y="3453"/>
                  <a:pt x="1727" y="3811"/>
                </a:cubicBezTo>
                <a:cubicBezTo>
                  <a:pt x="1727" y="4156"/>
                  <a:pt x="1882" y="4477"/>
                  <a:pt x="2143" y="4692"/>
                </a:cubicBezTo>
                <a:cubicBezTo>
                  <a:pt x="2227" y="4751"/>
                  <a:pt x="2263" y="4846"/>
                  <a:pt x="2263" y="4954"/>
                </a:cubicBezTo>
                <a:lnTo>
                  <a:pt x="2263" y="5311"/>
                </a:lnTo>
                <a:cubicBezTo>
                  <a:pt x="2263" y="5418"/>
                  <a:pt x="2179" y="5501"/>
                  <a:pt x="2072" y="5501"/>
                </a:cubicBezTo>
                <a:lnTo>
                  <a:pt x="286" y="5501"/>
                </a:lnTo>
                <a:lnTo>
                  <a:pt x="286" y="882"/>
                </a:lnTo>
                <a:cubicBezTo>
                  <a:pt x="286" y="584"/>
                  <a:pt x="524" y="322"/>
                  <a:pt x="834" y="322"/>
                </a:cubicBezTo>
                <a:lnTo>
                  <a:pt x="5465" y="322"/>
                </a:lnTo>
                <a:lnTo>
                  <a:pt x="5465" y="524"/>
                </a:lnTo>
                <a:cubicBezTo>
                  <a:pt x="5465" y="608"/>
                  <a:pt x="5537" y="679"/>
                  <a:pt x="5632" y="679"/>
                </a:cubicBezTo>
                <a:cubicBezTo>
                  <a:pt x="5715" y="679"/>
                  <a:pt x="5799" y="608"/>
                  <a:pt x="5799" y="524"/>
                </a:cubicBezTo>
                <a:lnTo>
                  <a:pt x="5799" y="322"/>
                </a:lnTo>
                <a:close/>
                <a:moveTo>
                  <a:pt x="881" y="1"/>
                </a:moveTo>
                <a:cubicBezTo>
                  <a:pt x="405" y="1"/>
                  <a:pt x="0" y="382"/>
                  <a:pt x="0" y="870"/>
                </a:cubicBezTo>
                <a:lnTo>
                  <a:pt x="0" y="10454"/>
                </a:lnTo>
                <a:cubicBezTo>
                  <a:pt x="0" y="10930"/>
                  <a:pt x="393" y="11335"/>
                  <a:pt x="881" y="11335"/>
                </a:cubicBezTo>
                <a:lnTo>
                  <a:pt x="10466" y="11335"/>
                </a:lnTo>
                <a:cubicBezTo>
                  <a:pt x="10942" y="11335"/>
                  <a:pt x="11347" y="10954"/>
                  <a:pt x="11347" y="10454"/>
                </a:cubicBezTo>
                <a:lnTo>
                  <a:pt x="11347" y="870"/>
                </a:lnTo>
                <a:cubicBezTo>
                  <a:pt x="11347" y="405"/>
                  <a:pt x="10942" y="1"/>
                  <a:pt x="10466"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155" name="Google Shape;9722;p60"/>
          <p:cNvSpPr/>
          <p:nvPr/>
        </p:nvSpPr>
        <p:spPr>
          <a:xfrm>
            <a:off x="10020250" y="8837744"/>
            <a:ext cx="1093332" cy="970630"/>
          </a:xfrm>
          <a:custGeom>
            <a:avLst/>
            <a:gdLst/>
            <a:ahLst/>
            <a:cxnLst/>
            <a:rect l="l" t="t" r="r" b="b"/>
            <a:pathLst>
              <a:path w="11347" h="11336" extrusionOk="0">
                <a:moveTo>
                  <a:pt x="2948" y="2991"/>
                </a:moveTo>
                <a:cubicBezTo>
                  <a:pt x="2993" y="2991"/>
                  <a:pt x="3039" y="2994"/>
                  <a:pt x="3084" y="3001"/>
                </a:cubicBezTo>
                <a:cubicBezTo>
                  <a:pt x="3394" y="3060"/>
                  <a:pt x="3656" y="3334"/>
                  <a:pt x="3715" y="3644"/>
                </a:cubicBezTo>
                <a:cubicBezTo>
                  <a:pt x="3775" y="3941"/>
                  <a:pt x="3667" y="4227"/>
                  <a:pt x="3441" y="4418"/>
                </a:cubicBezTo>
                <a:cubicBezTo>
                  <a:pt x="3298" y="4549"/>
                  <a:pt x="3203" y="4739"/>
                  <a:pt x="3203" y="4954"/>
                </a:cubicBezTo>
                <a:lnTo>
                  <a:pt x="3203" y="5311"/>
                </a:lnTo>
                <a:cubicBezTo>
                  <a:pt x="3203" y="5596"/>
                  <a:pt x="3441" y="5835"/>
                  <a:pt x="3727" y="5835"/>
                </a:cubicBezTo>
                <a:lnTo>
                  <a:pt x="5513" y="5835"/>
                </a:lnTo>
                <a:lnTo>
                  <a:pt x="5513" y="7621"/>
                </a:lnTo>
                <a:cubicBezTo>
                  <a:pt x="5513" y="7716"/>
                  <a:pt x="5430" y="7811"/>
                  <a:pt x="5322" y="7811"/>
                </a:cubicBezTo>
                <a:lnTo>
                  <a:pt x="4965" y="7811"/>
                </a:lnTo>
                <a:cubicBezTo>
                  <a:pt x="4858" y="7811"/>
                  <a:pt x="4751" y="7763"/>
                  <a:pt x="4691" y="7692"/>
                </a:cubicBezTo>
                <a:cubicBezTo>
                  <a:pt x="4472" y="7433"/>
                  <a:pt x="4152" y="7282"/>
                  <a:pt x="3809" y="7282"/>
                </a:cubicBezTo>
                <a:cubicBezTo>
                  <a:pt x="3743" y="7282"/>
                  <a:pt x="3675" y="7287"/>
                  <a:pt x="3608" y="7299"/>
                </a:cubicBezTo>
                <a:cubicBezTo>
                  <a:pt x="3167" y="7394"/>
                  <a:pt x="2810" y="7740"/>
                  <a:pt x="2715" y="8180"/>
                </a:cubicBezTo>
                <a:cubicBezTo>
                  <a:pt x="2644" y="8525"/>
                  <a:pt x="2727" y="8883"/>
                  <a:pt x="2941" y="9144"/>
                </a:cubicBezTo>
                <a:cubicBezTo>
                  <a:pt x="3167" y="9418"/>
                  <a:pt x="3477" y="9561"/>
                  <a:pt x="3834" y="9561"/>
                </a:cubicBezTo>
                <a:cubicBezTo>
                  <a:pt x="4179" y="9561"/>
                  <a:pt x="4501" y="9418"/>
                  <a:pt x="4715" y="9144"/>
                </a:cubicBezTo>
                <a:cubicBezTo>
                  <a:pt x="4775" y="9073"/>
                  <a:pt x="4870" y="9025"/>
                  <a:pt x="4977" y="9025"/>
                </a:cubicBezTo>
                <a:lnTo>
                  <a:pt x="5334" y="9025"/>
                </a:lnTo>
                <a:cubicBezTo>
                  <a:pt x="5441" y="9025"/>
                  <a:pt x="5525" y="9121"/>
                  <a:pt x="5525" y="9228"/>
                </a:cubicBezTo>
                <a:lnTo>
                  <a:pt x="5525" y="11014"/>
                </a:lnTo>
                <a:lnTo>
                  <a:pt x="881" y="11014"/>
                </a:lnTo>
                <a:cubicBezTo>
                  <a:pt x="584" y="11014"/>
                  <a:pt x="334" y="10776"/>
                  <a:pt x="334" y="10466"/>
                </a:cubicBezTo>
                <a:lnTo>
                  <a:pt x="334" y="5835"/>
                </a:lnTo>
                <a:lnTo>
                  <a:pt x="2120" y="5835"/>
                </a:lnTo>
                <a:cubicBezTo>
                  <a:pt x="2405" y="5835"/>
                  <a:pt x="2644" y="5596"/>
                  <a:pt x="2644" y="5311"/>
                </a:cubicBezTo>
                <a:lnTo>
                  <a:pt x="2644" y="4954"/>
                </a:lnTo>
                <a:cubicBezTo>
                  <a:pt x="2644" y="4751"/>
                  <a:pt x="2548" y="4549"/>
                  <a:pt x="2405" y="4418"/>
                </a:cubicBezTo>
                <a:cubicBezTo>
                  <a:pt x="2215" y="4275"/>
                  <a:pt x="2108" y="4025"/>
                  <a:pt x="2108" y="3799"/>
                </a:cubicBezTo>
                <a:cubicBezTo>
                  <a:pt x="2108" y="3549"/>
                  <a:pt x="2215" y="3322"/>
                  <a:pt x="2405" y="3168"/>
                </a:cubicBezTo>
                <a:cubicBezTo>
                  <a:pt x="2560" y="3052"/>
                  <a:pt x="2753" y="2991"/>
                  <a:pt x="2948" y="2991"/>
                </a:cubicBezTo>
                <a:close/>
                <a:moveTo>
                  <a:pt x="10418" y="322"/>
                </a:moveTo>
                <a:cubicBezTo>
                  <a:pt x="10716" y="322"/>
                  <a:pt x="10978" y="560"/>
                  <a:pt x="10978" y="882"/>
                </a:cubicBezTo>
                <a:lnTo>
                  <a:pt x="10978" y="5501"/>
                </a:lnTo>
                <a:lnTo>
                  <a:pt x="10811" y="5501"/>
                </a:lnTo>
                <a:cubicBezTo>
                  <a:pt x="10728" y="5501"/>
                  <a:pt x="10645" y="5585"/>
                  <a:pt x="10645" y="5668"/>
                </a:cubicBezTo>
                <a:cubicBezTo>
                  <a:pt x="10645" y="5763"/>
                  <a:pt x="10728" y="5835"/>
                  <a:pt x="10811" y="5835"/>
                </a:cubicBezTo>
                <a:lnTo>
                  <a:pt x="11002" y="5835"/>
                </a:lnTo>
                <a:lnTo>
                  <a:pt x="11002" y="10466"/>
                </a:lnTo>
                <a:cubicBezTo>
                  <a:pt x="11002" y="10764"/>
                  <a:pt x="10764" y="11014"/>
                  <a:pt x="10454" y="11014"/>
                </a:cubicBezTo>
                <a:lnTo>
                  <a:pt x="5846" y="11014"/>
                </a:lnTo>
                <a:lnTo>
                  <a:pt x="5846" y="9228"/>
                </a:lnTo>
                <a:cubicBezTo>
                  <a:pt x="5846" y="8942"/>
                  <a:pt x="5608" y="8704"/>
                  <a:pt x="5322" y="8704"/>
                </a:cubicBezTo>
                <a:lnTo>
                  <a:pt x="4965" y="8704"/>
                </a:lnTo>
                <a:cubicBezTo>
                  <a:pt x="4751" y="8704"/>
                  <a:pt x="4560" y="8799"/>
                  <a:pt x="4429" y="8942"/>
                </a:cubicBezTo>
                <a:cubicBezTo>
                  <a:pt x="4275" y="9133"/>
                  <a:pt x="4037" y="9240"/>
                  <a:pt x="3798" y="9240"/>
                </a:cubicBezTo>
                <a:cubicBezTo>
                  <a:pt x="3560" y="9240"/>
                  <a:pt x="3322" y="9133"/>
                  <a:pt x="3179" y="8942"/>
                </a:cubicBezTo>
                <a:cubicBezTo>
                  <a:pt x="3025" y="8752"/>
                  <a:pt x="2965" y="8502"/>
                  <a:pt x="3013" y="8263"/>
                </a:cubicBezTo>
                <a:cubicBezTo>
                  <a:pt x="3072" y="7942"/>
                  <a:pt x="3346" y="7692"/>
                  <a:pt x="3656" y="7632"/>
                </a:cubicBezTo>
                <a:cubicBezTo>
                  <a:pt x="3710" y="7621"/>
                  <a:pt x="3764" y="7616"/>
                  <a:pt x="3818" y="7616"/>
                </a:cubicBezTo>
                <a:cubicBezTo>
                  <a:pt x="4055" y="7616"/>
                  <a:pt x="4274" y="7722"/>
                  <a:pt x="4429" y="7906"/>
                </a:cubicBezTo>
                <a:cubicBezTo>
                  <a:pt x="4560" y="8049"/>
                  <a:pt x="4751" y="8144"/>
                  <a:pt x="4953" y="8144"/>
                </a:cubicBezTo>
                <a:lnTo>
                  <a:pt x="5311" y="8144"/>
                </a:lnTo>
                <a:cubicBezTo>
                  <a:pt x="5584" y="8144"/>
                  <a:pt x="5822" y="7906"/>
                  <a:pt x="5822" y="7621"/>
                </a:cubicBezTo>
                <a:lnTo>
                  <a:pt x="5822" y="5835"/>
                </a:lnTo>
                <a:lnTo>
                  <a:pt x="7608" y="5835"/>
                </a:lnTo>
                <a:cubicBezTo>
                  <a:pt x="7716" y="5835"/>
                  <a:pt x="7811" y="5918"/>
                  <a:pt x="7811" y="6025"/>
                </a:cubicBezTo>
                <a:lnTo>
                  <a:pt x="7811" y="6382"/>
                </a:lnTo>
                <a:cubicBezTo>
                  <a:pt x="7811" y="6489"/>
                  <a:pt x="7763" y="6597"/>
                  <a:pt x="7692" y="6656"/>
                </a:cubicBezTo>
                <a:cubicBezTo>
                  <a:pt x="7370" y="6918"/>
                  <a:pt x="7227" y="7323"/>
                  <a:pt x="7299" y="7740"/>
                </a:cubicBezTo>
                <a:cubicBezTo>
                  <a:pt x="7394" y="8180"/>
                  <a:pt x="7727" y="8537"/>
                  <a:pt x="8180" y="8633"/>
                </a:cubicBezTo>
                <a:cubicBezTo>
                  <a:pt x="8251" y="8644"/>
                  <a:pt x="8347" y="8656"/>
                  <a:pt x="8418" y="8656"/>
                </a:cubicBezTo>
                <a:cubicBezTo>
                  <a:pt x="8680" y="8656"/>
                  <a:pt x="8942" y="8573"/>
                  <a:pt x="9132" y="8406"/>
                </a:cubicBezTo>
                <a:cubicBezTo>
                  <a:pt x="9394" y="8180"/>
                  <a:pt x="9549" y="7871"/>
                  <a:pt x="9549" y="7513"/>
                </a:cubicBezTo>
                <a:cubicBezTo>
                  <a:pt x="9549" y="7168"/>
                  <a:pt x="9394" y="6847"/>
                  <a:pt x="9132" y="6632"/>
                </a:cubicBezTo>
                <a:cubicBezTo>
                  <a:pt x="9061" y="6573"/>
                  <a:pt x="9013" y="6478"/>
                  <a:pt x="9013" y="6370"/>
                </a:cubicBezTo>
                <a:lnTo>
                  <a:pt x="9013" y="6013"/>
                </a:lnTo>
                <a:cubicBezTo>
                  <a:pt x="9013" y="5906"/>
                  <a:pt x="9097" y="5823"/>
                  <a:pt x="9204" y="5823"/>
                </a:cubicBezTo>
                <a:lnTo>
                  <a:pt x="10097" y="5823"/>
                </a:lnTo>
                <a:cubicBezTo>
                  <a:pt x="10192" y="5823"/>
                  <a:pt x="10264" y="5739"/>
                  <a:pt x="10264" y="5656"/>
                </a:cubicBezTo>
                <a:cubicBezTo>
                  <a:pt x="10264" y="5561"/>
                  <a:pt x="10192" y="5489"/>
                  <a:pt x="10097" y="5489"/>
                </a:cubicBezTo>
                <a:lnTo>
                  <a:pt x="9204" y="5489"/>
                </a:lnTo>
                <a:cubicBezTo>
                  <a:pt x="8918" y="5489"/>
                  <a:pt x="8680" y="5727"/>
                  <a:pt x="8680" y="6013"/>
                </a:cubicBezTo>
                <a:lnTo>
                  <a:pt x="8680" y="6370"/>
                </a:lnTo>
                <a:cubicBezTo>
                  <a:pt x="8680" y="6573"/>
                  <a:pt x="8775" y="6775"/>
                  <a:pt x="8918" y="6906"/>
                </a:cubicBezTo>
                <a:cubicBezTo>
                  <a:pt x="9121" y="7049"/>
                  <a:pt x="9216" y="7287"/>
                  <a:pt x="9216" y="7525"/>
                </a:cubicBezTo>
                <a:cubicBezTo>
                  <a:pt x="9216" y="7763"/>
                  <a:pt x="9121" y="8002"/>
                  <a:pt x="8918" y="8156"/>
                </a:cubicBezTo>
                <a:cubicBezTo>
                  <a:pt x="8764" y="8272"/>
                  <a:pt x="8570" y="8333"/>
                  <a:pt x="8376" y="8333"/>
                </a:cubicBezTo>
                <a:cubicBezTo>
                  <a:pt x="8330" y="8333"/>
                  <a:pt x="8285" y="8330"/>
                  <a:pt x="8239" y="8323"/>
                </a:cubicBezTo>
                <a:cubicBezTo>
                  <a:pt x="7930" y="8263"/>
                  <a:pt x="7668" y="7990"/>
                  <a:pt x="7608" y="7680"/>
                </a:cubicBezTo>
                <a:cubicBezTo>
                  <a:pt x="7549" y="7382"/>
                  <a:pt x="7656" y="7097"/>
                  <a:pt x="7882" y="6906"/>
                </a:cubicBezTo>
                <a:cubicBezTo>
                  <a:pt x="8025" y="6775"/>
                  <a:pt x="8120" y="6573"/>
                  <a:pt x="8120" y="6370"/>
                </a:cubicBezTo>
                <a:lnTo>
                  <a:pt x="8120" y="6013"/>
                </a:lnTo>
                <a:cubicBezTo>
                  <a:pt x="8120" y="5727"/>
                  <a:pt x="7882" y="5489"/>
                  <a:pt x="7597" y="5489"/>
                </a:cubicBezTo>
                <a:lnTo>
                  <a:pt x="5811" y="5489"/>
                </a:lnTo>
                <a:lnTo>
                  <a:pt x="5811" y="3703"/>
                </a:lnTo>
                <a:cubicBezTo>
                  <a:pt x="5811" y="3596"/>
                  <a:pt x="5894" y="3513"/>
                  <a:pt x="6001" y="3513"/>
                </a:cubicBezTo>
                <a:lnTo>
                  <a:pt x="6358" y="3513"/>
                </a:lnTo>
                <a:cubicBezTo>
                  <a:pt x="6465" y="3513"/>
                  <a:pt x="6573" y="3560"/>
                  <a:pt x="6632" y="3632"/>
                </a:cubicBezTo>
                <a:cubicBezTo>
                  <a:pt x="6847" y="3886"/>
                  <a:pt x="7157" y="4035"/>
                  <a:pt x="7492" y="4035"/>
                </a:cubicBezTo>
                <a:cubicBezTo>
                  <a:pt x="7565" y="4035"/>
                  <a:pt x="7640" y="4028"/>
                  <a:pt x="7716" y="4013"/>
                </a:cubicBezTo>
                <a:cubicBezTo>
                  <a:pt x="8156" y="3930"/>
                  <a:pt x="8525" y="3584"/>
                  <a:pt x="8609" y="3144"/>
                </a:cubicBezTo>
                <a:cubicBezTo>
                  <a:pt x="8680" y="2798"/>
                  <a:pt x="8597" y="2441"/>
                  <a:pt x="8382" y="2167"/>
                </a:cubicBezTo>
                <a:cubicBezTo>
                  <a:pt x="8156" y="1906"/>
                  <a:pt x="7847" y="1751"/>
                  <a:pt x="7489" y="1751"/>
                </a:cubicBezTo>
                <a:cubicBezTo>
                  <a:pt x="7156" y="1751"/>
                  <a:pt x="6823" y="1906"/>
                  <a:pt x="6608" y="2167"/>
                </a:cubicBezTo>
                <a:cubicBezTo>
                  <a:pt x="6549" y="2251"/>
                  <a:pt x="6454" y="2287"/>
                  <a:pt x="6346" y="2287"/>
                </a:cubicBezTo>
                <a:lnTo>
                  <a:pt x="5989" y="2287"/>
                </a:lnTo>
                <a:cubicBezTo>
                  <a:pt x="5882" y="2287"/>
                  <a:pt x="5799" y="2203"/>
                  <a:pt x="5799" y="2096"/>
                </a:cubicBezTo>
                <a:lnTo>
                  <a:pt x="5799" y="1203"/>
                </a:lnTo>
                <a:cubicBezTo>
                  <a:pt x="5799" y="1120"/>
                  <a:pt x="5715" y="1036"/>
                  <a:pt x="5632" y="1036"/>
                </a:cubicBezTo>
                <a:cubicBezTo>
                  <a:pt x="5549" y="1036"/>
                  <a:pt x="5465" y="1120"/>
                  <a:pt x="5465" y="1203"/>
                </a:cubicBezTo>
                <a:lnTo>
                  <a:pt x="5465" y="2096"/>
                </a:lnTo>
                <a:cubicBezTo>
                  <a:pt x="5465" y="2382"/>
                  <a:pt x="5703" y="2620"/>
                  <a:pt x="5989" y="2620"/>
                </a:cubicBezTo>
                <a:lnTo>
                  <a:pt x="6346" y="2620"/>
                </a:lnTo>
                <a:cubicBezTo>
                  <a:pt x="6561" y="2620"/>
                  <a:pt x="6751" y="2525"/>
                  <a:pt x="6882" y="2382"/>
                </a:cubicBezTo>
                <a:cubicBezTo>
                  <a:pt x="7037" y="2191"/>
                  <a:pt x="7263" y="2084"/>
                  <a:pt x="7513" y="2084"/>
                </a:cubicBezTo>
                <a:cubicBezTo>
                  <a:pt x="7751" y="2084"/>
                  <a:pt x="7989" y="2191"/>
                  <a:pt x="8132" y="2382"/>
                </a:cubicBezTo>
                <a:cubicBezTo>
                  <a:pt x="8287" y="2572"/>
                  <a:pt x="8347" y="2822"/>
                  <a:pt x="8299" y="3060"/>
                </a:cubicBezTo>
                <a:cubicBezTo>
                  <a:pt x="8239" y="3382"/>
                  <a:pt x="7966" y="3632"/>
                  <a:pt x="7656" y="3691"/>
                </a:cubicBezTo>
                <a:cubicBezTo>
                  <a:pt x="7601" y="3702"/>
                  <a:pt x="7547" y="3708"/>
                  <a:pt x="7494" y="3708"/>
                </a:cubicBezTo>
                <a:cubicBezTo>
                  <a:pt x="7257" y="3708"/>
                  <a:pt x="7038" y="3602"/>
                  <a:pt x="6882" y="3418"/>
                </a:cubicBezTo>
                <a:cubicBezTo>
                  <a:pt x="6751" y="3275"/>
                  <a:pt x="6561" y="3179"/>
                  <a:pt x="6346" y="3179"/>
                </a:cubicBezTo>
                <a:lnTo>
                  <a:pt x="5989" y="3179"/>
                </a:lnTo>
                <a:cubicBezTo>
                  <a:pt x="5703" y="3179"/>
                  <a:pt x="5465" y="3418"/>
                  <a:pt x="5465" y="3703"/>
                </a:cubicBezTo>
                <a:lnTo>
                  <a:pt x="5465" y="5489"/>
                </a:lnTo>
                <a:lnTo>
                  <a:pt x="3679" y="5489"/>
                </a:lnTo>
                <a:cubicBezTo>
                  <a:pt x="3584" y="5489"/>
                  <a:pt x="3489" y="5406"/>
                  <a:pt x="3489" y="5299"/>
                </a:cubicBezTo>
                <a:lnTo>
                  <a:pt x="3489" y="4942"/>
                </a:lnTo>
                <a:cubicBezTo>
                  <a:pt x="3489" y="4834"/>
                  <a:pt x="3536" y="4727"/>
                  <a:pt x="3608" y="4668"/>
                </a:cubicBezTo>
                <a:cubicBezTo>
                  <a:pt x="3917" y="4406"/>
                  <a:pt x="4072" y="4001"/>
                  <a:pt x="3989" y="3584"/>
                </a:cubicBezTo>
                <a:cubicBezTo>
                  <a:pt x="3906" y="3144"/>
                  <a:pt x="3560" y="2787"/>
                  <a:pt x="3120" y="2691"/>
                </a:cubicBezTo>
                <a:cubicBezTo>
                  <a:pt x="3039" y="2675"/>
                  <a:pt x="2957" y="2666"/>
                  <a:pt x="2876" y="2666"/>
                </a:cubicBezTo>
                <a:cubicBezTo>
                  <a:pt x="2611" y="2666"/>
                  <a:pt x="2353" y="2754"/>
                  <a:pt x="2143" y="2918"/>
                </a:cubicBezTo>
                <a:cubicBezTo>
                  <a:pt x="1882" y="3144"/>
                  <a:pt x="1727" y="3453"/>
                  <a:pt x="1727" y="3811"/>
                </a:cubicBezTo>
                <a:cubicBezTo>
                  <a:pt x="1727" y="4156"/>
                  <a:pt x="1882" y="4477"/>
                  <a:pt x="2143" y="4692"/>
                </a:cubicBezTo>
                <a:cubicBezTo>
                  <a:pt x="2227" y="4751"/>
                  <a:pt x="2263" y="4846"/>
                  <a:pt x="2263" y="4954"/>
                </a:cubicBezTo>
                <a:lnTo>
                  <a:pt x="2263" y="5311"/>
                </a:lnTo>
                <a:cubicBezTo>
                  <a:pt x="2263" y="5418"/>
                  <a:pt x="2179" y="5501"/>
                  <a:pt x="2072" y="5501"/>
                </a:cubicBezTo>
                <a:lnTo>
                  <a:pt x="286" y="5501"/>
                </a:lnTo>
                <a:lnTo>
                  <a:pt x="286" y="882"/>
                </a:lnTo>
                <a:cubicBezTo>
                  <a:pt x="286" y="584"/>
                  <a:pt x="524" y="322"/>
                  <a:pt x="834" y="322"/>
                </a:cubicBezTo>
                <a:lnTo>
                  <a:pt x="5465" y="322"/>
                </a:lnTo>
                <a:lnTo>
                  <a:pt x="5465" y="524"/>
                </a:lnTo>
                <a:cubicBezTo>
                  <a:pt x="5465" y="608"/>
                  <a:pt x="5537" y="679"/>
                  <a:pt x="5632" y="679"/>
                </a:cubicBezTo>
                <a:cubicBezTo>
                  <a:pt x="5715" y="679"/>
                  <a:pt x="5799" y="608"/>
                  <a:pt x="5799" y="524"/>
                </a:cubicBezTo>
                <a:lnTo>
                  <a:pt x="5799" y="322"/>
                </a:lnTo>
                <a:close/>
                <a:moveTo>
                  <a:pt x="881" y="1"/>
                </a:moveTo>
                <a:cubicBezTo>
                  <a:pt x="405" y="1"/>
                  <a:pt x="0" y="382"/>
                  <a:pt x="0" y="870"/>
                </a:cubicBezTo>
                <a:lnTo>
                  <a:pt x="0" y="10454"/>
                </a:lnTo>
                <a:cubicBezTo>
                  <a:pt x="0" y="10930"/>
                  <a:pt x="393" y="11335"/>
                  <a:pt x="881" y="11335"/>
                </a:cubicBezTo>
                <a:lnTo>
                  <a:pt x="10466" y="11335"/>
                </a:lnTo>
                <a:cubicBezTo>
                  <a:pt x="10942" y="11335"/>
                  <a:pt x="11347" y="10954"/>
                  <a:pt x="11347" y="10454"/>
                </a:cubicBezTo>
                <a:lnTo>
                  <a:pt x="11347" y="870"/>
                </a:lnTo>
                <a:cubicBezTo>
                  <a:pt x="11347" y="405"/>
                  <a:pt x="10942" y="1"/>
                  <a:pt x="10466"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156" name="Google Shape;9741;p60"/>
          <p:cNvSpPr/>
          <p:nvPr/>
        </p:nvSpPr>
        <p:spPr>
          <a:xfrm>
            <a:off x="8834575" y="7214750"/>
            <a:ext cx="914806" cy="736070"/>
          </a:xfrm>
          <a:custGeom>
            <a:avLst/>
            <a:gdLst/>
            <a:ahLst/>
            <a:cxnLst/>
            <a:rect l="l" t="t" r="r" b="b"/>
            <a:pathLst>
              <a:path w="11693" h="11693" extrusionOk="0">
                <a:moveTo>
                  <a:pt x="10252" y="584"/>
                </a:moveTo>
                <a:lnTo>
                  <a:pt x="10252" y="1263"/>
                </a:lnTo>
                <a:cubicBezTo>
                  <a:pt x="10252" y="1358"/>
                  <a:pt x="10323" y="1429"/>
                  <a:pt x="10406" y="1429"/>
                </a:cubicBezTo>
                <a:lnTo>
                  <a:pt x="11097" y="1429"/>
                </a:lnTo>
                <a:lnTo>
                  <a:pt x="9609" y="2918"/>
                </a:lnTo>
                <a:lnTo>
                  <a:pt x="9001" y="2918"/>
                </a:lnTo>
                <a:lnTo>
                  <a:pt x="9978" y="1941"/>
                </a:lnTo>
                <a:cubicBezTo>
                  <a:pt x="10037" y="1882"/>
                  <a:pt x="10037" y="1751"/>
                  <a:pt x="9978" y="1691"/>
                </a:cubicBezTo>
                <a:cubicBezTo>
                  <a:pt x="9948" y="1667"/>
                  <a:pt x="9903" y="1656"/>
                  <a:pt x="9859" y="1656"/>
                </a:cubicBezTo>
                <a:cubicBezTo>
                  <a:pt x="9814" y="1656"/>
                  <a:pt x="9769" y="1667"/>
                  <a:pt x="9740" y="1691"/>
                </a:cubicBezTo>
                <a:lnTo>
                  <a:pt x="8763" y="2679"/>
                </a:lnTo>
                <a:lnTo>
                  <a:pt x="8763" y="2072"/>
                </a:lnTo>
                <a:lnTo>
                  <a:pt x="10252" y="584"/>
                </a:lnTo>
                <a:close/>
                <a:moveTo>
                  <a:pt x="4739" y="2537"/>
                </a:moveTo>
                <a:cubicBezTo>
                  <a:pt x="5894" y="2537"/>
                  <a:pt x="6942" y="2977"/>
                  <a:pt x="7739" y="3703"/>
                </a:cubicBezTo>
                <a:lnTo>
                  <a:pt x="4620" y="6811"/>
                </a:lnTo>
                <a:cubicBezTo>
                  <a:pt x="4560" y="6870"/>
                  <a:pt x="4560" y="7001"/>
                  <a:pt x="4620" y="7049"/>
                </a:cubicBezTo>
                <a:cubicBezTo>
                  <a:pt x="4656" y="7085"/>
                  <a:pt x="4703" y="7097"/>
                  <a:pt x="4739" y="7097"/>
                </a:cubicBezTo>
                <a:cubicBezTo>
                  <a:pt x="4787" y="7097"/>
                  <a:pt x="4834" y="7085"/>
                  <a:pt x="4858" y="7049"/>
                </a:cubicBezTo>
                <a:lnTo>
                  <a:pt x="5632" y="6275"/>
                </a:lnTo>
                <a:cubicBezTo>
                  <a:pt x="5775" y="6478"/>
                  <a:pt x="5846" y="6692"/>
                  <a:pt x="5846" y="6930"/>
                </a:cubicBezTo>
                <a:cubicBezTo>
                  <a:pt x="5846" y="7549"/>
                  <a:pt x="5358" y="8037"/>
                  <a:pt x="4739" y="8037"/>
                </a:cubicBezTo>
                <a:cubicBezTo>
                  <a:pt x="4132" y="8037"/>
                  <a:pt x="3644" y="7549"/>
                  <a:pt x="3644" y="6930"/>
                </a:cubicBezTo>
                <a:cubicBezTo>
                  <a:pt x="3644" y="6323"/>
                  <a:pt x="4132" y="5835"/>
                  <a:pt x="4739" y="5835"/>
                </a:cubicBezTo>
                <a:cubicBezTo>
                  <a:pt x="4822" y="5835"/>
                  <a:pt x="4882" y="5835"/>
                  <a:pt x="4953" y="5847"/>
                </a:cubicBezTo>
                <a:cubicBezTo>
                  <a:pt x="4962" y="5848"/>
                  <a:pt x="4970" y="5848"/>
                  <a:pt x="4979" y="5848"/>
                </a:cubicBezTo>
                <a:cubicBezTo>
                  <a:pt x="5055" y="5848"/>
                  <a:pt x="5133" y="5801"/>
                  <a:pt x="5144" y="5716"/>
                </a:cubicBezTo>
                <a:cubicBezTo>
                  <a:pt x="5156" y="5620"/>
                  <a:pt x="5096" y="5537"/>
                  <a:pt x="5013" y="5525"/>
                </a:cubicBezTo>
                <a:cubicBezTo>
                  <a:pt x="4918" y="5513"/>
                  <a:pt x="4834" y="5489"/>
                  <a:pt x="4739" y="5489"/>
                </a:cubicBezTo>
                <a:cubicBezTo>
                  <a:pt x="3941" y="5489"/>
                  <a:pt x="3298" y="6144"/>
                  <a:pt x="3298" y="6942"/>
                </a:cubicBezTo>
                <a:cubicBezTo>
                  <a:pt x="3298" y="7740"/>
                  <a:pt x="3953" y="8383"/>
                  <a:pt x="4739" y="8383"/>
                </a:cubicBezTo>
                <a:cubicBezTo>
                  <a:pt x="5549" y="8383"/>
                  <a:pt x="6192" y="7728"/>
                  <a:pt x="6192" y="6942"/>
                </a:cubicBezTo>
                <a:cubicBezTo>
                  <a:pt x="6192" y="6609"/>
                  <a:pt x="6084" y="6299"/>
                  <a:pt x="5870" y="6049"/>
                </a:cubicBezTo>
                <a:lnTo>
                  <a:pt x="6406" y="5513"/>
                </a:lnTo>
                <a:cubicBezTo>
                  <a:pt x="6751" y="5906"/>
                  <a:pt x="6942" y="6418"/>
                  <a:pt x="6942" y="6942"/>
                </a:cubicBezTo>
                <a:cubicBezTo>
                  <a:pt x="6942" y="8156"/>
                  <a:pt x="5965" y="9133"/>
                  <a:pt x="4739" y="9133"/>
                </a:cubicBezTo>
                <a:cubicBezTo>
                  <a:pt x="3525" y="9133"/>
                  <a:pt x="2536" y="8156"/>
                  <a:pt x="2536" y="6942"/>
                </a:cubicBezTo>
                <a:cubicBezTo>
                  <a:pt x="2536" y="5716"/>
                  <a:pt x="3525" y="4739"/>
                  <a:pt x="4739" y="4739"/>
                </a:cubicBezTo>
                <a:cubicBezTo>
                  <a:pt x="5120" y="4739"/>
                  <a:pt x="5477" y="4823"/>
                  <a:pt x="5787" y="5001"/>
                </a:cubicBezTo>
                <a:cubicBezTo>
                  <a:pt x="5812" y="5016"/>
                  <a:pt x="5840" y="5022"/>
                  <a:pt x="5868" y="5022"/>
                </a:cubicBezTo>
                <a:cubicBezTo>
                  <a:pt x="5930" y="5022"/>
                  <a:pt x="5992" y="4988"/>
                  <a:pt x="6025" y="4930"/>
                </a:cubicBezTo>
                <a:cubicBezTo>
                  <a:pt x="6073" y="4834"/>
                  <a:pt x="6037" y="4739"/>
                  <a:pt x="5953" y="4692"/>
                </a:cubicBezTo>
                <a:cubicBezTo>
                  <a:pt x="5572" y="4501"/>
                  <a:pt x="5156" y="4370"/>
                  <a:pt x="4739" y="4370"/>
                </a:cubicBezTo>
                <a:cubicBezTo>
                  <a:pt x="3346" y="4370"/>
                  <a:pt x="2203" y="5525"/>
                  <a:pt x="2203" y="6918"/>
                </a:cubicBezTo>
                <a:cubicBezTo>
                  <a:pt x="2203" y="8323"/>
                  <a:pt x="3346" y="9466"/>
                  <a:pt x="4739" y="9466"/>
                </a:cubicBezTo>
                <a:cubicBezTo>
                  <a:pt x="6144" y="9466"/>
                  <a:pt x="7287" y="8323"/>
                  <a:pt x="7287" y="6918"/>
                </a:cubicBezTo>
                <a:cubicBezTo>
                  <a:pt x="7287" y="6299"/>
                  <a:pt x="7061" y="5716"/>
                  <a:pt x="6668" y="5239"/>
                </a:cubicBezTo>
                <a:lnTo>
                  <a:pt x="7204" y="4704"/>
                </a:lnTo>
                <a:cubicBezTo>
                  <a:pt x="7751" y="5311"/>
                  <a:pt x="8049" y="6085"/>
                  <a:pt x="8049" y="6918"/>
                </a:cubicBezTo>
                <a:cubicBezTo>
                  <a:pt x="8049" y="8740"/>
                  <a:pt x="6561" y="10228"/>
                  <a:pt x="4739" y="10228"/>
                </a:cubicBezTo>
                <a:cubicBezTo>
                  <a:pt x="2929" y="10228"/>
                  <a:pt x="1441" y="8740"/>
                  <a:pt x="1441" y="6918"/>
                </a:cubicBezTo>
                <a:cubicBezTo>
                  <a:pt x="1441" y="5108"/>
                  <a:pt x="2929" y="3620"/>
                  <a:pt x="4739" y="3620"/>
                </a:cubicBezTo>
                <a:cubicBezTo>
                  <a:pt x="5382" y="3620"/>
                  <a:pt x="5989" y="3799"/>
                  <a:pt x="6525" y="4132"/>
                </a:cubicBezTo>
                <a:cubicBezTo>
                  <a:pt x="6558" y="4151"/>
                  <a:pt x="6594" y="4161"/>
                  <a:pt x="6628" y="4161"/>
                </a:cubicBezTo>
                <a:cubicBezTo>
                  <a:pt x="6679" y="4161"/>
                  <a:pt x="6727" y="4139"/>
                  <a:pt x="6763" y="4096"/>
                </a:cubicBezTo>
                <a:cubicBezTo>
                  <a:pt x="6811" y="4025"/>
                  <a:pt x="6799" y="3918"/>
                  <a:pt x="6727" y="3858"/>
                </a:cubicBezTo>
                <a:cubicBezTo>
                  <a:pt x="6144" y="3477"/>
                  <a:pt x="5453" y="3275"/>
                  <a:pt x="4763" y="3275"/>
                </a:cubicBezTo>
                <a:cubicBezTo>
                  <a:pt x="2751" y="3275"/>
                  <a:pt x="1108" y="4918"/>
                  <a:pt x="1108" y="6918"/>
                </a:cubicBezTo>
                <a:cubicBezTo>
                  <a:pt x="1108" y="8930"/>
                  <a:pt x="2751" y="10573"/>
                  <a:pt x="4763" y="10573"/>
                </a:cubicBezTo>
                <a:cubicBezTo>
                  <a:pt x="6763" y="10573"/>
                  <a:pt x="8406" y="8930"/>
                  <a:pt x="8406" y="6918"/>
                </a:cubicBezTo>
                <a:cubicBezTo>
                  <a:pt x="8406" y="6013"/>
                  <a:pt x="8061" y="5132"/>
                  <a:pt x="7454" y="4465"/>
                </a:cubicBezTo>
                <a:lnTo>
                  <a:pt x="7989" y="3930"/>
                </a:lnTo>
                <a:cubicBezTo>
                  <a:pt x="8704" y="4739"/>
                  <a:pt x="9144" y="5775"/>
                  <a:pt x="9144" y="6942"/>
                </a:cubicBezTo>
                <a:cubicBezTo>
                  <a:pt x="9144" y="9359"/>
                  <a:pt x="7168" y="11347"/>
                  <a:pt x="4739" y="11347"/>
                </a:cubicBezTo>
                <a:cubicBezTo>
                  <a:pt x="2322" y="11347"/>
                  <a:pt x="334" y="9359"/>
                  <a:pt x="334" y="6942"/>
                </a:cubicBezTo>
                <a:cubicBezTo>
                  <a:pt x="334" y="4513"/>
                  <a:pt x="2322" y="2537"/>
                  <a:pt x="4739" y="2537"/>
                </a:cubicBezTo>
                <a:close/>
                <a:moveTo>
                  <a:pt x="10403" y="1"/>
                </a:moveTo>
                <a:cubicBezTo>
                  <a:pt x="10360" y="1"/>
                  <a:pt x="10315" y="16"/>
                  <a:pt x="10275" y="48"/>
                </a:cubicBezTo>
                <a:lnTo>
                  <a:pt x="8466" y="1882"/>
                </a:lnTo>
                <a:cubicBezTo>
                  <a:pt x="8430" y="1906"/>
                  <a:pt x="8418" y="1953"/>
                  <a:pt x="8418" y="1989"/>
                </a:cubicBezTo>
                <a:lnTo>
                  <a:pt x="8418" y="3025"/>
                </a:lnTo>
                <a:lnTo>
                  <a:pt x="7978" y="3465"/>
                </a:lnTo>
                <a:cubicBezTo>
                  <a:pt x="7120" y="2679"/>
                  <a:pt x="5989" y="2203"/>
                  <a:pt x="4739" y="2203"/>
                </a:cubicBezTo>
                <a:cubicBezTo>
                  <a:pt x="2120" y="2203"/>
                  <a:pt x="0" y="4334"/>
                  <a:pt x="0" y="6954"/>
                </a:cubicBezTo>
                <a:cubicBezTo>
                  <a:pt x="0" y="9573"/>
                  <a:pt x="2120" y="11692"/>
                  <a:pt x="4739" y="11692"/>
                </a:cubicBezTo>
                <a:cubicBezTo>
                  <a:pt x="7358" y="11692"/>
                  <a:pt x="9490" y="9573"/>
                  <a:pt x="9490" y="6954"/>
                </a:cubicBezTo>
                <a:cubicBezTo>
                  <a:pt x="9490" y="5704"/>
                  <a:pt x="9013" y="4573"/>
                  <a:pt x="8228" y="3715"/>
                </a:cubicBezTo>
                <a:lnTo>
                  <a:pt x="8668" y="3275"/>
                </a:lnTo>
                <a:lnTo>
                  <a:pt x="9704" y="3275"/>
                </a:lnTo>
                <a:cubicBezTo>
                  <a:pt x="9740" y="3275"/>
                  <a:pt x="9787" y="3263"/>
                  <a:pt x="9823" y="3227"/>
                </a:cubicBezTo>
                <a:lnTo>
                  <a:pt x="11645" y="1394"/>
                </a:lnTo>
                <a:cubicBezTo>
                  <a:pt x="11680" y="1346"/>
                  <a:pt x="11692" y="1263"/>
                  <a:pt x="11668" y="1203"/>
                </a:cubicBezTo>
                <a:cubicBezTo>
                  <a:pt x="11633" y="1144"/>
                  <a:pt x="11573" y="1096"/>
                  <a:pt x="11502" y="1096"/>
                </a:cubicBezTo>
                <a:lnTo>
                  <a:pt x="10573" y="1096"/>
                </a:lnTo>
                <a:lnTo>
                  <a:pt x="10573" y="179"/>
                </a:lnTo>
                <a:cubicBezTo>
                  <a:pt x="10573" y="108"/>
                  <a:pt x="10537" y="48"/>
                  <a:pt x="10466" y="12"/>
                </a:cubicBezTo>
                <a:cubicBezTo>
                  <a:pt x="10446" y="5"/>
                  <a:pt x="10425" y="1"/>
                  <a:pt x="10403"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Tree>
    <p:extLst>
      <p:ext uri="{BB962C8B-B14F-4D97-AF65-F5344CB8AC3E}">
        <p14:creationId xmlns:p14="http://schemas.microsoft.com/office/powerpoint/2010/main" val="2712000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a:stretch>
        </a:blipFill>
        <a:effectLst/>
      </p:bgPr>
    </p:bg>
    <p:spTree>
      <p:nvGrpSpPr>
        <p:cNvPr id="1" name="Shape 341"/>
        <p:cNvGrpSpPr/>
        <p:nvPr/>
      </p:nvGrpSpPr>
      <p:grpSpPr>
        <a:xfrm>
          <a:off x="0" y="0"/>
          <a:ext cx="0" cy="0"/>
          <a:chOff x="0" y="0"/>
          <a:chExt cx="0" cy="0"/>
        </a:xfrm>
      </p:grpSpPr>
      <p:cxnSp>
        <p:nvCxnSpPr>
          <p:cNvPr id="342" name="Google Shape;342;p42"/>
          <p:cNvCxnSpPr/>
          <p:nvPr/>
        </p:nvCxnSpPr>
        <p:spPr>
          <a:xfrm>
            <a:off x="9080568" y="7212929"/>
            <a:ext cx="15232832" cy="0"/>
          </a:xfrm>
          <a:prstGeom prst="straightConnector1">
            <a:avLst/>
          </a:prstGeom>
          <a:noFill/>
          <a:ln w="9525" cap="flat" cmpd="sng">
            <a:solidFill>
              <a:schemeClr val="lt1"/>
            </a:solidFill>
            <a:prstDash val="solid"/>
            <a:round/>
            <a:headEnd type="none" w="med" len="med"/>
            <a:tailEnd type="none" w="med" len="med"/>
          </a:ln>
        </p:spPr>
      </p:cxnSp>
      <p:pic>
        <p:nvPicPr>
          <p:cNvPr id="344" name="Google Shape;344;p42"/>
          <p:cNvPicPr preferRelativeResize="0"/>
          <p:nvPr/>
        </p:nvPicPr>
        <p:blipFill>
          <a:blip r:embed="rId4" cstate="email">
            <a:extLst>
              <a:ext uri="{28A0092B-C50C-407E-A947-70E740481C1C}">
                <a14:useLocalDpi xmlns:a14="http://schemas.microsoft.com/office/drawing/2010/main" val="0"/>
              </a:ext>
            </a:extLst>
          </a:blip>
          <a:stretch>
            <a:fillRect/>
          </a:stretch>
        </p:blipFill>
        <p:spPr>
          <a:xfrm>
            <a:off x="13387587" y="5091487"/>
            <a:ext cx="8084763" cy="4242883"/>
          </a:xfrm>
          <a:prstGeom prst="rect">
            <a:avLst/>
          </a:prstGeom>
          <a:noFill/>
          <a:ln>
            <a:noFill/>
          </a:ln>
        </p:spPr>
      </p:pic>
      <p:sp>
        <p:nvSpPr>
          <p:cNvPr id="345" name="Google Shape;345;p42"/>
          <p:cNvSpPr/>
          <p:nvPr/>
        </p:nvSpPr>
        <p:spPr>
          <a:xfrm>
            <a:off x="13387587" y="5091487"/>
            <a:ext cx="8084763" cy="4242884"/>
          </a:xfrm>
          <a:prstGeom prst="rect">
            <a:avLst/>
          </a:prstGeom>
          <a:noFill/>
          <a:ln w="9525" cap="flat" cmpd="sng">
            <a:solidFill>
              <a:schemeClr val="lt1"/>
            </a:solidFill>
            <a:prstDash val="solid"/>
            <a:round/>
            <a:headEnd type="none" w="sm" len="sm"/>
            <a:tailEnd type="none" w="sm" len="sm"/>
          </a:ln>
        </p:spPr>
        <p:txBody>
          <a:bodyPr spcFirstLastPara="1" wrap="square" lIns="243737" tIns="243737" rIns="243737" bIns="243737" anchor="ctr" anchorCtr="0">
            <a:noAutofit/>
          </a:bodyPr>
          <a:lstStyle/>
          <a:p>
            <a:endParaRPr sz="9598"/>
          </a:p>
        </p:txBody>
      </p:sp>
      <p:sp>
        <p:nvSpPr>
          <p:cNvPr id="346" name="Google Shape;346;p42"/>
          <p:cNvSpPr txBox="1">
            <a:spLocks noGrp="1"/>
          </p:cNvSpPr>
          <p:nvPr>
            <p:ph type="subTitle" idx="1"/>
          </p:nvPr>
        </p:nvSpPr>
        <p:spPr>
          <a:xfrm>
            <a:off x="1479665" y="8937066"/>
            <a:ext cx="7600903" cy="2484621"/>
          </a:xfrm>
          <a:prstGeom prst="rect">
            <a:avLst/>
          </a:prstGeom>
        </p:spPr>
        <p:txBody>
          <a:bodyPr spcFirstLastPara="1" vert="horz" wrap="square" lIns="243737" tIns="243737" rIns="243737" bIns="243737" rtlCol="0" anchor="t" anchorCtr="0">
            <a:noAutofit/>
          </a:bodyPr>
          <a:lstStyle/>
          <a:p>
            <a:pPr algn="ctr">
              <a:spcAft>
                <a:spcPts val="3199"/>
              </a:spcAft>
            </a:pPr>
            <a:r>
              <a:rPr lang="en" dirty="0" smtClean="0">
                <a:effectLst>
                  <a:outerShdw blurRad="38100" dist="38100" dir="2700000" algn="tl">
                    <a:srgbClr val="000000">
                      <a:alpha val="43137"/>
                    </a:srgbClr>
                  </a:outerShdw>
                </a:effectLst>
                <a:latin typeface="Nunito Sans" panose="00000500000000000000" pitchFamily="2" charset="0"/>
              </a:rPr>
              <a:t>The needs of the client and where they are in their recovery journey drives care.</a:t>
            </a:r>
            <a:endParaRPr dirty="0">
              <a:effectLst>
                <a:outerShdw blurRad="38100" dist="38100" dir="2700000" algn="tl">
                  <a:srgbClr val="000000">
                    <a:alpha val="43137"/>
                  </a:srgbClr>
                </a:outerShdw>
              </a:effectLst>
              <a:latin typeface="Nunito Sans" panose="00000500000000000000" pitchFamily="2" charset="0"/>
            </a:endParaRPr>
          </a:p>
        </p:txBody>
      </p:sp>
      <p:sp>
        <p:nvSpPr>
          <p:cNvPr id="347" name="Google Shape;347;p42"/>
          <p:cNvSpPr txBox="1">
            <a:spLocks noGrp="1"/>
          </p:cNvSpPr>
          <p:nvPr>
            <p:ph type="subTitle" idx="2"/>
          </p:nvPr>
        </p:nvSpPr>
        <p:spPr>
          <a:xfrm>
            <a:off x="1929279" y="5556739"/>
            <a:ext cx="6643070" cy="3589465"/>
          </a:xfrm>
          <a:prstGeom prst="rect">
            <a:avLst/>
          </a:prstGeom>
        </p:spPr>
        <p:txBody>
          <a:bodyPr spcFirstLastPara="1" vert="horz" wrap="square" lIns="243737" tIns="243737" rIns="243737" bIns="243737" rtlCol="0" anchor="t" anchorCtr="0">
            <a:noAutofit/>
          </a:bodyPr>
          <a:lstStyle/>
          <a:p>
            <a:pPr algn="ctr">
              <a:spcAft>
                <a:spcPts val="3199"/>
              </a:spcAft>
            </a:pPr>
            <a:r>
              <a:rPr lang="en" dirty="0">
                <a:latin typeface="Nunito Sans" panose="00000500000000000000" pitchFamily="2" charset="0"/>
              </a:rPr>
              <a:t>THE </a:t>
            </a:r>
            <a:r>
              <a:rPr lang="en" dirty="0" smtClean="0">
                <a:latin typeface="Nunito Sans" panose="00000500000000000000" pitchFamily="2" charset="0"/>
              </a:rPr>
              <a:t>CLIENT</a:t>
            </a:r>
            <a:endParaRPr dirty="0">
              <a:latin typeface="Nunito Sans" panose="00000500000000000000" pitchFamily="2" charset="0"/>
            </a:endParaRPr>
          </a:p>
        </p:txBody>
      </p:sp>
      <p:grpSp>
        <p:nvGrpSpPr>
          <p:cNvPr id="348" name="Google Shape;348;p42"/>
          <p:cNvGrpSpPr/>
          <p:nvPr/>
        </p:nvGrpSpPr>
        <p:grpSpPr>
          <a:xfrm>
            <a:off x="8739201" y="6890304"/>
            <a:ext cx="1917900" cy="645432"/>
            <a:chOff x="3278054" y="2583867"/>
            <a:chExt cx="719400" cy="242100"/>
          </a:xfrm>
        </p:grpSpPr>
        <p:sp>
          <p:nvSpPr>
            <p:cNvPr id="349" name="Google Shape;349;p42"/>
            <p:cNvSpPr/>
            <p:nvPr/>
          </p:nvSpPr>
          <p:spPr>
            <a:xfrm>
              <a:off x="3278054" y="2583867"/>
              <a:ext cx="242100" cy="2421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243737" tIns="243737" rIns="243737" bIns="243737" anchor="ctr" anchorCtr="0">
              <a:noAutofit/>
            </a:bodyPr>
            <a:lstStyle/>
            <a:p>
              <a:endParaRPr sz="9598"/>
            </a:p>
          </p:txBody>
        </p:sp>
        <p:cxnSp>
          <p:nvCxnSpPr>
            <p:cNvPr id="350" name="Google Shape;350;p42"/>
            <p:cNvCxnSpPr>
              <a:stCxn id="349" idx="6"/>
            </p:cNvCxnSpPr>
            <p:nvPr/>
          </p:nvCxnSpPr>
          <p:spPr>
            <a:xfrm>
              <a:off x="3520154" y="2704917"/>
              <a:ext cx="477300" cy="0"/>
            </a:xfrm>
            <a:prstGeom prst="straightConnector1">
              <a:avLst/>
            </a:prstGeom>
            <a:noFill/>
            <a:ln w="9525" cap="flat" cmpd="sng">
              <a:solidFill>
                <a:schemeClr val="accent1"/>
              </a:solidFill>
              <a:prstDash val="solid"/>
              <a:round/>
              <a:headEnd type="none" w="med" len="med"/>
              <a:tailEnd type="none" w="med" len="med"/>
            </a:ln>
          </p:spPr>
        </p:cxnSp>
      </p:grpSp>
    </p:spTree>
    <p:extLst>
      <p:ext uri="{BB962C8B-B14F-4D97-AF65-F5344CB8AC3E}">
        <p14:creationId xmlns:p14="http://schemas.microsoft.com/office/powerpoint/2010/main" val="2460024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D29C6EC5-8F55-A240-B1C9-A05DA6EB82E4}"/>
              </a:ext>
            </a:extLst>
          </p:cNvPr>
          <p:cNvSpPr txBox="1"/>
          <p:nvPr/>
        </p:nvSpPr>
        <p:spPr>
          <a:xfrm>
            <a:off x="1111624" y="1068767"/>
            <a:ext cx="22806212" cy="1107996"/>
          </a:xfrm>
          <a:prstGeom prst="rect">
            <a:avLst/>
          </a:prstGeom>
          <a:noFill/>
          <a:ln>
            <a:noFill/>
          </a:ln>
        </p:spPr>
        <p:txBody>
          <a:bodyPr wrap="square" rtlCol="0" anchor="t">
            <a:spAutoFit/>
          </a:bodyPr>
          <a:lstStyle/>
          <a:p>
            <a:pPr algn="ctr" fontAlgn="auto">
              <a:spcAft>
                <a:spcPts val="0"/>
              </a:spcAft>
              <a:defRPr/>
            </a:pPr>
            <a:r>
              <a:rPr lang="en-US" sz="6600" b="1" dirty="0">
                <a:effectLst>
                  <a:outerShdw blurRad="38100" dist="38100" dir="2700000" algn="tl">
                    <a:srgbClr val="000000">
                      <a:alpha val="43137"/>
                    </a:srgbClr>
                  </a:outerShdw>
                </a:effectLst>
                <a:latin typeface="Nunito Sans" panose="00000500000000000000" pitchFamily="2" charset="0"/>
              </a:rPr>
              <a:t>Assessment </a:t>
            </a:r>
            <a:r>
              <a:rPr lang="en-US" sz="6600" b="1" dirty="0" smtClean="0">
                <a:effectLst>
                  <a:outerShdw blurRad="38100" dist="38100" dir="2700000" algn="tl">
                    <a:srgbClr val="000000">
                      <a:alpha val="43137"/>
                    </a:srgbClr>
                  </a:outerShdw>
                </a:effectLst>
                <a:latin typeface="Nunito Sans" panose="00000500000000000000" pitchFamily="2" charset="0"/>
              </a:rPr>
              <a:t>and Referral </a:t>
            </a:r>
            <a:r>
              <a:rPr lang="en-US" sz="6600" b="1" dirty="0">
                <a:effectLst>
                  <a:outerShdw blurRad="38100" dist="38100" dir="2700000" algn="tl">
                    <a:srgbClr val="000000">
                      <a:alpha val="43137"/>
                    </a:srgbClr>
                  </a:outerShdw>
                </a:effectLst>
                <a:latin typeface="Nunito Sans" panose="00000500000000000000" pitchFamily="2" charset="0"/>
              </a:rPr>
              <a:t>Access Points</a:t>
            </a:r>
          </a:p>
        </p:txBody>
      </p:sp>
      <p:sp>
        <p:nvSpPr>
          <p:cNvPr id="2" name="Donut 1">
            <a:extLst>
              <a:ext uri="{FF2B5EF4-FFF2-40B4-BE49-F238E27FC236}">
                <a16:creationId xmlns:a16="http://schemas.microsoft.com/office/drawing/2014/main" id="{A8276DB9-ECDE-CB4D-94C9-A73B6F75EA06}"/>
              </a:ext>
            </a:extLst>
          </p:cNvPr>
          <p:cNvSpPr>
            <a:spLocks noChangeAspect="1"/>
          </p:cNvSpPr>
          <p:nvPr/>
        </p:nvSpPr>
        <p:spPr>
          <a:xfrm>
            <a:off x="3277352" y="3092245"/>
            <a:ext cx="2011680" cy="201168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Nunito Sans" panose="00000500000000000000" pitchFamily="2" charset="0"/>
            </a:endParaRPr>
          </a:p>
        </p:txBody>
      </p:sp>
      <p:sp>
        <p:nvSpPr>
          <p:cNvPr id="37" name="Donut 36">
            <a:extLst>
              <a:ext uri="{FF2B5EF4-FFF2-40B4-BE49-F238E27FC236}">
                <a16:creationId xmlns:a16="http://schemas.microsoft.com/office/drawing/2014/main" id="{045EC588-95B2-934D-86A8-579D04F0CA79}"/>
              </a:ext>
            </a:extLst>
          </p:cNvPr>
          <p:cNvSpPr>
            <a:spLocks noChangeAspect="1"/>
          </p:cNvSpPr>
          <p:nvPr/>
        </p:nvSpPr>
        <p:spPr>
          <a:xfrm>
            <a:off x="3277352" y="5638766"/>
            <a:ext cx="2011680" cy="201168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Nunito Sans" panose="00000500000000000000" pitchFamily="2" charset="0"/>
            </a:endParaRPr>
          </a:p>
        </p:txBody>
      </p:sp>
      <p:sp>
        <p:nvSpPr>
          <p:cNvPr id="40" name="Donut 39">
            <a:extLst>
              <a:ext uri="{FF2B5EF4-FFF2-40B4-BE49-F238E27FC236}">
                <a16:creationId xmlns:a16="http://schemas.microsoft.com/office/drawing/2014/main" id="{54518AA7-7D00-9149-A298-85EB8A9BF304}"/>
              </a:ext>
            </a:extLst>
          </p:cNvPr>
          <p:cNvSpPr>
            <a:spLocks noChangeAspect="1"/>
          </p:cNvSpPr>
          <p:nvPr/>
        </p:nvSpPr>
        <p:spPr>
          <a:xfrm>
            <a:off x="3277352" y="8185287"/>
            <a:ext cx="2011680" cy="201168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Nunito Sans" panose="00000500000000000000" pitchFamily="2" charset="0"/>
            </a:endParaRPr>
          </a:p>
        </p:txBody>
      </p:sp>
      <p:sp>
        <p:nvSpPr>
          <p:cNvPr id="41" name="Donut 40">
            <a:extLst>
              <a:ext uri="{FF2B5EF4-FFF2-40B4-BE49-F238E27FC236}">
                <a16:creationId xmlns:a16="http://schemas.microsoft.com/office/drawing/2014/main" id="{24333D15-0025-2C49-8088-D4BA016DD9D4}"/>
              </a:ext>
            </a:extLst>
          </p:cNvPr>
          <p:cNvSpPr>
            <a:spLocks noChangeAspect="1"/>
          </p:cNvSpPr>
          <p:nvPr/>
        </p:nvSpPr>
        <p:spPr>
          <a:xfrm>
            <a:off x="3277352" y="10731809"/>
            <a:ext cx="2011680" cy="201168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Nunito Sans ExtraLight" pitchFamily="2" charset="77"/>
            </a:endParaRPr>
          </a:p>
        </p:txBody>
      </p:sp>
      <p:sp>
        <p:nvSpPr>
          <p:cNvPr id="52" name="Donut 51">
            <a:extLst>
              <a:ext uri="{FF2B5EF4-FFF2-40B4-BE49-F238E27FC236}">
                <a16:creationId xmlns:a16="http://schemas.microsoft.com/office/drawing/2014/main" id="{23BB74D8-C840-4549-AF7C-11EF6D7B5513}"/>
              </a:ext>
            </a:extLst>
          </p:cNvPr>
          <p:cNvSpPr>
            <a:spLocks noChangeAspect="1"/>
          </p:cNvSpPr>
          <p:nvPr/>
        </p:nvSpPr>
        <p:spPr>
          <a:xfrm>
            <a:off x="13258686" y="3092245"/>
            <a:ext cx="2011680" cy="201168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Nunito Sans ExtraLight" pitchFamily="2" charset="77"/>
            </a:endParaRPr>
          </a:p>
        </p:txBody>
      </p:sp>
      <p:sp>
        <p:nvSpPr>
          <p:cNvPr id="55" name="Donut 54">
            <a:extLst>
              <a:ext uri="{FF2B5EF4-FFF2-40B4-BE49-F238E27FC236}">
                <a16:creationId xmlns:a16="http://schemas.microsoft.com/office/drawing/2014/main" id="{B670CF3A-19D5-6D4A-853C-86965D1202BF}"/>
              </a:ext>
            </a:extLst>
          </p:cNvPr>
          <p:cNvSpPr>
            <a:spLocks noChangeAspect="1"/>
          </p:cNvSpPr>
          <p:nvPr/>
        </p:nvSpPr>
        <p:spPr>
          <a:xfrm>
            <a:off x="13258686" y="5638766"/>
            <a:ext cx="2011680" cy="201168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Nunito Sans ExtraLight" pitchFamily="2" charset="77"/>
            </a:endParaRPr>
          </a:p>
        </p:txBody>
      </p:sp>
      <p:sp>
        <p:nvSpPr>
          <p:cNvPr id="56" name="Donut 55">
            <a:extLst>
              <a:ext uri="{FF2B5EF4-FFF2-40B4-BE49-F238E27FC236}">
                <a16:creationId xmlns:a16="http://schemas.microsoft.com/office/drawing/2014/main" id="{AA01C644-04C3-C24D-87B0-D8F53869357D}"/>
              </a:ext>
            </a:extLst>
          </p:cNvPr>
          <p:cNvSpPr>
            <a:spLocks noChangeAspect="1"/>
          </p:cNvSpPr>
          <p:nvPr/>
        </p:nvSpPr>
        <p:spPr>
          <a:xfrm>
            <a:off x="13258686" y="8185287"/>
            <a:ext cx="2011680" cy="201168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Nunito Sans ExtraLight" pitchFamily="2" charset="77"/>
            </a:endParaRPr>
          </a:p>
        </p:txBody>
      </p:sp>
      <p:sp>
        <p:nvSpPr>
          <p:cNvPr id="57" name="Donut 56">
            <a:extLst>
              <a:ext uri="{FF2B5EF4-FFF2-40B4-BE49-F238E27FC236}">
                <a16:creationId xmlns:a16="http://schemas.microsoft.com/office/drawing/2014/main" id="{A3BA9BFE-45B5-3E4E-8534-D65D7728ED81}"/>
              </a:ext>
            </a:extLst>
          </p:cNvPr>
          <p:cNvSpPr>
            <a:spLocks noChangeAspect="1"/>
          </p:cNvSpPr>
          <p:nvPr/>
        </p:nvSpPr>
        <p:spPr>
          <a:xfrm>
            <a:off x="13258686" y="10731809"/>
            <a:ext cx="2011680" cy="201168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Nunito Sans ExtraLight" pitchFamily="2" charset="77"/>
            </a:endParaRPr>
          </a:p>
        </p:txBody>
      </p:sp>
      <p:sp>
        <p:nvSpPr>
          <p:cNvPr id="70" name="TextBox 69">
            <a:extLst>
              <a:ext uri="{FF2B5EF4-FFF2-40B4-BE49-F238E27FC236}">
                <a16:creationId xmlns:a16="http://schemas.microsoft.com/office/drawing/2014/main" id="{99E6E3C0-1C3D-AF4F-A334-0DA4DA039437}"/>
              </a:ext>
            </a:extLst>
          </p:cNvPr>
          <p:cNvSpPr txBox="1"/>
          <p:nvPr/>
        </p:nvSpPr>
        <p:spPr>
          <a:xfrm>
            <a:off x="5715628" y="3805697"/>
            <a:ext cx="3347391" cy="584775"/>
          </a:xfrm>
          <a:prstGeom prst="rect">
            <a:avLst/>
          </a:prstGeom>
          <a:noFill/>
          <a:ln>
            <a:noFill/>
          </a:ln>
        </p:spPr>
        <p:txBody>
          <a:bodyPr wrap="none" rtlCol="0" anchor="b">
            <a:spAutoFit/>
          </a:bodyPr>
          <a:lstStyle/>
          <a:p>
            <a:r>
              <a:rPr lang="en-US" sz="3200" b="1" spc="150" dirty="0" smtClean="0">
                <a:solidFill>
                  <a:schemeClr val="tx2"/>
                </a:solidFill>
                <a:latin typeface="Nunito Sans SemiBold"/>
                <a:ea typeface="Source Sans Pro" panose="020B0503030403020204" pitchFamily="34" charset="0"/>
                <a:cs typeface="Lato Heavy" panose="020F0502020204030203" pitchFamily="34" charset="0"/>
              </a:rPr>
              <a:t>System of Care</a:t>
            </a:r>
            <a:endParaRPr lang="en-US" sz="3200" b="1" spc="150" dirty="0">
              <a:solidFill>
                <a:schemeClr val="tx2"/>
              </a:solidFill>
              <a:latin typeface="Nunito Sans SemiBold"/>
              <a:ea typeface="Source Sans Pro" panose="020B0503030403020204" pitchFamily="34" charset="0"/>
              <a:cs typeface="Lato Heavy" panose="020F0502020204030203" pitchFamily="34" charset="0"/>
            </a:endParaRPr>
          </a:p>
        </p:txBody>
      </p:sp>
      <p:sp>
        <p:nvSpPr>
          <p:cNvPr id="73" name="TextBox 72">
            <a:extLst>
              <a:ext uri="{FF2B5EF4-FFF2-40B4-BE49-F238E27FC236}">
                <a16:creationId xmlns:a16="http://schemas.microsoft.com/office/drawing/2014/main" id="{FBCBB35D-6ABF-CE4A-8531-2778D60C64CC}"/>
              </a:ext>
            </a:extLst>
          </p:cNvPr>
          <p:cNvSpPr txBox="1"/>
          <p:nvPr/>
        </p:nvSpPr>
        <p:spPr>
          <a:xfrm>
            <a:off x="5664651" y="6320593"/>
            <a:ext cx="5109883" cy="584775"/>
          </a:xfrm>
          <a:prstGeom prst="rect">
            <a:avLst/>
          </a:prstGeom>
          <a:noFill/>
          <a:ln>
            <a:noFill/>
          </a:ln>
        </p:spPr>
        <p:txBody>
          <a:bodyPr wrap="square" rtlCol="0" anchor="b">
            <a:spAutoFit/>
          </a:bodyPr>
          <a:lstStyle/>
          <a:p>
            <a:r>
              <a:rPr lang="en-US" sz="3200" b="1" spc="150" dirty="0" smtClean="0">
                <a:solidFill>
                  <a:schemeClr val="tx2"/>
                </a:solidFill>
                <a:latin typeface="Nunito Sans SemiBold" pitchFamily="2" charset="77"/>
                <a:ea typeface="Source Sans Pro" panose="020B0503030403020204" pitchFamily="34" charset="0"/>
                <a:cs typeface="Lato Heavy" panose="020F0502020204030203" pitchFamily="34" charset="0"/>
              </a:rPr>
              <a:t>Sacramento County Jail</a:t>
            </a:r>
          </a:p>
        </p:txBody>
      </p:sp>
      <p:sp>
        <p:nvSpPr>
          <p:cNvPr id="76" name="TextBox 75">
            <a:extLst>
              <a:ext uri="{FF2B5EF4-FFF2-40B4-BE49-F238E27FC236}">
                <a16:creationId xmlns:a16="http://schemas.microsoft.com/office/drawing/2014/main" id="{A65214D5-4626-234C-B569-476D29CE1A81}"/>
              </a:ext>
            </a:extLst>
          </p:cNvPr>
          <p:cNvSpPr txBox="1"/>
          <p:nvPr/>
        </p:nvSpPr>
        <p:spPr>
          <a:xfrm>
            <a:off x="15701840" y="3805697"/>
            <a:ext cx="4857420" cy="584775"/>
          </a:xfrm>
          <a:prstGeom prst="rect">
            <a:avLst/>
          </a:prstGeom>
          <a:noFill/>
          <a:ln>
            <a:noFill/>
          </a:ln>
        </p:spPr>
        <p:txBody>
          <a:bodyPr wrap="none" rtlCol="0" anchor="b">
            <a:spAutoFit/>
          </a:bodyPr>
          <a:lstStyle/>
          <a:p>
            <a:r>
              <a:rPr lang="en-US" sz="3200" b="1" spc="150" dirty="0" smtClean="0">
                <a:solidFill>
                  <a:schemeClr val="tx2"/>
                </a:solidFill>
                <a:latin typeface="Nunito Sans SemiBold" pitchFamily="2" charset="77"/>
                <a:ea typeface="Source Sans Pro" panose="020B0503030403020204" pitchFamily="34" charset="0"/>
                <a:cs typeface="Lato Heavy" panose="020F0502020204030203" pitchFamily="34" charset="0"/>
              </a:rPr>
              <a:t>Probation Department</a:t>
            </a:r>
            <a:endParaRPr lang="en-US" sz="3200" b="1" spc="150" dirty="0">
              <a:solidFill>
                <a:schemeClr val="tx2"/>
              </a:solidFill>
              <a:latin typeface="Nunito Sans SemiBold" pitchFamily="2" charset="77"/>
              <a:ea typeface="Source Sans Pro" panose="020B0503030403020204" pitchFamily="34" charset="0"/>
              <a:cs typeface="Lato Heavy" panose="020F0502020204030203" pitchFamily="34" charset="0"/>
            </a:endParaRPr>
          </a:p>
        </p:txBody>
      </p:sp>
      <p:sp>
        <p:nvSpPr>
          <p:cNvPr id="79" name="TextBox 78">
            <a:extLst>
              <a:ext uri="{FF2B5EF4-FFF2-40B4-BE49-F238E27FC236}">
                <a16:creationId xmlns:a16="http://schemas.microsoft.com/office/drawing/2014/main" id="{1141DF43-619F-CB47-9499-30E2AC024241}"/>
              </a:ext>
            </a:extLst>
          </p:cNvPr>
          <p:cNvSpPr txBox="1"/>
          <p:nvPr/>
        </p:nvSpPr>
        <p:spPr>
          <a:xfrm>
            <a:off x="5598631" y="11445261"/>
            <a:ext cx="4431021" cy="584775"/>
          </a:xfrm>
          <a:prstGeom prst="rect">
            <a:avLst/>
          </a:prstGeom>
          <a:noFill/>
          <a:ln>
            <a:noFill/>
          </a:ln>
        </p:spPr>
        <p:txBody>
          <a:bodyPr wrap="none" rtlCol="0" anchor="b">
            <a:spAutoFit/>
          </a:bodyPr>
          <a:lstStyle/>
          <a:p>
            <a:r>
              <a:rPr lang="en-US" sz="3200" b="1" spc="150" dirty="0" smtClean="0">
                <a:solidFill>
                  <a:schemeClr val="tx2"/>
                </a:solidFill>
                <a:latin typeface="Nunito Sans SemiBold"/>
                <a:ea typeface="Source Sans Pro" panose="020B0503030403020204" pitchFamily="34" charset="0"/>
                <a:cs typeface="Lato Heavy" panose="020F0502020204030203" pitchFamily="34" charset="0"/>
              </a:rPr>
              <a:t>Primary Care Center</a:t>
            </a:r>
            <a:endParaRPr lang="en-US" sz="3200" b="1" spc="150" dirty="0">
              <a:solidFill>
                <a:schemeClr val="tx2"/>
              </a:solidFill>
              <a:latin typeface="Nunito Sans SemiBold"/>
              <a:ea typeface="Source Sans Pro" panose="020B0503030403020204" pitchFamily="34" charset="0"/>
              <a:cs typeface="Lato Heavy" panose="020F0502020204030203" pitchFamily="34" charset="0"/>
            </a:endParaRPr>
          </a:p>
        </p:txBody>
      </p:sp>
      <p:sp>
        <p:nvSpPr>
          <p:cNvPr id="82" name="TextBox 81">
            <a:extLst>
              <a:ext uri="{FF2B5EF4-FFF2-40B4-BE49-F238E27FC236}">
                <a16:creationId xmlns:a16="http://schemas.microsoft.com/office/drawing/2014/main" id="{16339A6E-672F-8A4B-B0B8-FA408A5E7274}"/>
              </a:ext>
            </a:extLst>
          </p:cNvPr>
          <p:cNvSpPr txBox="1"/>
          <p:nvPr/>
        </p:nvSpPr>
        <p:spPr>
          <a:xfrm>
            <a:off x="5588469" y="8940450"/>
            <a:ext cx="6146234" cy="584775"/>
          </a:xfrm>
          <a:prstGeom prst="rect">
            <a:avLst/>
          </a:prstGeom>
          <a:noFill/>
          <a:ln>
            <a:noFill/>
          </a:ln>
        </p:spPr>
        <p:txBody>
          <a:bodyPr wrap="none" rtlCol="0" anchor="b">
            <a:spAutoFit/>
          </a:bodyPr>
          <a:lstStyle/>
          <a:p>
            <a:r>
              <a:rPr lang="en-US" sz="3200" b="1" spc="150" dirty="0" smtClean="0">
                <a:solidFill>
                  <a:schemeClr val="tx2"/>
                </a:solidFill>
                <a:latin typeface="Nunito Sans SemiBold" pitchFamily="2" charset="77"/>
                <a:ea typeface="Source Sans Pro" panose="020B0503030403020204" pitchFamily="34" charset="0"/>
                <a:cs typeface="Lato Heavy" panose="020F0502020204030203" pitchFamily="34" charset="0"/>
              </a:rPr>
              <a:t>Guest House Homeless Clinic</a:t>
            </a:r>
            <a:endParaRPr lang="en-US" sz="3200" b="1" spc="150" dirty="0">
              <a:solidFill>
                <a:schemeClr val="tx2"/>
              </a:solidFill>
              <a:latin typeface="Nunito Sans SemiBold" pitchFamily="2" charset="77"/>
              <a:ea typeface="Source Sans Pro" panose="020B0503030403020204" pitchFamily="34" charset="0"/>
              <a:cs typeface="Lato Heavy" panose="020F0502020204030203" pitchFamily="34" charset="0"/>
            </a:endParaRPr>
          </a:p>
        </p:txBody>
      </p:sp>
      <p:sp>
        <p:nvSpPr>
          <p:cNvPr id="88" name="TextBox 87">
            <a:extLst>
              <a:ext uri="{FF2B5EF4-FFF2-40B4-BE49-F238E27FC236}">
                <a16:creationId xmlns:a16="http://schemas.microsoft.com/office/drawing/2014/main" id="{1D95973B-261A-B54E-A414-4DADF138B2B9}"/>
              </a:ext>
            </a:extLst>
          </p:cNvPr>
          <p:cNvSpPr txBox="1"/>
          <p:nvPr/>
        </p:nvSpPr>
        <p:spPr>
          <a:xfrm>
            <a:off x="15696963" y="8979255"/>
            <a:ext cx="5397631" cy="584775"/>
          </a:xfrm>
          <a:prstGeom prst="rect">
            <a:avLst/>
          </a:prstGeom>
          <a:noFill/>
          <a:ln>
            <a:noFill/>
          </a:ln>
        </p:spPr>
        <p:txBody>
          <a:bodyPr wrap="none" rtlCol="0" anchor="b">
            <a:spAutoFit/>
          </a:bodyPr>
          <a:lstStyle/>
          <a:p>
            <a:r>
              <a:rPr lang="en-US" sz="3200" b="1" spc="150" dirty="0" smtClean="0">
                <a:solidFill>
                  <a:schemeClr val="tx2"/>
                </a:solidFill>
                <a:latin typeface="Nunito Sans SemiBold" pitchFamily="2" charset="77"/>
                <a:ea typeface="Source Sans Pro" panose="020B0503030403020204" pitchFamily="34" charset="0"/>
                <a:cs typeface="Lato Heavy" panose="020F0502020204030203" pitchFamily="34" charset="0"/>
              </a:rPr>
              <a:t>Child Protective Services</a:t>
            </a:r>
            <a:endParaRPr lang="en-US" sz="3200" b="1" spc="150" dirty="0">
              <a:solidFill>
                <a:schemeClr val="tx2"/>
              </a:solidFill>
              <a:latin typeface="Nunito Sans SemiBold" pitchFamily="2" charset="77"/>
              <a:ea typeface="Source Sans Pro" panose="020B0503030403020204" pitchFamily="34" charset="0"/>
              <a:cs typeface="Lato Heavy" panose="020F0502020204030203" pitchFamily="34" charset="0"/>
            </a:endParaRPr>
          </a:p>
        </p:txBody>
      </p:sp>
      <p:sp>
        <p:nvSpPr>
          <p:cNvPr id="91" name="TextBox 90">
            <a:extLst>
              <a:ext uri="{FF2B5EF4-FFF2-40B4-BE49-F238E27FC236}">
                <a16:creationId xmlns:a16="http://schemas.microsoft.com/office/drawing/2014/main" id="{41EC7EC0-4B3C-2342-9822-4E190D9E3114}"/>
              </a:ext>
            </a:extLst>
          </p:cNvPr>
          <p:cNvSpPr txBox="1"/>
          <p:nvPr/>
        </p:nvSpPr>
        <p:spPr>
          <a:xfrm>
            <a:off x="15793350" y="6357195"/>
            <a:ext cx="5093061" cy="584775"/>
          </a:xfrm>
          <a:prstGeom prst="rect">
            <a:avLst/>
          </a:prstGeom>
          <a:noFill/>
          <a:ln>
            <a:noFill/>
          </a:ln>
        </p:spPr>
        <p:txBody>
          <a:bodyPr wrap="none" rtlCol="0" anchor="b">
            <a:spAutoFit/>
          </a:bodyPr>
          <a:lstStyle/>
          <a:p>
            <a:r>
              <a:rPr lang="en-US" sz="3200" b="1" spc="150" dirty="0">
                <a:solidFill>
                  <a:schemeClr val="tx2"/>
                </a:solidFill>
                <a:latin typeface="Nunito Sans SemiBold" pitchFamily="2" charset="77"/>
                <a:ea typeface="Source Sans Pro" panose="020B0503030403020204" pitchFamily="34" charset="0"/>
                <a:cs typeface="Lato Heavy" panose="020F0502020204030203" pitchFamily="34" charset="0"/>
              </a:rPr>
              <a:t>Youth Detention Facility</a:t>
            </a:r>
          </a:p>
        </p:txBody>
      </p:sp>
      <p:grpSp>
        <p:nvGrpSpPr>
          <p:cNvPr id="45" name="Google Shape;10499;p61"/>
          <p:cNvGrpSpPr/>
          <p:nvPr/>
        </p:nvGrpSpPr>
        <p:grpSpPr>
          <a:xfrm>
            <a:off x="3833181" y="3680499"/>
            <a:ext cx="900022" cy="882824"/>
            <a:chOff x="871254" y="3360146"/>
            <a:chExt cx="285183" cy="347023"/>
          </a:xfrm>
          <a:solidFill>
            <a:srgbClr val="595959"/>
          </a:solidFill>
        </p:grpSpPr>
        <p:sp>
          <p:nvSpPr>
            <p:cNvPr id="46" name="Google Shape;10500;p61"/>
            <p:cNvSpPr/>
            <p:nvPr/>
          </p:nvSpPr>
          <p:spPr>
            <a:xfrm>
              <a:off x="871254" y="3360146"/>
              <a:ext cx="135052" cy="164863"/>
            </a:xfrm>
            <a:custGeom>
              <a:avLst/>
              <a:gdLst/>
              <a:ahLst/>
              <a:cxnLst/>
              <a:rect l="l" t="t" r="r" b="b"/>
              <a:pathLst>
                <a:path w="4263" h="5204" extrusionOk="0">
                  <a:moveTo>
                    <a:pt x="4084" y="0"/>
                  </a:moveTo>
                  <a:cubicBezTo>
                    <a:pt x="2965" y="107"/>
                    <a:pt x="1941" y="619"/>
                    <a:pt x="1179" y="1453"/>
                  </a:cubicBezTo>
                  <a:cubicBezTo>
                    <a:pt x="417" y="2286"/>
                    <a:pt x="0" y="3358"/>
                    <a:pt x="0" y="4489"/>
                  </a:cubicBezTo>
                  <a:cubicBezTo>
                    <a:pt x="0" y="4679"/>
                    <a:pt x="12" y="4870"/>
                    <a:pt x="36" y="5060"/>
                  </a:cubicBezTo>
                  <a:cubicBezTo>
                    <a:pt x="48" y="5144"/>
                    <a:pt x="107" y="5203"/>
                    <a:pt x="191" y="5203"/>
                  </a:cubicBezTo>
                  <a:lnTo>
                    <a:pt x="214" y="5203"/>
                  </a:lnTo>
                  <a:cubicBezTo>
                    <a:pt x="298" y="5179"/>
                    <a:pt x="357" y="5108"/>
                    <a:pt x="345" y="5025"/>
                  </a:cubicBezTo>
                  <a:cubicBezTo>
                    <a:pt x="310" y="4834"/>
                    <a:pt x="310" y="4667"/>
                    <a:pt x="310" y="4477"/>
                  </a:cubicBezTo>
                  <a:cubicBezTo>
                    <a:pt x="310" y="2310"/>
                    <a:pt x="1941" y="524"/>
                    <a:pt x="4096" y="310"/>
                  </a:cubicBezTo>
                  <a:cubicBezTo>
                    <a:pt x="4107" y="312"/>
                    <a:pt x="4118" y="313"/>
                    <a:pt x="4128" y="313"/>
                  </a:cubicBezTo>
                  <a:cubicBezTo>
                    <a:pt x="4215" y="313"/>
                    <a:pt x="4263" y="229"/>
                    <a:pt x="4263" y="155"/>
                  </a:cubicBezTo>
                  <a:cubicBezTo>
                    <a:pt x="4239" y="60"/>
                    <a:pt x="4167" y="0"/>
                    <a:pt x="408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smtClean="0">
                <a:ln>
                  <a:noFill/>
                </a:ln>
                <a:solidFill>
                  <a:srgbClr val="000000"/>
                </a:solidFill>
                <a:effectLst>
                  <a:outerShdw blurRad="38100" dist="38100" dir="2700000" algn="tl">
                    <a:srgbClr val="000000">
                      <a:alpha val="43137"/>
                    </a:srgbClr>
                  </a:outerShdw>
                </a:effectLst>
                <a:uLnTx/>
                <a:uFillTx/>
                <a:latin typeface="Nunito Sans" panose="00000500000000000000" pitchFamily="2" charset="0"/>
                <a:cs typeface="Arial"/>
                <a:sym typeface="Arial"/>
              </a:endParaRPr>
            </a:p>
          </p:txBody>
        </p:sp>
        <p:sp>
          <p:nvSpPr>
            <p:cNvPr id="47" name="Google Shape;10501;p61"/>
            <p:cNvSpPr/>
            <p:nvPr/>
          </p:nvSpPr>
          <p:spPr>
            <a:xfrm>
              <a:off x="876132" y="3360146"/>
              <a:ext cx="280305" cy="347023"/>
            </a:xfrm>
            <a:custGeom>
              <a:avLst/>
              <a:gdLst/>
              <a:ahLst/>
              <a:cxnLst/>
              <a:rect l="l" t="t" r="r" b="b"/>
              <a:pathLst>
                <a:path w="8848" h="10954" extrusionOk="0">
                  <a:moveTo>
                    <a:pt x="4585" y="0"/>
                  </a:moveTo>
                  <a:cubicBezTo>
                    <a:pt x="4490" y="0"/>
                    <a:pt x="4418" y="60"/>
                    <a:pt x="4418" y="155"/>
                  </a:cubicBezTo>
                  <a:cubicBezTo>
                    <a:pt x="4418" y="238"/>
                    <a:pt x="4478" y="322"/>
                    <a:pt x="4561" y="322"/>
                  </a:cubicBezTo>
                  <a:cubicBezTo>
                    <a:pt x="6787" y="441"/>
                    <a:pt x="8526" y="2262"/>
                    <a:pt x="8526" y="4489"/>
                  </a:cubicBezTo>
                  <a:cubicBezTo>
                    <a:pt x="8526" y="6298"/>
                    <a:pt x="7359" y="7906"/>
                    <a:pt x="5621" y="8454"/>
                  </a:cubicBezTo>
                  <a:cubicBezTo>
                    <a:pt x="5597" y="8477"/>
                    <a:pt x="5549" y="8489"/>
                    <a:pt x="5537" y="8537"/>
                  </a:cubicBezTo>
                  <a:lnTo>
                    <a:pt x="4347" y="10501"/>
                  </a:lnTo>
                  <a:lnTo>
                    <a:pt x="3156" y="8537"/>
                  </a:lnTo>
                  <a:cubicBezTo>
                    <a:pt x="3132" y="8501"/>
                    <a:pt x="3108" y="8477"/>
                    <a:pt x="3061" y="8454"/>
                  </a:cubicBezTo>
                  <a:cubicBezTo>
                    <a:pt x="1727" y="8025"/>
                    <a:pt x="715" y="6965"/>
                    <a:pt x="322" y="5632"/>
                  </a:cubicBezTo>
                  <a:cubicBezTo>
                    <a:pt x="303" y="5556"/>
                    <a:pt x="238" y="5517"/>
                    <a:pt x="177" y="5517"/>
                  </a:cubicBezTo>
                  <a:cubicBezTo>
                    <a:pt x="161" y="5517"/>
                    <a:pt x="146" y="5520"/>
                    <a:pt x="132" y="5525"/>
                  </a:cubicBezTo>
                  <a:cubicBezTo>
                    <a:pt x="37" y="5560"/>
                    <a:pt x="1" y="5644"/>
                    <a:pt x="25" y="5715"/>
                  </a:cubicBezTo>
                  <a:cubicBezTo>
                    <a:pt x="239" y="6429"/>
                    <a:pt x="608" y="7084"/>
                    <a:pt x="1132" y="7608"/>
                  </a:cubicBezTo>
                  <a:cubicBezTo>
                    <a:pt x="1632" y="8132"/>
                    <a:pt x="2239" y="8513"/>
                    <a:pt x="2930" y="8739"/>
                  </a:cubicBezTo>
                  <a:lnTo>
                    <a:pt x="4228" y="10882"/>
                  </a:lnTo>
                  <a:cubicBezTo>
                    <a:pt x="4251" y="10930"/>
                    <a:pt x="4299" y="10954"/>
                    <a:pt x="4359" y="10954"/>
                  </a:cubicBezTo>
                  <a:cubicBezTo>
                    <a:pt x="4418" y="10954"/>
                    <a:pt x="4466" y="10930"/>
                    <a:pt x="4490" y="10882"/>
                  </a:cubicBezTo>
                  <a:lnTo>
                    <a:pt x="5787" y="8739"/>
                  </a:lnTo>
                  <a:cubicBezTo>
                    <a:pt x="6668" y="8442"/>
                    <a:pt x="7407" y="7894"/>
                    <a:pt x="7978" y="7144"/>
                  </a:cubicBezTo>
                  <a:cubicBezTo>
                    <a:pt x="8550" y="6370"/>
                    <a:pt x="8847" y="5441"/>
                    <a:pt x="8847" y="4465"/>
                  </a:cubicBezTo>
                  <a:cubicBezTo>
                    <a:pt x="8847" y="2107"/>
                    <a:pt x="6978" y="119"/>
                    <a:pt x="458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smtClean="0">
                <a:ln>
                  <a:noFill/>
                </a:ln>
                <a:solidFill>
                  <a:srgbClr val="000000"/>
                </a:solidFill>
                <a:effectLst>
                  <a:outerShdw blurRad="38100" dist="38100" dir="2700000" algn="tl">
                    <a:srgbClr val="000000">
                      <a:alpha val="43137"/>
                    </a:srgbClr>
                  </a:outerShdw>
                </a:effectLst>
                <a:uLnTx/>
                <a:uFillTx/>
                <a:latin typeface="Nunito Sans" panose="00000500000000000000" pitchFamily="2" charset="0"/>
                <a:cs typeface="Arial"/>
                <a:sym typeface="Arial"/>
              </a:endParaRPr>
            </a:p>
          </p:txBody>
        </p:sp>
        <p:sp>
          <p:nvSpPr>
            <p:cNvPr id="48" name="Google Shape;10502;p61"/>
            <p:cNvSpPr/>
            <p:nvPr/>
          </p:nvSpPr>
          <p:spPr>
            <a:xfrm>
              <a:off x="950073" y="3450656"/>
              <a:ext cx="792" cy="1172"/>
            </a:xfrm>
            <a:custGeom>
              <a:avLst/>
              <a:gdLst/>
              <a:ahLst/>
              <a:cxnLst/>
              <a:rect l="l" t="t" r="r" b="b"/>
              <a:pathLst>
                <a:path w="25" h="37" extrusionOk="0">
                  <a:moveTo>
                    <a:pt x="24" y="1"/>
                  </a:moveTo>
                  <a:lnTo>
                    <a:pt x="12" y="24"/>
                  </a:lnTo>
                  <a:cubicBezTo>
                    <a:pt x="12" y="24"/>
                    <a:pt x="0" y="24"/>
                    <a:pt x="0" y="36"/>
                  </a:cubicBezTo>
                  <a:cubicBezTo>
                    <a:pt x="12" y="24"/>
                    <a:pt x="24" y="24"/>
                    <a:pt x="2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smtClean="0">
                <a:ln>
                  <a:noFill/>
                </a:ln>
                <a:solidFill>
                  <a:srgbClr val="000000"/>
                </a:solidFill>
                <a:effectLst>
                  <a:outerShdw blurRad="38100" dist="38100" dir="2700000" algn="tl">
                    <a:srgbClr val="000000">
                      <a:alpha val="43137"/>
                    </a:srgbClr>
                  </a:outerShdw>
                </a:effectLst>
                <a:uLnTx/>
                <a:uFillTx/>
                <a:latin typeface="Nunito Sans" panose="00000500000000000000" pitchFamily="2" charset="0"/>
                <a:cs typeface="Arial"/>
                <a:sym typeface="Arial"/>
              </a:endParaRPr>
            </a:p>
          </p:txBody>
        </p:sp>
        <p:sp>
          <p:nvSpPr>
            <p:cNvPr id="49" name="Google Shape;10503;p61"/>
            <p:cNvSpPr/>
            <p:nvPr/>
          </p:nvSpPr>
          <p:spPr>
            <a:xfrm>
              <a:off x="923304" y="3434784"/>
              <a:ext cx="178042" cy="156594"/>
            </a:xfrm>
            <a:custGeom>
              <a:avLst/>
              <a:gdLst/>
              <a:ahLst/>
              <a:cxnLst/>
              <a:rect l="l" t="t" r="r" b="b"/>
              <a:pathLst>
                <a:path w="5620" h="4943" extrusionOk="0">
                  <a:moveTo>
                    <a:pt x="845" y="549"/>
                  </a:moveTo>
                  <a:cubicBezTo>
                    <a:pt x="844" y="550"/>
                    <a:pt x="842" y="552"/>
                    <a:pt x="841" y="553"/>
                  </a:cubicBezTo>
                  <a:lnTo>
                    <a:pt x="841" y="553"/>
                  </a:lnTo>
                  <a:cubicBezTo>
                    <a:pt x="842" y="552"/>
                    <a:pt x="844" y="550"/>
                    <a:pt x="845" y="549"/>
                  </a:cubicBezTo>
                  <a:close/>
                  <a:moveTo>
                    <a:pt x="4548" y="2561"/>
                  </a:moveTo>
                  <a:lnTo>
                    <a:pt x="4548" y="3145"/>
                  </a:lnTo>
                  <a:cubicBezTo>
                    <a:pt x="4548" y="3228"/>
                    <a:pt x="4620" y="3300"/>
                    <a:pt x="4715" y="3300"/>
                  </a:cubicBezTo>
                  <a:lnTo>
                    <a:pt x="5298" y="3300"/>
                  </a:lnTo>
                  <a:lnTo>
                    <a:pt x="5298" y="3871"/>
                  </a:lnTo>
                  <a:lnTo>
                    <a:pt x="4715" y="3871"/>
                  </a:lnTo>
                  <a:cubicBezTo>
                    <a:pt x="4620" y="3871"/>
                    <a:pt x="4548" y="3942"/>
                    <a:pt x="4548" y="4038"/>
                  </a:cubicBezTo>
                  <a:lnTo>
                    <a:pt x="4548" y="4609"/>
                  </a:lnTo>
                  <a:lnTo>
                    <a:pt x="3989" y="4609"/>
                  </a:lnTo>
                  <a:lnTo>
                    <a:pt x="3989" y="4038"/>
                  </a:lnTo>
                  <a:cubicBezTo>
                    <a:pt x="3989" y="3942"/>
                    <a:pt x="3905" y="3871"/>
                    <a:pt x="3822" y="3871"/>
                  </a:cubicBezTo>
                  <a:lnTo>
                    <a:pt x="3239" y="3871"/>
                  </a:lnTo>
                  <a:lnTo>
                    <a:pt x="3239" y="3300"/>
                  </a:lnTo>
                  <a:lnTo>
                    <a:pt x="3822" y="3300"/>
                  </a:lnTo>
                  <a:cubicBezTo>
                    <a:pt x="3905" y="3300"/>
                    <a:pt x="3989" y="3228"/>
                    <a:pt x="3989" y="3145"/>
                  </a:cubicBezTo>
                  <a:lnTo>
                    <a:pt x="3989" y="2561"/>
                  </a:lnTo>
                  <a:close/>
                  <a:moveTo>
                    <a:pt x="1441" y="0"/>
                  </a:moveTo>
                  <a:cubicBezTo>
                    <a:pt x="1159" y="0"/>
                    <a:pt x="895" y="90"/>
                    <a:pt x="667" y="263"/>
                  </a:cubicBezTo>
                  <a:cubicBezTo>
                    <a:pt x="0" y="787"/>
                    <a:pt x="0" y="1716"/>
                    <a:pt x="274" y="2347"/>
                  </a:cubicBezTo>
                  <a:cubicBezTo>
                    <a:pt x="441" y="2704"/>
                    <a:pt x="679" y="3038"/>
                    <a:pt x="988" y="3371"/>
                  </a:cubicBezTo>
                  <a:cubicBezTo>
                    <a:pt x="1441" y="3859"/>
                    <a:pt x="1941" y="4228"/>
                    <a:pt x="2405" y="4585"/>
                  </a:cubicBezTo>
                  <a:cubicBezTo>
                    <a:pt x="2441" y="4597"/>
                    <a:pt x="2465" y="4609"/>
                    <a:pt x="2500" y="4609"/>
                  </a:cubicBezTo>
                  <a:cubicBezTo>
                    <a:pt x="2524" y="4609"/>
                    <a:pt x="2560" y="4597"/>
                    <a:pt x="2584" y="4585"/>
                  </a:cubicBezTo>
                  <a:cubicBezTo>
                    <a:pt x="2798" y="4454"/>
                    <a:pt x="2977" y="4312"/>
                    <a:pt x="3131" y="4193"/>
                  </a:cubicBezTo>
                  <a:lnTo>
                    <a:pt x="3667" y="4193"/>
                  </a:lnTo>
                  <a:lnTo>
                    <a:pt x="3667" y="4776"/>
                  </a:lnTo>
                  <a:cubicBezTo>
                    <a:pt x="3667" y="4859"/>
                    <a:pt x="3739" y="4943"/>
                    <a:pt x="3834" y="4943"/>
                  </a:cubicBezTo>
                  <a:lnTo>
                    <a:pt x="4715" y="4943"/>
                  </a:lnTo>
                  <a:cubicBezTo>
                    <a:pt x="4798" y="4943"/>
                    <a:pt x="4870" y="4859"/>
                    <a:pt x="4870" y="4776"/>
                  </a:cubicBezTo>
                  <a:lnTo>
                    <a:pt x="4870" y="4193"/>
                  </a:lnTo>
                  <a:lnTo>
                    <a:pt x="5453" y="4193"/>
                  </a:lnTo>
                  <a:cubicBezTo>
                    <a:pt x="5548" y="4193"/>
                    <a:pt x="5620" y="4121"/>
                    <a:pt x="5620" y="4026"/>
                  </a:cubicBezTo>
                  <a:lnTo>
                    <a:pt x="5620" y="3157"/>
                  </a:lnTo>
                  <a:cubicBezTo>
                    <a:pt x="5620" y="3050"/>
                    <a:pt x="5548" y="2978"/>
                    <a:pt x="5453" y="2978"/>
                  </a:cubicBezTo>
                  <a:lnTo>
                    <a:pt x="4882" y="2978"/>
                  </a:lnTo>
                  <a:lnTo>
                    <a:pt x="4882" y="2395"/>
                  </a:lnTo>
                  <a:cubicBezTo>
                    <a:pt x="4882" y="2323"/>
                    <a:pt x="4834" y="2276"/>
                    <a:pt x="4775" y="2252"/>
                  </a:cubicBezTo>
                  <a:cubicBezTo>
                    <a:pt x="4798" y="2157"/>
                    <a:pt x="4834" y="2073"/>
                    <a:pt x="4858" y="1966"/>
                  </a:cubicBezTo>
                  <a:cubicBezTo>
                    <a:pt x="4882" y="1871"/>
                    <a:pt x="4834" y="1787"/>
                    <a:pt x="4739" y="1776"/>
                  </a:cubicBezTo>
                  <a:cubicBezTo>
                    <a:pt x="4725" y="1771"/>
                    <a:pt x="4710" y="1769"/>
                    <a:pt x="4695" y="1769"/>
                  </a:cubicBezTo>
                  <a:cubicBezTo>
                    <a:pt x="4625" y="1769"/>
                    <a:pt x="4558" y="1816"/>
                    <a:pt x="4548" y="1895"/>
                  </a:cubicBezTo>
                  <a:cubicBezTo>
                    <a:pt x="4525" y="2014"/>
                    <a:pt x="4489" y="2109"/>
                    <a:pt x="4429" y="2228"/>
                  </a:cubicBezTo>
                  <a:lnTo>
                    <a:pt x="3834" y="2228"/>
                  </a:lnTo>
                  <a:cubicBezTo>
                    <a:pt x="3739" y="2228"/>
                    <a:pt x="3667" y="2311"/>
                    <a:pt x="3667" y="2395"/>
                  </a:cubicBezTo>
                  <a:lnTo>
                    <a:pt x="3667" y="2978"/>
                  </a:lnTo>
                  <a:lnTo>
                    <a:pt x="3096" y="2978"/>
                  </a:lnTo>
                  <a:cubicBezTo>
                    <a:pt x="3001" y="2978"/>
                    <a:pt x="2929" y="3050"/>
                    <a:pt x="2929" y="3145"/>
                  </a:cubicBezTo>
                  <a:lnTo>
                    <a:pt x="2929" y="3942"/>
                  </a:lnTo>
                  <a:cubicBezTo>
                    <a:pt x="2798" y="4050"/>
                    <a:pt x="2655" y="4157"/>
                    <a:pt x="2500" y="4252"/>
                  </a:cubicBezTo>
                  <a:cubicBezTo>
                    <a:pt x="2060" y="3942"/>
                    <a:pt x="1619" y="3585"/>
                    <a:pt x="1215" y="3169"/>
                  </a:cubicBezTo>
                  <a:cubicBezTo>
                    <a:pt x="917" y="2859"/>
                    <a:pt x="715" y="2549"/>
                    <a:pt x="560" y="2228"/>
                  </a:cubicBezTo>
                  <a:cubicBezTo>
                    <a:pt x="322" y="1718"/>
                    <a:pt x="322" y="970"/>
                    <a:pt x="841" y="553"/>
                  </a:cubicBezTo>
                  <a:lnTo>
                    <a:pt x="841" y="553"/>
                  </a:lnTo>
                  <a:cubicBezTo>
                    <a:pt x="770" y="610"/>
                    <a:pt x="665" y="692"/>
                    <a:pt x="665" y="692"/>
                  </a:cubicBezTo>
                  <a:cubicBezTo>
                    <a:pt x="664" y="692"/>
                    <a:pt x="713" y="653"/>
                    <a:pt x="857" y="537"/>
                  </a:cubicBezTo>
                  <a:cubicBezTo>
                    <a:pt x="887" y="514"/>
                    <a:pt x="899" y="505"/>
                    <a:pt x="899" y="505"/>
                  </a:cubicBezTo>
                  <a:lnTo>
                    <a:pt x="899" y="505"/>
                  </a:lnTo>
                  <a:cubicBezTo>
                    <a:pt x="899" y="505"/>
                    <a:pt x="887" y="514"/>
                    <a:pt x="869" y="525"/>
                  </a:cubicBezTo>
                  <a:cubicBezTo>
                    <a:pt x="1045" y="396"/>
                    <a:pt x="1250" y="331"/>
                    <a:pt x="1461" y="331"/>
                  </a:cubicBezTo>
                  <a:cubicBezTo>
                    <a:pt x="1521" y="331"/>
                    <a:pt x="1582" y="336"/>
                    <a:pt x="1643" y="347"/>
                  </a:cubicBezTo>
                  <a:cubicBezTo>
                    <a:pt x="1941" y="406"/>
                    <a:pt x="2191" y="561"/>
                    <a:pt x="2358" y="799"/>
                  </a:cubicBezTo>
                  <a:cubicBezTo>
                    <a:pt x="2396" y="866"/>
                    <a:pt x="2445" y="893"/>
                    <a:pt x="2495" y="893"/>
                  </a:cubicBezTo>
                  <a:cubicBezTo>
                    <a:pt x="2552" y="893"/>
                    <a:pt x="2611" y="857"/>
                    <a:pt x="2655" y="799"/>
                  </a:cubicBezTo>
                  <a:cubicBezTo>
                    <a:pt x="2903" y="497"/>
                    <a:pt x="3171" y="342"/>
                    <a:pt x="3440" y="342"/>
                  </a:cubicBezTo>
                  <a:cubicBezTo>
                    <a:pt x="3468" y="342"/>
                    <a:pt x="3496" y="343"/>
                    <a:pt x="3524" y="347"/>
                  </a:cubicBezTo>
                  <a:lnTo>
                    <a:pt x="3536" y="347"/>
                  </a:lnTo>
                  <a:cubicBezTo>
                    <a:pt x="3763" y="347"/>
                    <a:pt x="3929" y="383"/>
                    <a:pt x="4072" y="478"/>
                  </a:cubicBezTo>
                  <a:cubicBezTo>
                    <a:pt x="4227" y="561"/>
                    <a:pt x="4358" y="716"/>
                    <a:pt x="4441" y="894"/>
                  </a:cubicBezTo>
                  <a:cubicBezTo>
                    <a:pt x="4501" y="1014"/>
                    <a:pt x="4548" y="1133"/>
                    <a:pt x="4560" y="1264"/>
                  </a:cubicBezTo>
                  <a:cubicBezTo>
                    <a:pt x="4584" y="1335"/>
                    <a:pt x="4644" y="1395"/>
                    <a:pt x="4727" y="1395"/>
                  </a:cubicBezTo>
                  <a:lnTo>
                    <a:pt x="4763" y="1395"/>
                  </a:lnTo>
                  <a:cubicBezTo>
                    <a:pt x="4846" y="1383"/>
                    <a:pt x="4906" y="1287"/>
                    <a:pt x="4894" y="1204"/>
                  </a:cubicBezTo>
                  <a:cubicBezTo>
                    <a:pt x="4858" y="1037"/>
                    <a:pt x="4822" y="883"/>
                    <a:pt x="4739" y="740"/>
                  </a:cubicBezTo>
                  <a:cubicBezTo>
                    <a:pt x="4620" y="525"/>
                    <a:pt x="4465" y="323"/>
                    <a:pt x="4251" y="192"/>
                  </a:cubicBezTo>
                  <a:cubicBezTo>
                    <a:pt x="4060" y="73"/>
                    <a:pt x="3834" y="13"/>
                    <a:pt x="3548" y="13"/>
                  </a:cubicBezTo>
                  <a:cubicBezTo>
                    <a:pt x="3514" y="10"/>
                    <a:pt x="3479" y="8"/>
                    <a:pt x="3445" y="8"/>
                  </a:cubicBezTo>
                  <a:cubicBezTo>
                    <a:pt x="3115" y="8"/>
                    <a:pt x="2805" y="165"/>
                    <a:pt x="2524" y="478"/>
                  </a:cubicBezTo>
                  <a:cubicBezTo>
                    <a:pt x="2322" y="240"/>
                    <a:pt x="2036" y="85"/>
                    <a:pt x="1703" y="25"/>
                  </a:cubicBezTo>
                  <a:cubicBezTo>
                    <a:pt x="1614" y="9"/>
                    <a:pt x="1527" y="0"/>
                    <a:pt x="144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smtClean="0">
                <a:ln>
                  <a:noFill/>
                </a:ln>
                <a:solidFill>
                  <a:srgbClr val="000000"/>
                </a:solidFill>
                <a:effectLst>
                  <a:outerShdw blurRad="38100" dist="38100" dir="2700000" algn="tl">
                    <a:srgbClr val="000000">
                      <a:alpha val="43137"/>
                    </a:srgbClr>
                  </a:outerShdw>
                </a:effectLst>
                <a:uLnTx/>
                <a:uFillTx/>
                <a:latin typeface="Nunito Sans" panose="00000500000000000000" pitchFamily="2" charset="0"/>
                <a:cs typeface="Arial"/>
                <a:sym typeface="Arial"/>
              </a:endParaRPr>
            </a:p>
          </p:txBody>
        </p:sp>
      </p:grpSp>
      <p:grpSp>
        <p:nvGrpSpPr>
          <p:cNvPr id="50" name="Google Shape;10499;p61"/>
          <p:cNvGrpSpPr/>
          <p:nvPr/>
        </p:nvGrpSpPr>
        <p:grpSpPr>
          <a:xfrm>
            <a:off x="13809716" y="11296237"/>
            <a:ext cx="900022" cy="882824"/>
            <a:chOff x="871254" y="3360146"/>
            <a:chExt cx="285183" cy="347023"/>
          </a:xfrm>
          <a:solidFill>
            <a:srgbClr val="595959"/>
          </a:solidFill>
        </p:grpSpPr>
        <p:sp>
          <p:nvSpPr>
            <p:cNvPr id="51" name="Google Shape;10500;p61"/>
            <p:cNvSpPr/>
            <p:nvPr/>
          </p:nvSpPr>
          <p:spPr>
            <a:xfrm>
              <a:off x="871254" y="3360146"/>
              <a:ext cx="135052" cy="164863"/>
            </a:xfrm>
            <a:custGeom>
              <a:avLst/>
              <a:gdLst/>
              <a:ahLst/>
              <a:cxnLst/>
              <a:rect l="l" t="t" r="r" b="b"/>
              <a:pathLst>
                <a:path w="4263" h="5204" extrusionOk="0">
                  <a:moveTo>
                    <a:pt x="4084" y="0"/>
                  </a:moveTo>
                  <a:cubicBezTo>
                    <a:pt x="2965" y="107"/>
                    <a:pt x="1941" y="619"/>
                    <a:pt x="1179" y="1453"/>
                  </a:cubicBezTo>
                  <a:cubicBezTo>
                    <a:pt x="417" y="2286"/>
                    <a:pt x="0" y="3358"/>
                    <a:pt x="0" y="4489"/>
                  </a:cubicBezTo>
                  <a:cubicBezTo>
                    <a:pt x="0" y="4679"/>
                    <a:pt x="12" y="4870"/>
                    <a:pt x="36" y="5060"/>
                  </a:cubicBezTo>
                  <a:cubicBezTo>
                    <a:pt x="48" y="5144"/>
                    <a:pt x="107" y="5203"/>
                    <a:pt x="191" y="5203"/>
                  </a:cubicBezTo>
                  <a:lnTo>
                    <a:pt x="214" y="5203"/>
                  </a:lnTo>
                  <a:cubicBezTo>
                    <a:pt x="298" y="5179"/>
                    <a:pt x="357" y="5108"/>
                    <a:pt x="345" y="5025"/>
                  </a:cubicBezTo>
                  <a:cubicBezTo>
                    <a:pt x="310" y="4834"/>
                    <a:pt x="310" y="4667"/>
                    <a:pt x="310" y="4477"/>
                  </a:cubicBezTo>
                  <a:cubicBezTo>
                    <a:pt x="310" y="2310"/>
                    <a:pt x="1941" y="524"/>
                    <a:pt x="4096" y="310"/>
                  </a:cubicBezTo>
                  <a:cubicBezTo>
                    <a:pt x="4107" y="312"/>
                    <a:pt x="4118" y="313"/>
                    <a:pt x="4128" y="313"/>
                  </a:cubicBezTo>
                  <a:cubicBezTo>
                    <a:pt x="4215" y="313"/>
                    <a:pt x="4263" y="229"/>
                    <a:pt x="4263" y="155"/>
                  </a:cubicBezTo>
                  <a:cubicBezTo>
                    <a:pt x="4239" y="60"/>
                    <a:pt x="4167" y="0"/>
                    <a:pt x="408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smtClean="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sp>
          <p:nvSpPr>
            <p:cNvPr id="53" name="Google Shape;10501;p61"/>
            <p:cNvSpPr/>
            <p:nvPr/>
          </p:nvSpPr>
          <p:spPr>
            <a:xfrm>
              <a:off x="876132" y="3360146"/>
              <a:ext cx="280305" cy="347023"/>
            </a:xfrm>
            <a:custGeom>
              <a:avLst/>
              <a:gdLst/>
              <a:ahLst/>
              <a:cxnLst/>
              <a:rect l="l" t="t" r="r" b="b"/>
              <a:pathLst>
                <a:path w="8848" h="10954" extrusionOk="0">
                  <a:moveTo>
                    <a:pt x="4585" y="0"/>
                  </a:moveTo>
                  <a:cubicBezTo>
                    <a:pt x="4490" y="0"/>
                    <a:pt x="4418" y="60"/>
                    <a:pt x="4418" y="155"/>
                  </a:cubicBezTo>
                  <a:cubicBezTo>
                    <a:pt x="4418" y="238"/>
                    <a:pt x="4478" y="322"/>
                    <a:pt x="4561" y="322"/>
                  </a:cubicBezTo>
                  <a:cubicBezTo>
                    <a:pt x="6787" y="441"/>
                    <a:pt x="8526" y="2262"/>
                    <a:pt x="8526" y="4489"/>
                  </a:cubicBezTo>
                  <a:cubicBezTo>
                    <a:pt x="8526" y="6298"/>
                    <a:pt x="7359" y="7906"/>
                    <a:pt x="5621" y="8454"/>
                  </a:cubicBezTo>
                  <a:cubicBezTo>
                    <a:pt x="5597" y="8477"/>
                    <a:pt x="5549" y="8489"/>
                    <a:pt x="5537" y="8537"/>
                  </a:cubicBezTo>
                  <a:lnTo>
                    <a:pt x="4347" y="10501"/>
                  </a:lnTo>
                  <a:lnTo>
                    <a:pt x="3156" y="8537"/>
                  </a:lnTo>
                  <a:cubicBezTo>
                    <a:pt x="3132" y="8501"/>
                    <a:pt x="3108" y="8477"/>
                    <a:pt x="3061" y="8454"/>
                  </a:cubicBezTo>
                  <a:cubicBezTo>
                    <a:pt x="1727" y="8025"/>
                    <a:pt x="715" y="6965"/>
                    <a:pt x="322" y="5632"/>
                  </a:cubicBezTo>
                  <a:cubicBezTo>
                    <a:pt x="303" y="5556"/>
                    <a:pt x="238" y="5517"/>
                    <a:pt x="177" y="5517"/>
                  </a:cubicBezTo>
                  <a:cubicBezTo>
                    <a:pt x="161" y="5517"/>
                    <a:pt x="146" y="5520"/>
                    <a:pt x="132" y="5525"/>
                  </a:cubicBezTo>
                  <a:cubicBezTo>
                    <a:pt x="37" y="5560"/>
                    <a:pt x="1" y="5644"/>
                    <a:pt x="25" y="5715"/>
                  </a:cubicBezTo>
                  <a:cubicBezTo>
                    <a:pt x="239" y="6429"/>
                    <a:pt x="608" y="7084"/>
                    <a:pt x="1132" y="7608"/>
                  </a:cubicBezTo>
                  <a:cubicBezTo>
                    <a:pt x="1632" y="8132"/>
                    <a:pt x="2239" y="8513"/>
                    <a:pt x="2930" y="8739"/>
                  </a:cubicBezTo>
                  <a:lnTo>
                    <a:pt x="4228" y="10882"/>
                  </a:lnTo>
                  <a:cubicBezTo>
                    <a:pt x="4251" y="10930"/>
                    <a:pt x="4299" y="10954"/>
                    <a:pt x="4359" y="10954"/>
                  </a:cubicBezTo>
                  <a:cubicBezTo>
                    <a:pt x="4418" y="10954"/>
                    <a:pt x="4466" y="10930"/>
                    <a:pt x="4490" y="10882"/>
                  </a:cubicBezTo>
                  <a:lnTo>
                    <a:pt x="5787" y="8739"/>
                  </a:lnTo>
                  <a:cubicBezTo>
                    <a:pt x="6668" y="8442"/>
                    <a:pt x="7407" y="7894"/>
                    <a:pt x="7978" y="7144"/>
                  </a:cubicBezTo>
                  <a:cubicBezTo>
                    <a:pt x="8550" y="6370"/>
                    <a:pt x="8847" y="5441"/>
                    <a:pt x="8847" y="4465"/>
                  </a:cubicBezTo>
                  <a:cubicBezTo>
                    <a:pt x="8847" y="2107"/>
                    <a:pt x="6978" y="119"/>
                    <a:pt x="458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smtClean="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sp>
          <p:nvSpPr>
            <p:cNvPr id="54" name="Google Shape;10502;p61"/>
            <p:cNvSpPr/>
            <p:nvPr/>
          </p:nvSpPr>
          <p:spPr>
            <a:xfrm>
              <a:off x="950073" y="3450656"/>
              <a:ext cx="792" cy="1172"/>
            </a:xfrm>
            <a:custGeom>
              <a:avLst/>
              <a:gdLst/>
              <a:ahLst/>
              <a:cxnLst/>
              <a:rect l="l" t="t" r="r" b="b"/>
              <a:pathLst>
                <a:path w="25" h="37" extrusionOk="0">
                  <a:moveTo>
                    <a:pt x="24" y="1"/>
                  </a:moveTo>
                  <a:lnTo>
                    <a:pt x="12" y="24"/>
                  </a:lnTo>
                  <a:cubicBezTo>
                    <a:pt x="12" y="24"/>
                    <a:pt x="0" y="24"/>
                    <a:pt x="0" y="36"/>
                  </a:cubicBezTo>
                  <a:cubicBezTo>
                    <a:pt x="12" y="24"/>
                    <a:pt x="24" y="24"/>
                    <a:pt x="2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smtClean="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sp>
          <p:nvSpPr>
            <p:cNvPr id="58" name="Google Shape;10503;p61"/>
            <p:cNvSpPr/>
            <p:nvPr/>
          </p:nvSpPr>
          <p:spPr>
            <a:xfrm>
              <a:off x="923304" y="3434784"/>
              <a:ext cx="178042" cy="156594"/>
            </a:xfrm>
            <a:custGeom>
              <a:avLst/>
              <a:gdLst/>
              <a:ahLst/>
              <a:cxnLst/>
              <a:rect l="l" t="t" r="r" b="b"/>
              <a:pathLst>
                <a:path w="5620" h="4943" extrusionOk="0">
                  <a:moveTo>
                    <a:pt x="845" y="549"/>
                  </a:moveTo>
                  <a:cubicBezTo>
                    <a:pt x="844" y="550"/>
                    <a:pt x="842" y="552"/>
                    <a:pt x="841" y="553"/>
                  </a:cubicBezTo>
                  <a:lnTo>
                    <a:pt x="841" y="553"/>
                  </a:lnTo>
                  <a:cubicBezTo>
                    <a:pt x="842" y="552"/>
                    <a:pt x="844" y="550"/>
                    <a:pt x="845" y="549"/>
                  </a:cubicBezTo>
                  <a:close/>
                  <a:moveTo>
                    <a:pt x="4548" y="2561"/>
                  </a:moveTo>
                  <a:lnTo>
                    <a:pt x="4548" y="3145"/>
                  </a:lnTo>
                  <a:cubicBezTo>
                    <a:pt x="4548" y="3228"/>
                    <a:pt x="4620" y="3300"/>
                    <a:pt x="4715" y="3300"/>
                  </a:cubicBezTo>
                  <a:lnTo>
                    <a:pt x="5298" y="3300"/>
                  </a:lnTo>
                  <a:lnTo>
                    <a:pt x="5298" y="3871"/>
                  </a:lnTo>
                  <a:lnTo>
                    <a:pt x="4715" y="3871"/>
                  </a:lnTo>
                  <a:cubicBezTo>
                    <a:pt x="4620" y="3871"/>
                    <a:pt x="4548" y="3942"/>
                    <a:pt x="4548" y="4038"/>
                  </a:cubicBezTo>
                  <a:lnTo>
                    <a:pt x="4548" y="4609"/>
                  </a:lnTo>
                  <a:lnTo>
                    <a:pt x="3989" y="4609"/>
                  </a:lnTo>
                  <a:lnTo>
                    <a:pt x="3989" y="4038"/>
                  </a:lnTo>
                  <a:cubicBezTo>
                    <a:pt x="3989" y="3942"/>
                    <a:pt x="3905" y="3871"/>
                    <a:pt x="3822" y="3871"/>
                  </a:cubicBezTo>
                  <a:lnTo>
                    <a:pt x="3239" y="3871"/>
                  </a:lnTo>
                  <a:lnTo>
                    <a:pt x="3239" y="3300"/>
                  </a:lnTo>
                  <a:lnTo>
                    <a:pt x="3822" y="3300"/>
                  </a:lnTo>
                  <a:cubicBezTo>
                    <a:pt x="3905" y="3300"/>
                    <a:pt x="3989" y="3228"/>
                    <a:pt x="3989" y="3145"/>
                  </a:cubicBezTo>
                  <a:lnTo>
                    <a:pt x="3989" y="2561"/>
                  </a:lnTo>
                  <a:close/>
                  <a:moveTo>
                    <a:pt x="1441" y="0"/>
                  </a:moveTo>
                  <a:cubicBezTo>
                    <a:pt x="1159" y="0"/>
                    <a:pt x="895" y="90"/>
                    <a:pt x="667" y="263"/>
                  </a:cubicBezTo>
                  <a:cubicBezTo>
                    <a:pt x="0" y="787"/>
                    <a:pt x="0" y="1716"/>
                    <a:pt x="274" y="2347"/>
                  </a:cubicBezTo>
                  <a:cubicBezTo>
                    <a:pt x="441" y="2704"/>
                    <a:pt x="679" y="3038"/>
                    <a:pt x="988" y="3371"/>
                  </a:cubicBezTo>
                  <a:cubicBezTo>
                    <a:pt x="1441" y="3859"/>
                    <a:pt x="1941" y="4228"/>
                    <a:pt x="2405" y="4585"/>
                  </a:cubicBezTo>
                  <a:cubicBezTo>
                    <a:pt x="2441" y="4597"/>
                    <a:pt x="2465" y="4609"/>
                    <a:pt x="2500" y="4609"/>
                  </a:cubicBezTo>
                  <a:cubicBezTo>
                    <a:pt x="2524" y="4609"/>
                    <a:pt x="2560" y="4597"/>
                    <a:pt x="2584" y="4585"/>
                  </a:cubicBezTo>
                  <a:cubicBezTo>
                    <a:pt x="2798" y="4454"/>
                    <a:pt x="2977" y="4312"/>
                    <a:pt x="3131" y="4193"/>
                  </a:cubicBezTo>
                  <a:lnTo>
                    <a:pt x="3667" y="4193"/>
                  </a:lnTo>
                  <a:lnTo>
                    <a:pt x="3667" y="4776"/>
                  </a:lnTo>
                  <a:cubicBezTo>
                    <a:pt x="3667" y="4859"/>
                    <a:pt x="3739" y="4943"/>
                    <a:pt x="3834" y="4943"/>
                  </a:cubicBezTo>
                  <a:lnTo>
                    <a:pt x="4715" y="4943"/>
                  </a:lnTo>
                  <a:cubicBezTo>
                    <a:pt x="4798" y="4943"/>
                    <a:pt x="4870" y="4859"/>
                    <a:pt x="4870" y="4776"/>
                  </a:cubicBezTo>
                  <a:lnTo>
                    <a:pt x="4870" y="4193"/>
                  </a:lnTo>
                  <a:lnTo>
                    <a:pt x="5453" y="4193"/>
                  </a:lnTo>
                  <a:cubicBezTo>
                    <a:pt x="5548" y="4193"/>
                    <a:pt x="5620" y="4121"/>
                    <a:pt x="5620" y="4026"/>
                  </a:cubicBezTo>
                  <a:lnTo>
                    <a:pt x="5620" y="3157"/>
                  </a:lnTo>
                  <a:cubicBezTo>
                    <a:pt x="5620" y="3050"/>
                    <a:pt x="5548" y="2978"/>
                    <a:pt x="5453" y="2978"/>
                  </a:cubicBezTo>
                  <a:lnTo>
                    <a:pt x="4882" y="2978"/>
                  </a:lnTo>
                  <a:lnTo>
                    <a:pt x="4882" y="2395"/>
                  </a:lnTo>
                  <a:cubicBezTo>
                    <a:pt x="4882" y="2323"/>
                    <a:pt x="4834" y="2276"/>
                    <a:pt x="4775" y="2252"/>
                  </a:cubicBezTo>
                  <a:cubicBezTo>
                    <a:pt x="4798" y="2157"/>
                    <a:pt x="4834" y="2073"/>
                    <a:pt x="4858" y="1966"/>
                  </a:cubicBezTo>
                  <a:cubicBezTo>
                    <a:pt x="4882" y="1871"/>
                    <a:pt x="4834" y="1787"/>
                    <a:pt x="4739" y="1776"/>
                  </a:cubicBezTo>
                  <a:cubicBezTo>
                    <a:pt x="4725" y="1771"/>
                    <a:pt x="4710" y="1769"/>
                    <a:pt x="4695" y="1769"/>
                  </a:cubicBezTo>
                  <a:cubicBezTo>
                    <a:pt x="4625" y="1769"/>
                    <a:pt x="4558" y="1816"/>
                    <a:pt x="4548" y="1895"/>
                  </a:cubicBezTo>
                  <a:cubicBezTo>
                    <a:pt x="4525" y="2014"/>
                    <a:pt x="4489" y="2109"/>
                    <a:pt x="4429" y="2228"/>
                  </a:cubicBezTo>
                  <a:lnTo>
                    <a:pt x="3834" y="2228"/>
                  </a:lnTo>
                  <a:cubicBezTo>
                    <a:pt x="3739" y="2228"/>
                    <a:pt x="3667" y="2311"/>
                    <a:pt x="3667" y="2395"/>
                  </a:cubicBezTo>
                  <a:lnTo>
                    <a:pt x="3667" y="2978"/>
                  </a:lnTo>
                  <a:lnTo>
                    <a:pt x="3096" y="2978"/>
                  </a:lnTo>
                  <a:cubicBezTo>
                    <a:pt x="3001" y="2978"/>
                    <a:pt x="2929" y="3050"/>
                    <a:pt x="2929" y="3145"/>
                  </a:cubicBezTo>
                  <a:lnTo>
                    <a:pt x="2929" y="3942"/>
                  </a:lnTo>
                  <a:cubicBezTo>
                    <a:pt x="2798" y="4050"/>
                    <a:pt x="2655" y="4157"/>
                    <a:pt x="2500" y="4252"/>
                  </a:cubicBezTo>
                  <a:cubicBezTo>
                    <a:pt x="2060" y="3942"/>
                    <a:pt x="1619" y="3585"/>
                    <a:pt x="1215" y="3169"/>
                  </a:cubicBezTo>
                  <a:cubicBezTo>
                    <a:pt x="917" y="2859"/>
                    <a:pt x="715" y="2549"/>
                    <a:pt x="560" y="2228"/>
                  </a:cubicBezTo>
                  <a:cubicBezTo>
                    <a:pt x="322" y="1718"/>
                    <a:pt x="322" y="970"/>
                    <a:pt x="841" y="553"/>
                  </a:cubicBezTo>
                  <a:lnTo>
                    <a:pt x="841" y="553"/>
                  </a:lnTo>
                  <a:cubicBezTo>
                    <a:pt x="770" y="610"/>
                    <a:pt x="665" y="692"/>
                    <a:pt x="665" y="692"/>
                  </a:cubicBezTo>
                  <a:cubicBezTo>
                    <a:pt x="664" y="692"/>
                    <a:pt x="713" y="653"/>
                    <a:pt x="857" y="537"/>
                  </a:cubicBezTo>
                  <a:cubicBezTo>
                    <a:pt x="887" y="514"/>
                    <a:pt x="899" y="505"/>
                    <a:pt x="899" y="505"/>
                  </a:cubicBezTo>
                  <a:lnTo>
                    <a:pt x="899" y="505"/>
                  </a:lnTo>
                  <a:cubicBezTo>
                    <a:pt x="899" y="505"/>
                    <a:pt x="887" y="514"/>
                    <a:pt x="869" y="525"/>
                  </a:cubicBezTo>
                  <a:cubicBezTo>
                    <a:pt x="1045" y="396"/>
                    <a:pt x="1250" y="331"/>
                    <a:pt x="1461" y="331"/>
                  </a:cubicBezTo>
                  <a:cubicBezTo>
                    <a:pt x="1521" y="331"/>
                    <a:pt x="1582" y="336"/>
                    <a:pt x="1643" y="347"/>
                  </a:cubicBezTo>
                  <a:cubicBezTo>
                    <a:pt x="1941" y="406"/>
                    <a:pt x="2191" y="561"/>
                    <a:pt x="2358" y="799"/>
                  </a:cubicBezTo>
                  <a:cubicBezTo>
                    <a:pt x="2396" y="866"/>
                    <a:pt x="2445" y="893"/>
                    <a:pt x="2495" y="893"/>
                  </a:cubicBezTo>
                  <a:cubicBezTo>
                    <a:pt x="2552" y="893"/>
                    <a:pt x="2611" y="857"/>
                    <a:pt x="2655" y="799"/>
                  </a:cubicBezTo>
                  <a:cubicBezTo>
                    <a:pt x="2903" y="497"/>
                    <a:pt x="3171" y="342"/>
                    <a:pt x="3440" y="342"/>
                  </a:cubicBezTo>
                  <a:cubicBezTo>
                    <a:pt x="3468" y="342"/>
                    <a:pt x="3496" y="343"/>
                    <a:pt x="3524" y="347"/>
                  </a:cubicBezTo>
                  <a:lnTo>
                    <a:pt x="3536" y="347"/>
                  </a:lnTo>
                  <a:cubicBezTo>
                    <a:pt x="3763" y="347"/>
                    <a:pt x="3929" y="383"/>
                    <a:pt x="4072" y="478"/>
                  </a:cubicBezTo>
                  <a:cubicBezTo>
                    <a:pt x="4227" y="561"/>
                    <a:pt x="4358" y="716"/>
                    <a:pt x="4441" y="894"/>
                  </a:cubicBezTo>
                  <a:cubicBezTo>
                    <a:pt x="4501" y="1014"/>
                    <a:pt x="4548" y="1133"/>
                    <a:pt x="4560" y="1264"/>
                  </a:cubicBezTo>
                  <a:cubicBezTo>
                    <a:pt x="4584" y="1335"/>
                    <a:pt x="4644" y="1395"/>
                    <a:pt x="4727" y="1395"/>
                  </a:cubicBezTo>
                  <a:lnTo>
                    <a:pt x="4763" y="1395"/>
                  </a:lnTo>
                  <a:cubicBezTo>
                    <a:pt x="4846" y="1383"/>
                    <a:pt x="4906" y="1287"/>
                    <a:pt x="4894" y="1204"/>
                  </a:cubicBezTo>
                  <a:cubicBezTo>
                    <a:pt x="4858" y="1037"/>
                    <a:pt x="4822" y="883"/>
                    <a:pt x="4739" y="740"/>
                  </a:cubicBezTo>
                  <a:cubicBezTo>
                    <a:pt x="4620" y="525"/>
                    <a:pt x="4465" y="323"/>
                    <a:pt x="4251" y="192"/>
                  </a:cubicBezTo>
                  <a:cubicBezTo>
                    <a:pt x="4060" y="73"/>
                    <a:pt x="3834" y="13"/>
                    <a:pt x="3548" y="13"/>
                  </a:cubicBezTo>
                  <a:cubicBezTo>
                    <a:pt x="3514" y="10"/>
                    <a:pt x="3479" y="8"/>
                    <a:pt x="3445" y="8"/>
                  </a:cubicBezTo>
                  <a:cubicBezTo>
                    <a:pt x="3115" y="8"/>
                    <a:pt x="2805" y="165"/>
                    <a:pt x="2524" y="478"/>
                  </a:cubicBezTo>
                  <a:cubicBezTo>
                    <a:pt x="2322" y="240"/>
                    <a:pt x="2036" y="85"/>
                    <a:pt x="1703" y="25"/>
                  </a:cubicBezTo>
                  <a:cubicBezTo>
                    <a:pt x="1614" y="9"/>
                    <a:pt x="1527" y="0"/>
                    <a:pt x="144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smtClean="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grpSp>
      <p:grpSp>
        <p:nvGrpSpPr>
          <p:cNvPr id="59" name="Google Shape;10499;p61"/>
          <p:cNvGrpSpPr/>
          <p:nvPr/>
        </p:nvGrpSpPr>
        <p:grpSpPr>
          <a:xfrm>
            <a:off x="13814515" y="8788946"/>
            <a:ext cx="900022" cy="882824"/>
            <a:chOff x="871254" y="3360146"/>
            <a:chExt cx="285183" cy="347023"/>
          </a:xfrm>
          <a:solidFill>
            <a:srgbClr val="595959"/>
          </a:solidFill>
        </p:grpSpPr>
        <p:sp>
          <p:nvSpPr>
            <p:cNvPr id="61" name="Google Shape;10500;p61"/>
            <p:cNvSpPr/>
            <p:nvPr/>
          </p:nvSpPr>
          <p:spPr>
            <a:xfrm>
              <a:off x="871254" y="3360146"/>
              <a:ext cx="135052" cy="164863"/>
            </a:xfrm>
            <a:custGeom>
              <a:avLst/>
              <a:gdLst/>
              <a:ahLst/>
              <a:cxnLst/>
              <a:rect l="l" t="t" r="r" b="b"/>
              <a:pathLst>
                <a:path w="4263" h="5204" extrusionOk="0">
                  <a:moveTo>
                    <a:pt x="4084" y="0"/>
                  </a:moveTo>
                  <a:cubicBezTo>
                    <a:pt x="2965" y="107"/>
                    <a:pt x="1941" y="619"/>
                    <a:pt x="1179" y="1453"/>
                  </a:cubicBezTo>
                  <a:cubicBezTo>
                    <a:pt x="417" y="2286"/>
                    <a:pt x="0" y="3358"/>
                    <a:pt x="0" y="4489"/>
                  </a:cubicBezTo>
                  <a:cubicBezTo>
                    <a:pt x="0" y="4679"/>
                    <a:pt x="12" y="4870"/>
                    <a:pt x="36" y="5060"/>
                  </a:cubicBezTo>
                  <a:cubicBezTo>
                    <a:pt x="48" y="5144"/>
                    <a:pt x="107" y="5203"/>
                    <a:pt x="191" y="5203"/>
                  </a:cubicBezTo>
                  <a:lnTo>
                    <a:pt x="214" y="5203"/>
                  </a:lnTo>
                  <a:cubicBezTo>
                    <a:pt x="298" y="5179"/>
                    <a:pt x="357" y="5108"/>
                    <a:pt x="345" y="5025"/>
                  </a:cubicBezTo>
                  <a:cubicBezTo>
                    <a:pt x="310" y="4834"/>
                    <a:pt x="310" y="4667"/>
                    <a:pt x="310" y="4477"/>
                  </a:cubicBezTo>
                  <a:cubicBezTo>
                    <a:pt x="310" y="2310"/>
                    <a:pt x="1941" y="524"/>
                    <a:pt x="4096" y="310"/>
                  </a:cubicBezTo>
                  <a:cubicBezTo>
                    <a:pt x="4107" y="312"/>
                    <a:pt x="4118" y="313"/>
                    <a:pt x="4128" y="313"/>
                  </a:cubicBezTo>
                  <a:cubicBezTo>
                    <a:pt x="4215" y="313"/>
                    <a:pt x="4263" y="229"/>
                    <a:pt x="4263" y="155"/>
                  </a:cubicBezTo>
                  <a:cubicBezTo>
                    <a:pt x="4239" y="60"/>
                    <a:pt x="4167" y="0"/>
                    <a:pt x="408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smtClean="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sp>
          <p:nvSpPr>
            <p:cNvPr id="62" name="Google Shape;10501;p61"/>
            <p:cNvSpPr/>
            <p:nvPr/>
          </p:nvSpPr>
          <p:spPr>
            <a:xfrm>
              <a:off x="876132" y="3360146"/>
              <a:ext cx="280305" cy="347023"/>
            </a:xfrm>
            <a:custGeom>
              <a:avLst/>
              <a:gdLst/>
              <a:ahLst/>
              <a:cxnLst/>
              <a:rect l="l" t="t" r="r" b="b"/>
              <a:pathLst>
                <a:path w="8848" h="10954" extrusionOk="0">
                  <a:moveTo>
                    <a:pt x="4585" y="0"/>
                  </a:moveTo>
                  <a:cubicBezTo>
                    <a:pt x="4490" y="0"/>
                    <a:pt x="4418" y="60"/>
                    <a:pt x="4418" y="155"/>
                  </a:cubicBezTo>
                  <a:cubicBezTo>
                    <a:pt x="4418" y="238"/>
                    <a:pt x="4478" y="322"/>
                    <a:pt x="4561" y="322"/>
                  </a:cubicBezTo>
                  <a:cubicBezTo>
                    <a:pt x="6787" y="441"/>
                    <a:pt x="8526" y="2262"/>
                    <a:pt x="8526" y="4489"/>
                  </a:cubicBezTo>
                  <a:cubicBezTo>
                    <a:pt x="8526" y="6298"/>
                    <a:pt x="7359" y="7906"/>
                    <a:pt x="5621" y="8454"/>
                  </a:cubicBezTo>
                  <a:cubicBezTo>
                    <a:pt x="5597" y="8477"/>
                    <a:pt x="5549" y="8489"/>
                    <a:pt x="5537" y="8537"/>
                  </a:cubicBezTo>
                  <a:lnTo>
                    <a:pt x="4347" y="10501"/>
                  </a:lnTo>
                  <a:lnTo>
                    <a:pt x="3156" y="8537"/>
                  </a:lnTo>
                  <a:cubicBezTo>
                    <a:pt x="3132" y="8501"/>
                    <a:pt x="3108" y="8477"/>
                    <a:pt x="3061" y="8454"/>
                  </a:cubicBezTo>
                  <a:cubicBezTo>
                    <a:pt x="1727" y="8025"/>
                    <a:pt x="715" y="6965"/>
                    <a:pt x="322" y="5632"/>
                  </a:cubicBezTo>
                  <a:cubicBezTo>
                    <a:pt x="303" y="5556"/>
                    <a:pt x="238" y="5517"/>
                    <a:pt x="177" y="5517"/>
                  </a:cubicBezTo>
                  <a:cubicBezTo>
                    <a:pt x="161" y="5517"/>
                    <a:pt x="146" y="5520"/>
                    <a:pt x="132" y="5525"/>
                  </a:cubicBezTo>
                  <a:cubicBezTo>
                    <a:pt x="37" y="5560"/>
                    <a:pt x="1" y="5644"/>
                    <a:pt x="25" y="5715"/>
                  </a:cubicBezTo>
                  <a:cubicBezTo>
                    <a:pt x="239" y="6429"/>
                    <a:pt x="608" y="7084"/>
                    <a:pt x="1132" y="7608"/>
                  </a:cubicBezTo>
                  <a:cubicBezTo>
                    <a:pt x="1632" y="8132"/>
                    <a:pt x="2239" y="8513"/>
                    <a:pt x="2930" y="8739"/>
                  </a:cubicBezTo>
                  <a:lnTo>
                    <a:pt x="4228" y="10882"/>
                  </a:lnTo>
                  <a:cubicBezTo>
                    <a:pt x="4251" y="10930"/>
                    <a:pt x="4299" y="10954"/>
                    <a:pt x="4359" y="10954"/>
                  </a:cubicBezTo>
                  <a:cubicBezTo>
                    <a:pt x="4418" y="10954"/>
                    <a:pt x="4466" y="10930"/>
                    <a:pt x="4490" y="10882"/>
                  </a:cubicBezTo>
                  <a:lnTo>
                    <a:pt x="5787" y="8739"/>
                  </a:lnTo>
                  <a:cubicBezTo>
                    <a:pt x="6668" y="8442"/>
                    <a:pt x="7407" y="7894"/>
                    <a:pt x="7978" y="7144"/>
                  </a:cubicBezTo>
                  <a:cubicBezTo>
                    <a:pt x="8550" y="6370"/>
                    <a:pt x="8847" y="5441"/>
                    <a:pt x="8847" y="4465"/>
                  </a:cubicBezTo>
                  <a:cubicBezTo>
                    <a:pt x="8847" y="2107"/>
                    <a:pt x="6978" y="119"/>
                    <a:pt x="458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smtClean="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sp>
          <p:nvSpPr>
            <p:cNvPr id="72" name="Google Shape;10502;p61"/>
            <p:cNvSpPr/>
            <p:nvPr/>
          </p:nvSpPr>
          <p:spPr>
            <a:xfrm>
              <a:off x="950073" y="3450656"/>
              <a:ext cx="792" cy="1172"/>
            </a:xfrm>
            <a:custGeom>
              <a:avLst/>
              <a:gdLst/>
              <a:ahLst/>
              <a:cxnLst/>
              <a:rect l="l" t="t" r="r" b="b"/>
              <a:pathLst>
                <a:path w="25" h="37" extrusionOk="0">
                  <a:moveTo>
                    <a:pt x="24" y="1"/>
                  </a:moveTo>
                  <a:lnTo>
                    <a:pt x="12" y="24"/>
                  </a:lnTo>
                  <a:cubicBezTo>
                    <a:pt x="12" y="24"/>
                    <a:pt x="0" y="24"/>
                    <a:pt x="0" y="36"/>
                  </a:cubicBezTo>
                  <a:cubicBezTo>
                    <a:pt x="12" y="24"/>
                    <a:pt x="24" y="24"/>
                    <a:pt x="2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smtClean="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sp>
          <p:nvSpPr>
            <p:cNvPr id="75" name="Google Shape;10503;p61"/>
            <p:cNvSpPr/>
            <p:nvPr/>
          </p:nvSpPr>
          <p:spPr>
            <a:xfrm>
              <a:off x="923304" y="3434784"/>
              <a:ext cx="178042" cy="156594"/>
            </a:xfrm>
            <a:custGeom>
              <a:avLst/>
              <a:gdLst/>
              <a:ahLst/>
              <a:cxnLst/>
              <a:rect l="l" t="t" r="r" b="b"/>
              <a:pathLst>
                <a:path w="5620" h="4943" extrusionOk="0">
                  <a:moveTo>
                    <a:pt x="845" y="549"/>
                  </a:moveTo>
                  <a:cubicBezTo>
                    <a:pt x="844" y="550"/>
                    <a:pt x="842" y="552"/>
                    <a:pt x="841" y="553"/>
                  </a:cubicBezTo>
                  <a:lnTo>
                    <a:pt x="841" y="553"/>
                  </a:lnTo>
                  <a:cubicBezTo>
                    <a:pt x="842" y="552"/>
                    <a:pt x="844" y="550"/>
                    <a:pt x="845" y="549"/>
                  </a:cubicBezTo>
                  <a:close/>
                  <a:moveTo>
                    <a:pt x="4548" y="2561"/>
                  </a:moveTo>
                  <a:lnTo>
                    <a:pt x="4548" y="3145"/>
                  </a:lnTo>
                  <a:cubicBezTo>
                    <a:pt x="4548" y="3228"/>
                    <a:pt x="4620" y="3300"/>
                    <a:pt x="4715" y="3300"/>
                  </a:cubicBezTo>
                  <a:lnTo>
                    <a:pt x="5298" y="3300"/>
                  </a:lnTo>
                  <a:lnTo>
                    <a:pt x="5298" y="3871"/>
                  </a:lnTo>
                  <a:lnTo>
                    <a:pt x="4715" y="3871"/>
                  </a:lnTo>
                  <a:cubicBezTo>
                    <a:pt x="4620" y="3871"/>
                    <a:pt x="4548" y="3942"/>
                    <a:pt x="4548" y="4038"/>
                  </a:cubicBezTo>
                  <a:lnTo>
                    <a:pt x="4548" y="4609"/>
                  </a:lnTo>
                  <a:lnTo>
                    <a:pt x="3989" y="4609"/>
                  </a:lnTo>
                  <a:lnTo>
                    <a:pt x="3989" y="4038"/>
                  </a:lnTo>
                  <a:cubicBezTo>
                    <a:pt x="3989" y="3942"/>
                    <a:pt x="3905" y="3871"/>
                    <a:pt x="3822" y="3871"/>
                  </a:cubicBezTo>
                  <a:lnTo>
                    <a:pt x="3239" y="3871"/>
                  </a:lnTo>
                  <a:lnTo>
                    <a:pt x="3239" y="3300"/>
                  </a:lnTo>
                  <a:lnTo>
                    <a:pt x="3822" y="3300"/>
                  </a:lnTo>
                  <a:cubicBezTo>
                    <a:pt x="3905" y="3300"/>
                    <a:pt x="3989" y="3228"/>
                    <a:pt x="3989" y="3145"/>
                  </a:cubicBezTo>
                  <a:lnTo>
                    <a:pt x="3989" y="2561"/>
                  </a:lnTo>
                  <a:close/>
                  <a:moveTo>
                    <a:pt x="1441" y="0"/>
                  </a:moveTo>
                  <a:cubicBezTo>
                    <a:pt x="1159" y="0"/>
                    <a:pt x="895" y="90"/>
                    <a:pt x="667" y="263"/>
                  </a:cubicBezTo>
                  <a:cubicBezTo>
                    <a:pt x="0" y="787"/>
                    <a:pt x="0" y="1716"/>
                    <a:pt x="274" y="2347"/>
                  </a:cubicBezTo>
                  <a:cubicBezTo>
                    <a:pt x="441" y="2704"/>
                    <a:pt x="679" y="3038"/>
                    <a:pt x="988" y="3371"/>
                  </a:cubicBezTo>
                  <a:cubicBezTo>
                    <a:pt x="1441" y="3859"/>
                    <a:pt x="1941" y="4228"/>
                    <a:pt x="2405" y="4585"/>
                  </a:cubicBezTo>
                  <a:cubicBezTo>
                    <a:pt x="2441" y="4597"/>
                    <a:pt x="2465" y="4609"/>
                    <a:pt x="2500" y="4609"/>
                  </a:cubicBezTo>
                  <a:cubicBezTo>
                    <a:pt x="2524" y="4609"/>
                    <a:pt x="2560" y="4597"/>
                    <a:pt x="2584" y="4585"/>
                  </a:cubicBezTo>
                  <a:cubicBezTo>
                    <a:pt x="2798" y="4454"/>
                    <a:pt x="2977" y="4312"/>
                    <a:pt x="3131" y="4193"/>
                  </a:cubicBezTo>
                  <a:lnTo>
                    <a:pt x="3667" y="4193"/>
                  </a:lnTo>
                  <a:lnTo>
                    <a:pt x="3667" y="4776"/>
                  </a:lnTo>
                  <a:cubicBezTo>
                    <a:pt x="3667" y="4859"/>
                    <a:pt x="3739" y="4943"/>
                    <a:pt x="3834" y="4943"/>
                  </a:cubicBezTo>
                  <a:lnTo>
                    <a:pt x="4715" y="4943"/>
                  </a:lnTo>
                  <a:cubicBezTo>
                    <a:pt x="4798" y="4943"/>
                    <a:pt x="4870" y="4859"/>
                    <a:pt x="4870" y="4776"/>
                  </a:cubicBezTo>
                  <a:lnTo>
                    <a:pt x="4870" y="4193"/>
                  </a:lnTo>
                  <a:lnTo>
                    <a:pt x="5453" y="4193"/>
                  </a:lnTo>
                  <a:cubicBezTo>
                    <a:pt x="5548" y="4193"/>
                    <a:pt x="5620" y="4121"/>
                    <a:pt x="5620" y="4026"/>
                  </a:cubicBezTo>
                  <a:lnTo>
                    <a:pt x="5620" y="3157"/>
                  </a:lnTo>
                  <a:cubicBezTo>
                    <a:pt x="5620" y="3050"/>
                    <a:pt x="5548" y="2978"/>
                    <a:pt x="5453" y="2978"/>
                  </a:cubicBezTo>
                  <a:lnTo>
                    <a:pt x="4882" y="2978"/>
                  </a:lnTo>
                  <a:lnTo>
                    <a:pt x="4882" y="2395"/>
                  </a:lnTo>
                  <a:cubicBezTo>
                    <a:pt x="4882" y="2323"/>
                    <a:pt x="4834" y="2276"/>
                    <a:pt x="4775" y="2252"/>
                  </a:cubicBezTo>
                  <a:cubicBezTo>
                    <a:pt x="4798" y="2157"/>
                    <a:pt x="4834" y="2073"/>
                    <a:pt x="4858" y="1966"/>
                  </a:cubicBezTo>
                  <a:cubicBezTo>
                    <a:pt x="4882" y="1871"/>
                    <a:pt x="4834" y="1787"/>
                    <a:pt x="4739" y="1776"/>
                  </a:cubicBezTo>
                  <a:cubicBezTo>
                    <a:pt x="4725" y="1771"/>
                    <a:pt x="4710" y="1769"/>
                    <a:pt x="4695" y="1769"/>
                  </a:cubicBezTo>
                  <a:cubicBezTo>
                    <a:pt x="4625" y="1769"/>
                    <a:pt x="4558" y="1816"/>
                    <a:pt x="4548" y="1895"/>
                  </a:cubicBezTo>
                  <a:cubicBezTo>
                    <a:pt x="4525" y="2014"/>
                    <a:pt x="4489" y="2109"/>
                    <a:pt x="4429" y="2228"/>
                  </a:cubicBezTo>
                  <a:lnTo>
                    <a:pt x="3834" y="2228"/>
                  </a:lnTo>
                  <a:cubicBezTo>
                    <a:pt x="3739" y="2228"/>
                    <a:pt x="3667" y="2311"/>
                    <a:pt x="3667" y="2395"/>
                  </a:cubicBezTo>
                  <a:lnTo>
                    <a:pt x="3667" y="2978"/>
                  </a:lnTo>
                  <a:lnTo>
                    <a:pt x="3096" y="2978"/>
                  </a:lnTo>
                  <a:cubicBezTo>
                    <a:pt x="3001" y="2978"/>
                    <a:pt x="2929" y="3050"/>
                    <a:pt x="2929" y="3145"/>
                  </a:cubicBezTo>
                  <a:lnTo>
                    <a:pt x="2929" y="3942"/>
                  </a:lnTo>
                  <a:cubicBezTo>
                    <a:pt x="2798" y="4050"/>
                    <a:pt x="2655" y="4157"/>
                    <a:pt x="2500" y="4252"/>
                  </a:cubicBezTo>
                  <a:cubicBezTo>
                    <a:pt x="2060" y="3942"/>
                    <a:pt x="1619" y="3585"/>
                    <a:pt x="1215" y="3169"/>
                  </a:cubicBezTo>
                  <a:cubicBezTo>
                    <a:pt x="917" y="2859"/>
                    <a:pt x="715" y="2549"/>
                    <a:pt x="560" y="2228"/>
                  </a:cubicBezTo>
                  <a:cubicBezTo>
                    <a:pt x="322" y="1718"/>
                    <a:pt x="322" y="970"/>
                    <a:pt x="841" y="553"/>
                  </a:cubicBezTo>
                  <a:lnTo>
                    <a:pt x="841" y="553"/>
                  </a:lnTo>
                  <a:cubicBezTo>
                    <a:pt x="770" y="610"/>
                    <a:pt x="665" y="692"/>
                    <a:pt x="665" y="692"/>
                  </a:cubicBezTo>
                  <a:cubicBezTo>
                    <a:pt x="664" y="692"/>
                    <a:pt x="713" y="653"/>
                    <a:pt x="857" y="537"/>
                  </a:cubicBezTo>
                  <a:cubicBezTo>
                    <a:pt x="887" y="514"/>
                    <a:pt x="899" y="505"/>
                    <a:pt x="899" y="505"/>
                  </a:cubicBezTo>
                  <a:lnTo>
                    <a:pt x="899" y="505"/>
                  </a:lnTo>
                  <a:cubicBezTo>
                    <a:pt x="899" y="505"/>
                    <a:pt x="887" y="514"/>
                    <a:pt x="869" y="525"/>
                  </a:cubicBezTo>
                  <a:cubicBezTo>
                    <a:pt x="1045" y="396"/>
                    <a:pt x="1250" y="331"/>
                    <a:pt x="1461" y="331"/>
                  </a:cubicBezTo>
                  <a:cubicBezTo>
                    <a:pt x="1521" y="331"/>
                    <a:pt x="1582" y="336"/>
                    <a:pt x="1643" y="347"/>
                  </a:cubicBezTo>
                  <a:cubicBezTo>
                    <a:pt x="1941" y="406"/>
                    <a:pt x="2191" y="561"/>
                    <a:pt x="2358" y="799"/>
                  </a:cubicBezTo>
                  <a:cubicBezTo>
                    <a:pt x="2396" y="866"/>
                    <a:pt x="2445" y="893"/>
                    <a:pt x="2495" y="893"/>
                  </a:cubicBezTo>
                  <a:cubicBezTo>
                    <a:pt x="2552" y="893"/>
                    <a:pt x="2611" y="857"/>
                    <a:pt x="2655" y="799"/>
                  </a:cubicBezTo>
                  <a:cubicBezTo>
                    <a:pt x="2903" y="497"/>
                    <a:pt x="3171" y="342"/>
                    <a:pt x="3440" y="342"/>
                  </a:cubicBezTo>
                  <a:cubicBezTo>
                    <a:pt x="3468" y="342"/>
                    <a:pt x="3496" y="343"/>
                    <a:pt x="3524" y="347"/>
                  </a:cubicBezTo>
                  <a:lnTo>
                    <a:pt x="3536" y="347"/>
                  </a:lnTo>
                  <a:cubicBezTo>
                    <a:pt x="3763" y="347"/>
                    <a:pt x="3929" y="383"/>
                    <a:pt x="4072" y="478"/>
                  </a:cubicBezTo>
                  <a:cubicBezTo>
                    <a:pt x="4227" y="561"/>
                    <a:pt x="4358" y="716"/>
                    <a:pt x="4441" y="894"/>
                  </a:cubicBezTo>
                  <a:cubicBezTo>
                    <a:pt x="4501" y="1014"/>
                    <a:pt x="4548" y="1133"/>
                    <a:pt x="4560" y="1264"/>
                  </a:cubicBezTo>
                  <a:cubicBezTo>
                    <a:pt x="4584" y="1335"/>
                    <a:pt x="4644" y="1395"/>
                    <a:pt x="4727" y="1395"/>
                  </a:cubicBezTo>
                  <a:lnTo>
                    <a:pt x="4763" y="1395"/>
                  </a:lnTo>
                  <a:cubicBezTo>
                    <a:pt x="4846" y="1383"/>
                    <a:pt x="4906" y="1287"/>
                    <a:pt x="4894" y="1204"/>
                  </a:cubicBezTo>
                  <a:cubicBezTo>
                    <a:pt x="4858" y="1037"/>
                    <a:pt x="4822" y="883"/>
                    <a:pt x="4739" y="740"/>
                  </a:cubicBezTo>
                  <a:cubicBezTo>
                    <a:pt x="4620" y="525"/>
                    <a:pt x="4465" y="323"/>
                    <a:pt x="4251" y="192"/>
                  </a:cubicBezTo>
                  <a:cubicBezTo>
                    <a:pt x="4060" y="73"/>
                    <a:pt x="3834" y="13"/>
                    <a:pt x="3548" y="13"/>
                  </a:cubicBezTo>
                  <a:cubicBezTo>
                    <a:pt x="3514" y="10"/>
                    <a:pt x="3479" y="8"/>
                    <a:pt x="3445" y="8"/>
                  </a:cubicBezTo>
                  <a:cubicBezTo>
                    <a:pt x="3115" y="8"/>
                    <a:pt x="2805" y="165"/>
                    <a:pt x="2524" y="478"/>
                  </a:cubicBezTo>
                  <a:cubicBezTo>
                    <a:pt x="2322" y="240"/>
                    <a:pt x="2036" y="85"/>
                    <a:pt x="1703" y="25"/>
                  </a:cubicBezTo>
                  <a:cubicBezTo>
                    <a:pt x="1614" y="9"/>
                    <a:pt x="1527" y="0"/>
                    <a:pt x="144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smtClean="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grpSp>
      <p:grpSp>
        <p:nvGrpSpPr>
          <p:cNvPr id="78" name="Google Shape;10499;p61"/>
          <p:cNvGrpSpPr/>
          <p:nvPr/>
        </p:nvGrpSpPr>
        <p:grpSpPr>
          <a:xfrm>
            <a:off x="13824931" y="6208171"/>
            <a:ext cx="900022" cy="882824"/>
            <a:chOff x="871254" y="3360146"/>
            <a:chExt cx="285183" cy="347023"/>
          </a:xfrm>
          <a:solidFill>
            <a:srgbClr val="595959"/>
          </a:solidFill>
        </p:grpSpPr>
        <p:sp>
          <p:nvSpPr>
            <p:cNvPr id="81" name="Google Shape;10500;p61"/>
            <p:cNvSpPr/>
            <p:nvPr/>
          </p:nvSpPr>
          <p:spPr>
            <a:xfrm>
              <a:off x="871254" y="3360146"/>
              <a:ext cx="135052" cy="164863"/>
            </a:xfrm>
            <a:custGeom>
              <a:avLst/>
              <a:gdLst/>
              <a:ahLst/>
              <a:cxnLst/>
              <a:rect l="l" t="t" r="r" b="b"/>
              <a:pathLst>
                <a:path w="4263" h="5204" extrusionOk="0">
                  <a:moveTo>
                    <a:pt x="4084" y="0"/>
                  </a:moveTo>
                  <a:cubicBezTo>
                    <a:pt x="2965" y="107"/>
                    <a:pt x="1941" y="619"/>
                    <a:pt x="1179" y="1453"/>
                  </a:cubicBezTo>
                  <a:cubicBezTo>
                    <a:pt x="417" y="2286"/>
                    <a:pt x="0" y="3358"/>
                    <a:pt x="0" y="4489"/>
                  </a:cubicBezTo>
                  <a:cubicBezTo>
                    <a:pt x="0" y="4679"/>
                    <a:pt x="12" y="4870"/>
                    <a:pt x="36" y="5060"/>
                  </a:cubicBezTo>
                  <a:cubicBezTo>
                    <a:pt x="48" y="5144"/>
                    <a:pt x="107" y="5203"/>
                    <a:pt x="191" y="5203"/>
                  </a:cubicBezTo>
                  <a:lnTo>
                    <a:pt x="214" y="5203"/>
                  </a:lnTo>
                  <a:cubicBezTo>
                    <a:pt x="298" y="5179"/>
                    <a:pt x="357" y="5108"/>
                    <a:pt x="345" y="5025"/>
                  </a:cubicBezTo>
                  <a:cubicBezTo>
                    <a:pt x="310" y="4834"/>
                    <a:pt x="310" y="4667"/>
                    <a:pt x="310" y="4477"/>
                  </a:cubicBezTo>
                  <a:cubicBezTo>
                    <a:pt x="310" y="2310"/>
                    <a:pt x="1941" y="524"/>
                    <a:pt x="4096" y="310"/>
                  </a:cubicBezTo>
                  <a:cubicBezTo>
                    <a:pt x="4107" y="312"/>
                    <a:pt x="4118" y="313"/>
                    <a:pt x="4128" y="313"/>
                  </a:cubicBezTo>
                  <a:cubicBezTo>
                    <a:pt x="4215" y="313"/>
                    <a:pt x="4263" y="229"/>
                    <a:pt x="4263" y="155"/>
                  </a:cubicBezTo>
                  <a:cubicBezTo>
                    <a:pt x="4239" y="60"/>
                    <a:pt x="4167" y="0"/>
                    <a:pt x="408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smtClean="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sp>
          <p:nvSpPr>
            <p:cNvPr id="84" name="Google Shape;10501;p61"/>
            <p:cNvSpPr/>
            <p:nvPr/>
          </p:nvSpPr>
          <p:spPr>
            <a:xfrm>
              <a:off x="876132" y="3360146"/>
              <a:ext cx="280305" cy="347023"/>
            </a:xfrm>
            <a:custGeom>
              <a:avLst/>
              <a:gdLst/>
              <a:ahLst/>
              <a:cxnLst/>
              <a:rect l="l" t="t" r="r" b="b"/>
              <a:pathLst>
                <a:path w="8848" h="10954" extrusionOk="0">
                  <a:moveTo>
                    <a:pt x="4585" y="0"/>
                  </a:moveTo>
                  <a:cubicBezTo>
                    <a:pt x="4490" y="0"/>
                    <a:pt x="4418" y="60"/>
                    <a:pt x="4418" y="155"/>
                  </a:cubicBezTo>
                  <a:cubicBezTo>
                    <a:pt x="4418" y="238"/>
                    <a:pt x="4478" y="322"/>
                    <a:pt x="4561" y="322"/>
                  </a:cubicBezTo>
                  <a:cubicBezTo>
                    <a:pt x="6787" y="441"/>
                    <a:pt x="8526" y="2262"/>
                    <a:pt x="8526" y="4489"/>
                  </a:cubicBezTo>
                  <a:cubicBezTo>
                    <a:pt x="8526" y="6298"/>
                    <a:pt x="7359" y="7906"/>
                    <a:pt x="5621" y="8454"/>
                  </a:cubicBezTo>
                  <a:cubicBezTo>
                    <a:pt x="5597" y="8477"/>
                    <a:pt x="5549" y="8489"/>
                    <a:pt x="5537" y="8537"/>
                  </a:cubicBezTo>
                  <a:lnTo>
                    <a:pt x="4347" y="10501"/>
                  </a:lnTo>
                  <a:lnTo>
                    <a:pt x="3156" y="8537"/>
                  </a:lnTo>
                  <a:cubicBezTo>
                    <a:pt x="3132" y="8501"/>
                    <a:pt x="3108" y="8477"/>
                    <a:pt x="3061" y="8454"/>
                  </a:cubicBezTo>
                  <a:cubicBezTo>
                    <a:pt x="1727" y="8025"/>
                    <a:pt x="715" y="6965"/>
                    <a:pt x="322" y="5632"/>
                  </a:cubicBezTo>
                  <a:cubicBezTo>
                    <a:pt x="303" y="5556"/>
                    <a:pt x="238" y="5517"/>
                    <a:pt x="177" y="5517"/>
                  </a:cubicBezTo>
                  <a:cubicBezTo>
                    <a:pt x="161" y="5517"/>
                    <a:pt x="146" y="5520"/>
                    <a:pt x="132" y="5525"/>
                  </a:cubicBezTo>
                  <a:cubicBezTo>
                    <a:pt x="37" y="5560"/>
                    <a:pt x="1" y="5644"/>
                    <a:pt x="25" y="5715"/>
                  </a:cubicBezTo>
                  <a:cubicBezTo>
                    <a:pt x="239" y="6429"/>
                    <a:pt x="608" y="7084"/>
                    <a:pt x="1132" y="7608"/>
                  </a:cubicBezTo>
                  <a:cubicBezTo>
                    <a:pt x="1632" y="8132"/>
                    <a:pt x="2239" y="8513"/>
                    <a:pt x="2930" y="8739"/>
                  </a:cubicBezTo>
                  <a:lnTo>
                    <a:pt x="4228" y="10882"/>
                  </a:lnTo>
                  <a:cubicBezTo>
                    <a:pt x="4251" y="10930"/>
                    <a:pt x="4299" y="10954"/>
                    <a:pt x="4359" y="10954"/>
                  </a:cubicBezTo>
                  <a:cubicBezTo>
                    <a:pt x="4418" y="10954"/>
                    <a:pt x="4466" y="10930"/>
                    <a:pt x="4490" y="10882"/>
                  </a:cubicBezTo>
                  <a:lnTo>
                    <a:pt x="5787" y="8739"/>
                  </a:lnTo>
                  <a:cubicBezTo>
                    <a:pt x="6668" y="8442"/>
                    <a:pt x="7407" y="7894"/>
                    <a:pt x="7978" y="7144"/>
                  </a:cubicBezTo>
                  <a:cubicBezTo>
                    <a:pt x="8550" y="6370"/>
                    <a:pt x="8847" y="5441"/>
                    <a:pt x="8847" y="4465"/>
                  </a:cubicBezTo>
                  <a:cubicBezTo>
                    <a:pt x="8847" y="2107"/>
                    <a:pt x="6978" y="119"/>
                    <a:pt x="458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smtClean="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sp>
          <p:nvSpPr>
            <p:cNvPr id="87" name="Google Shape;10502;p61"/>
            <p:cNvSpPr/>
            <p:nvPr/>
          </p:nvSpPr>
          <p:spPr>
            <a:xfrm>
              <a:off x="950073" y="3450656"/>
              <a:ext cx="792" cy="1172"/>
            </a:xfrm>
            <a:custGeom>
              <a:avLst/>
              <a:gdLst/>
              <a:ahLst/>
              <a:cxnLst/>
              <a:rect l="l" t="t" r="r" b="b"/>
              <a:pathLst>
                <a:path w="25" h="37" extrusionOk="0">
                  <a:moveTo>
                    <a:pt x="24" y="1"/>
                  </a:moveTo>
                  <a:lnTo>
                    <a:pt x="12" y="24"/>
                  </a:lnTo>
                  <a:cubicBezTo>
                    <a:pt x="12" y="24"/>
                    <a:pt x="0" y="24"/>
                    <a:pt x="0" y="36"/>
                  </a:cubicBezTo>
                  <a:cubicBezTo>
                    <a:pt x="12" y="24"/>
                    <a:pt x="24" y="24"/>
                    <a:pt x="2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smtClean="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sp>
          <p:nvSpPr>
            <p:cNvPr id="90" name="Google Shape;10503;p61"/>
            <p:cNvSpPr/>
            <p:nvPr/>
          </p:nvSpPr>
          <p:spPr>
            <a:xfrm>
              <a:off x="923304" y="3434784"/>
              <a:ext cx="178042" cy="156594"/>
            </a:xfrm>
            <a:custGeom>
              <a:avLst/>
              <a:gdLst/>
              <a:ahLst/>
              <a:cxnLst/>
              <a:rect l="l" t="t" r="r" b="b"/>
              <a:pathLst>
                <a:path w="5620" h="4943" extrusionOk="0">
                  <a:moveTo>
                    <a:pt x="845" y="549"/>
                  </a:moveTo>
                  <a:cubicBezTo>
                    <a:pt x="844" y="550"/>
                    <a:pt x="842" y="552"/>
                    <a:pt x="841" y="553"/>
                  </a:cubicBezTo>
                  <a:lnTo>
                    <a:pt x="841" y="553"/>
                  </a:lnTo>
                  <a:cubicBezTo>
                    <a:pt x="842" y="552"/>
                    <a:pt x="844" y="550"/>
                    <a:pt x="845" y="549"/>
                  </a:cubicBezTo>
                  <a:close/>
                  <a:moveTo>
                    <a:pt x="4548" y="2561"/>
                  </a:moveTo>
                  <a:lnTo>
                    <a:pt x="4548" y="3145"/>
                  </a:lnTo>
                  <a:cubicBezTo>
                    <a:pt x="4548" y="3228"/>
                    <a:pt x="4620" y="3300"/>
                    <a:pt x="4715" y="3300"/>
                  </a:cubicBezTo>
                  <a:lnTo>
                    <a:pt x="5298" y="3300"/>
                  </a:lnTo>
                  <a:lnTo>
                    <a:pt x="5298" y="3871"/>
                  </a:lnTo>
                  <a:lnTo>
                    <a:pt x="4715" y="3871"/>
                  </a:lnTo>
                  <a:cubicBezTo>
                    <a:pt x="4620" y="3871"/>
                    <a:pt x="4548" y="3942"/>
                    <a:pt x="4548" y="4038"/>
                  </a:cubicBezTo>
                  <a:lnTo>
                    <a:pt x="4548" y="4609"/>
                  </a:lnTo>
                  <a:lnTo>
                    <a:pt x="3989" y="4609"/>
                  </a:lnTo>
                  <a:lnTo>
                    <a:pt x="3989" y="4038"/>
                  </a:lnTo>
                  <a:cubicBezTo>
                    <a:pt x="3989" y="3942"/>
                    <a:pt x="3905" y="3871"/>
                    <a:pt x="3822" y="3871"/>
                  </a:cubicBezTo>
                  <a:lnTo>
                    <a:pt x="3239" y="3871"/>
                  </a:lnTo>
                  <a:lnTo>
                    <a:pt x="3239" y="3300"/>
                  </a:lnTo>
                  <a:lnTo>
                    <a:pt x="3822" y="3300"/>
                  </a:lnTo>
                  <a:cubicBezTo>
                    <a:pt x="3905" y="3300"/>
                    <a:pt x="3989" y="3228"/>
                    <a:pt x="3989" y="3145"/>
                  </a:cubicBezTo>
                  <a:lnTo>
                    <a:pt x="3989" y="2561"/>
                  </a:lnTo>
                  <a:close/>
                  <a:moveTo>
                    <a:pt x="1441" y="0"/>
                  </a:moveTo>
                  <a:cubicBezTo>
                    <a:pt x="1159" y="0"/>
                    <a:pt x="895" y="90"/>
                    <a:pt x="667" y="263"/>
                  </a:cubicBezTo>
                  <a:cubicBezTo>
                    <a:pt x="0" y="787"/>
                    <a:pt x="0" y="1716"/>
                    <a:pt x="274" y="2347"/>
                  </a:cubicBezTo>
                  <a:cubicBezTo>
                    <a:pt x="441" y="2704"/>
                    <a:pt x="679" y="3038"/>
                    <a:pt x="988" y="3371"/>
                  </a:cubicBezTo>
                  <a:cubicBezTo>
                    <a:pt x="1441" y="3859"/>
                    <a:pt x="1941" y="4228"/>
                    <a:pt x="2405" y="4585"/>
                  </a:cubicBezTo>
                  <a:cubicBezTo>
                    <a:pt x="2441" y="4597"/>
                    <a:pt x="2465" y="4609"/>
                    <a:pt x="2500" y="4609"/>
                  </a:cubicBezTo>
                  <a:cubicBezTo>
                    <a:pt x="2524" y="4609"/>
                    <a:pt x="2560" y="4597"/>
                    <a:pt x="2584" y="4585"/>
                  </a:cubicBezTo>
                  <a:cubicBezTo>
                    <a:pt x="2798" y="4454"/>
                    <a:pt x="2977" y="4312"/>
                    <a:pt x="3131" y="4193"/>
                  </a:cubicBezTo>
                  <a:lnTo>
                    <a:pt x="3667" y="4193"/>
                  </a:lnTo>
                  <a:lnTo>
                    <a:pt x="3667" y="4776"/>
                  </a:lnTo>
                  <a:cubicBezTo>
                    <a:pt x="3667" y="4859"/>
                    <a:pt x="3739" y="4943"/>
                    <a:pt x="3834" y="4943"/>
                  </a:cubicBezTo>
                  <a:lnTo>
                    <a:pt x="4715" y="4943"/>
                  </a:lnTo>
                  <a:cubicBezTo>
                    <a:pt x="4798" y="4943"/>
                    <a:pt x="4870" y="4859"/>
                    <a:pt x="4870" y="4776"/>
                  </a:cubicBezTo>
                  <a:lnTo>
                    <a:pt x="4870" y="4193"/>
                  </a:lnTo>
                  <a:lnTo>
                    <a:pt x="5453" y="4193"/>
                  </a:lnTo>
                  <a:cubicBezTo>
                    <a:pt x="5548" y="4193"/>
                    <a:pt x="5620" y="4121"/>
                    <a:pt x="5620" y="4026"/>
                  </a:cubicBezTo>
                  <a:lnTo>
                    <a:pt x="5620" y="3157"/>
                  </a:lnTo>
                  <a:cubicBezTo>
                    <a:pt x="5620" y="3050"/>
                    <a:pt x="5548" y="2978"/>
                    <a:pt x="5453" y="2978"/>
                  </a:cubicBezTo>
                  <a:lnTo>
                    <a:pt x="4882" y="2978"/>
                  </a:lnTo>
                  <a:lnTo>
                    <a:pt x="4882" y="2395"/>
                  </a:lnTo>
                  <a:cubicBezTo>
                    <a:pt x="4882" y="2323"/>
                    <a:pt x="4834" y="2276"/>
                    <a:pt x="4775" y="2252"/>
                  </a:cubicBezTo>
                  <a:cubicBezTo>
                    <a:pt x="4798" y="2157"/>
                    <a:pt x="4834" y="2073"/>
                    <a:pt x="4858" y="1966"/>
                  </a:cubicBezTo>
                  <a:cubicBezTo>
                    <a:pt x="4882" y="1871"/>
                    <a:pt x="4834" y="1787"/>
                    <a:pt x="4739" y="1776"/>
                  </a:cubicBezTo>
                  <a:cubicBezTo>
                    <a:pt x="4725" y="1771"/>
                    <a:pt x="4710" y="1769"/>
                    <a:pt x="4695" y="1769"/>
                  </a:cubicBezTo>
                  <a:cubicBezTo>
                    <a:pt x="4625" y="1769"/>
                    <a:pt x="4558" y="1816"/>
                    <a:pt x="4548" y="1895"/>
                  </a:cubicBezTo>
                  <a:cubicBezTo>
                    <a:pt x="4525" y="2014"/>
                    <a:pt x="4489" y="2109"/>
                    <a:pt x="4429" y="2228"/>
                  </a:cubicBezTo>
                  <a:lnTo>
                    <a:pt x="3834" y="2228"/>
                  </a:lnTo>
                  <a:cubicBezTo>
                    <a:pt x="3739" y="2228"/>
                    <a:pt x="3667" y="2311"/>
                    <a:pt x="3667" y="2395"/>
                  </a:cubicBezTo>
                  <a:lnTo>
                    <a:pt x="3667" y="2978"/>
                  </a:lnTo>
                  <a:lnTo>
                    <a:pt x="3096" y="2978"/>
                  </a:lnTo>
                  <a:cubicBezTo>
                    <a:pt x="3001" y="2978"/>
                    <a:pt x="2929" y="3050"/>
                    <a:pt x="2929" y="3145"/>
                  </a:cubicBezTo>
                  <a:lnTo>
                    <a:pt x="2929" y="3942"/>
                  </a:lnTo>
                  <a:cubicBezTo>
                    <a:pt x="2798" y="4050"/>
                    <a:pt x="2655" y="4157"/>
                    <a:pt x="2500" y="4252"/>
                  </a:cubicBezTo>
                  <a:cubicBezTo>
                    <a:pt x="2060" y="3942"/>
                    <a:pt x="1619" y="3585"/>
                    <a:pt x="1215" y="3169"/>
                  </a:cubicBezTo>
                  <a:cubicBezTo>
                    <a:pt x="917" y="2859"/>
                    <a:pt x="715" y="2549"/>
                    <a:pt x="560" y="2228"/>
                  </a:cubicBezTo>
                  <a:cubicBezTo>
                    <a:pt x="322" y="1718"/>
                    <a:pt x="322" y="970"/>
                    <a:pt x="841" y="553"/>
                  </a:cubicBezTo>
                  <a:lnTo>
                    <a:pt x="841" y="553"/>
                  </a:lnTo>
                  <a:cubicBezTo>
                    <a:pt x="770" y="610"/>
                    <a:pt x="665" y="692"/>
                    <a:pt x="665" y="692"/>
                  </a:cubicBezTo>
                  <a:cubicBezTo>
                    <a:pt x="664" y="692"/>
                    <a:pt x="713" y="653"/>
                    <a:pt x="857" y="537"/>
                  </a:cubicBezTo>
                  <a:cubicBezTo>
                    <a:pt x="887" y="514"/>
                    <a:pt x="899" y="505"/>
                    <a:pt x="899" y="505"/>
                  </a:cubicBezTo>
                  <a:lnTo>
                    <a:pt x="899" y="505"/>
                  </a:lnTo>
                  <a:cubicBezTo>
                    <a:pt x="899" y="505"/>
                    <a:pt x="887" y="514"/>
                    <a:pt x="869" y="525"/>
                  </a:cubicBezTo>
                  <a:cubicBezTo>
                    <a:pt x="1045" y="396"/>
                    <a:pt x="1250" y="331"/>
                    <a:pt x="1461" y="331"/>
                  </a:cubicBezTo>
                  <a:cubicBezTo>
                    <a:pt x="1521" y="331"/>
                    <a:pt x="1582" y="336"/>
                    <a:pt x="1643" y="347"/>
                  </a:cubicBezTo>
                  <a:cubicBezTo>
                    <a:pt x="1941" y="406"/>
                    <a:pt x="2191" y="561"/>
                    <a:pt x="2358" y="799"/>
                  </a:cubicBezTo>
                  <a:cubicBezTo>
                    <a:pt x="2396" y="866"/>
                    <a:pt x="2445" y="893"/>
                    <a:pt x="2495" y="893"/>
                  </a:cubicBezTo>
                  <a:cubicBezTo>
                    <a:pt x="2552" y="893"/>
                    <a:pt x="2611" y="857"/>
                    <a:pt x="2655" y="799"/>
                  </a:cubicBezTo>
                  <a:cubicBezTo>
                    <a:pt x="2903" y="497"/>
                    <a:pt x="3171" y="342"/>
                    <a:pt x="3440" y="342"/>
                  </a:cubicBezTo>
                  <a:cubicBezTo>
                    <a:pt x="3468" y="342"/>
                    <a:pt x="3496" y="343"/>
                    <a:pt x="3524" y="347"/>
                  </a:cubicBezTo>
                  <a:lnTo>
                    <a:pt x="3536" y="347"/>
                  </a:lnTo>
                  <a:cubicBezTo>
                    <a:pt x="3763" y="347"/>
                    <a:pt x="3929" y="383"/>
                    <a:pt x="4072" y="478"/>
                  </a:cubicBezTo>
                  <a:cubicBezTo>
                    <a:pt x="4227" y="561"/>
                    <a:pt x="4358" y="716"/>
                    <a:pt x="4441" y="894"/>
                  </a:cubicBezTo>
                  <a:cubicBezTo>
                    <a:pt x="4501" y="1014"/>
                    <a:pt x="4548" y="1133"/>
                    <a:pt x="4560" y="1264"/>
                  </a:cubicBezTo>
                  <a:cubicBezTo>
                    <a:pt x="4584" y="1335"/>
                    <a:pt x="4644" y="1395"/>
                    <a:pt x="4727" y="1395"/>
                  </a:cubicBezTo>
                  <a:lnTo>
                    <a:pt x="4763" y="1395"/>
                  </a:lnTo>
                  <a:cubicBezTo>
                    <a:pt x="4846" y="1383"/>
                    <a:pt x="4906" y="1287"/>
                    <a:pt x="4894" y="1204"/>
                  </a:cubicBezTo>
                  <a:cubicBezTo>
                    <a:pt x="4858" y="1037"/>
                    <a:pt x="4822" y="883"/>
                    <a:pt x="4739" y="740"/>
                  </a:cubicBezTo>
                  <a:cubicBezTo>
                    <a:pt x="4620" y="525"/>
                    <a:pt x="4465" y="323"/>
                    <a:pt x="4251" y="192"/>
                  </a:cubicBezTo>
                  <a:cubicBezTo>
                    <a:pt x="4060" y="73"/>
                    <a:pt x="3834" y="13"/>
                    <a:pt x="3548" y="13"/>
                  </a:cubicBezTo>
                  <a:cubicBezTo>
                    <a:pt x="3514" y="10"/>
                    <a:pt x="3479" y="8"/>
                    <a:pt x="3445" y="8"/>
                  </a:cubicBezTo>
                  <a:cubicBezTo>
                    <a:pt x="3115" y="8"/>
                    <a:pt x="2805" y="165"/>
                    <a:pt x="2524" y="478"/>
                  </a:cubicBezTo>
                  <a:cubicBezTo>
                    <a:pt x="2322" y="240"/>
                    <a:pt x="2036" y="85"/>
                    <a:pt x="1703" y="25"/>
                  </a:cubicBezTo>
                  <a:cubicBezTo>
                    <a:pt x="1614" y="9"/>
                    <a:pt x="1527" y="0"/>
                    <a:pt x="144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smtClean="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grpSp>
      <p:grpSp>
        <p:nvGrpSpPr>
          <p:cNvPr id="95" name="Google Shape;10499;p61"/>
          <p:cNvGrpSpPr/>
          <p:nvPr/>
        </p:nvGrpSpPr>
        <p:grpSpPr>
          <a:xfrm>
            <a:off x="13830383" y="3628153"/>
            <a:ext cx="900022" cy="882824"/>
            <a:chOff x="871254" y="3360146"/>
            <a:chExt cx="285183" cy="347023"/>
          </a:xfrm>
          <a:solidFill>
            <a:srgbClr val="595959"/>
          </a:solidFill>
        </p:grpSpPr>
        <p:sp>
          <p:nvSpPr>
            <p:cNvPr id="96" name="Google Shape;10500;p61"/>
            <p:cNvSpPr/>
            <p:nvPr/>
          </p:nvSpPr>
          <p:spPr>
            <a:xfrm>
              <a:off x="871254" y="3360146"/>
              <a:ext cx="135052" cy="164863"/>
            </a:xfrm>
            <a:custGeom>
              <a:avLst/>
              <a:gdLst/>
              <a:ahLst/>
              <a:cxnLst/>
              <a:rect l="l" t="t" r="r" b="b"/>
              <a:pathLst>
                <a:path w="4263" h="5204" extrusionOk="0">
                  <a:moveTo>
                    <a:pt x="4084" y="0"/>
                  </a:moveTo>
                  <a:cubicBezTo>
                    <a:pt x="2965" y="107"/>
                    <a:pt x="1941" y="619"/>
                    <a:pt x="1179" y="1453"/>
                  </a:cubicBezTo>
                  <a:cubicBezTo>
                    <a:pt x="417" y="2286"/>
                    <a:pt x="0" y="3358"/>
                    <a:pt x="0" y="4489"/>
                  </a:cubicBezTo>
                  <a:cubicBezTo>
                    <a:pt x="0" y="4679"/>
                    <a:pt x="12" y="4870"/>
                    <a:pt x="36" y="5060"/>
                  </a:cubicBezTo>
                  <a:cubicBezTo>
                    <a:pt x="48" y="5144"/>
                    <a:pt x="107" y="5203"/>
                    <a:pt x="191" y="5203"/>
                  </a:cubicBezTo>
                  <a:lnTo>
                    <a:pt x="214" y="5203"/>
                  </a:lnTo>
                  <a:cubicBezTo>
                    <a:pt x="298" y="5179"/>
                    <a:pt x="357" y="5108"/>
                    <a:pt x="345" y="5025"/>
                  </a:cubicBezTo>
                  <a:cubicBezTo>
                    <a:pt x="310" y="4834"/>
                    <a:pt x="310" y="4667"/>
                    <a:pt x="310" y="4477"/>
                  </a:cubicBezTo>
                  <a:cubicBezTo>
                    <a:pt x="310" y="2310"/>
                    <a:pt x="1941" y="524"/>
                    <a:pt x="4096" y="310"/>
                  </a:cubicBezTo>
                  <a:cubicBezTo>
                    <a:pt x="4107" y="312"/>
                    <a:pt x="4118" y="313"/>
                    <a:pt x="4128" y="313"/>
                  </a:cubicBezTo>
                  <a:cubicBezTo>
                    <a:pt x="4215" y="313"/>
                    <a:pt x="4263" y="229"/>
                    <a:pt x="4263" y="155"/>
                  </a:cubicBezTo>
                  <a:cubicBezTo>
                    <a:pt x="4239" y="60"/>
                    <a:pt x="4167" y="0"/>
                    <a:pt x="408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smtClean="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sp>
          <p:nvSpPr>
            <p:cNvPr id="97" name="Google Shape;10501;p61"/>
            <p:cNvSpPr/>
            <p:nvPr/>
          </p:nvSpPr>
          <p:spPr>
            <a:xfrm>
              <a:off x="876132" y="3360146"/>
              <a:ext cx="280305" cy="347023"/>
            </a:xfrm>
            <a:custGeom>
              <a:avLst/>
              <a:gdLst/>
              <a:ahLst/>
              <a:cxnLst/>
              <a:rect l="l" t="t" r="r" b="b"/>
              <a:pathLst>
                <a:path w="8848" h="10954" extrusionOk="0">
                  <a:moveTo>
                    <a:pt x="4585" y="0"/>
                  </a:moveTo>
                  <a:cubicBezTo>
                    <a:pt x="4490" y="0"/>
                    <a:pt x="4418" y="60"/>
                    <a:pt x="4418" y="155"/>
                  </a:cubicBezTo>
                  <a:cubicBezTo>
                    <a:pt x="4418" y="238"/>
                    <a:pt x="4478" y="322"/>
                    <a:pt x="4561" y="322"/>
                  </a:cubicBezTo>
                  <a:cubicBezTo>
                    <a:pt x="6787" y="441"/>
                    <a:pt x="8526" y="2262"/>
                    <a:pt x="8526" y="4489"/>
                  </a:cubicBezTo>
                  <a:cubicBezTo>
                    <a:pt x="8526" y="6298"/>
                    <a:pt x="7359" y="7906"/>
                    <a:pt x="5621" y="8454"/>
                  </a:cubicBezTo>
                  <a:cubicBezTo>
                    <a:pt x="5597" y="8477"/>
                    <a:pt x="5549" y="8489"/>
                    <a:pt x="5537" y="8537"/>
                  </a:cubicBezTo>
                  <a:lnTo>
                    <a:pt x="4347" y="10501"/>
                  </a:lnTo>
                  <a:lnTo>
                    <a:pt x="3156" y="8537"/>
                  </a:lnTo>
                  <a:cubicBezTo>
                    <a:pt x="3132" y="8501"/>
                    <a:pt x="3108" y="8477"/>
                    <a:pt x="3061" y="8454"/>
                  </a:cubicBezTo>
                  <a:cubicBezTo>
                    <a:pt x="1727" y="8025"/>
                    <a:pt x="715" y="6965"/>
                    <a:pt x="322" y="5632"/>
                  </a:cubicBezTo>
                  <a:cubicBezTo>
                    <a:pt x="303" y="5556"/>
                    <a:pt x="238" y="5517"/>
                    <a:pt x="177" y="5517"/>
                  </a:cubicBezTo>
                  <a:cubicBezTo>
                    <a:pt x="161" y="5517"/>
                    <a:pt x="146" y="5520"/>
                    <a:pt x="132" y="5525"/>
                  </a:cubicBezTo>
                  <a:cubicBezTo>
                    <a:pt x="37" y="5560"/>
                    <a:pt x="1" y="5644"/>
                    <a:pt x="25" y="5715"/>
                  </a:cubicBezTo>
                  <a:cubicBezTo>
                    <a:pt x="239" y="6429"/>
                    <a:pt x="608" y="7084"/>
                    <a:pt x="1132" y="7608"/>
                  </a:cubicBezTo>
                  <a:cubicBezTo>
                    <a:pt x="1632" y="8132"/>
                    <a:pt x="2239" y="8513"/>
                    <a:pt x="2930" y="8739"/>
                  </a:cubicBezTo>
                  <a:lnTo>
                    <a:pt x="4228" y="10882"/>
                  </a:lnTo>
                  <a:cubicBezTo>
                    <a:pt x="4251" y="10930"/>
                    <a:pt x="4299" y="10954"/>
                    <a:pt x="4359" y="10954"/>
                  </a:cubicBezTo>
                  <a:cubicBezTo>
                    <a:pt x="4418" y="10954"/>
                    <a:pt x="4466" y="10930"/>
                    <a:pt x="4490" y="10882"/>
                  </a:cubicBezTo>
                  <a:lnTo>
                    <a:pt x="5787" y="8739"/>
                  </a:lnTo>
                  <a:cubicBezTo>
                    <a:pt x="6668" y="8442"/>
                    <a:pt x="7407" y="7894"/>
                    <a:pt x="7978" y="7144"/>
                  </a:cubicBezTo>
                  <a:cubicBezTo>
                    <a:pt x="8550" y="6370"/>
                    <a:pt x="8847" y="5441"/>
                    <a:pt x="8847" y="4465"/>
                  </a:cubicBezTo>
                  <a:cubicBezTo>
                    <a:pt x="8847" y="2107"/>
                    <a:pt x="6978" y="119"/>
                    <a:pt x="458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smtClean="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sp>
          <p:nvSpPr>
            <p:cNvPr id="98" name="Google Shape;10502;p61"/>
            <p:cNvSpPr/>
            <p:nvPr/>
          </p:nvSpPr>
          <p:spPr>
            <a:xfrm>
              <a:off x="950073" y="3450656"/>
              <a:ext cx="792" cy="1172"/>
            </a:xfrm>
            <a:custGeom>
              <a:avLst/>
              <a:gdLst/>
              <a:ahLst/>
              <a:cxnLst/>
              <a:rect l="l" t="t" r="r" b="b"/>
              <a:pathLst>
                <a:path w="25" h="37" extrusionOk="0">
                  <a:moveTo>
                    <a:pt x="24" y="1"/>
                  </a:moveTo>
                  <a:lnTo>
                    <a:pt x="12" y="24"/>
                  </a:lnTo>
                  <a:cubicBezTo>
                    <a:pt x="12" y="24"/>
                    <a:pt x="0" y="24"/>
                    <a:pt x="0" y="36"/>
                  </a:cubicBezTo>
                  <a:cubicBezTo>
                    <a:pt x="12" y="24"/>
                    <a:pt x="24" y="24"/>
                    <a:pt x="2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smtClean="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sp>
          <p:nvSpPr>
            <p:cNvPr id="99" name="Google Shape;10503;p61"/>
            <p:cNvSpPr/>
            <p:nvPr/>
          </p:nvSpPr>
          <p:spPr>
            <a:xfrm>
              <a:off x="923304" y="3434784"/>
              <a:ext cx="178042" cy="156594"/>
            </a:xfrm>
            <a:custGeom>
              <a:avLst/>
              <a:gdLst/>
              <a:ahLst/>
              <a:cxnLst/>
              <a:rect l="l" t="t" r="r" b="b"/>
              <a:pathLst>
                <a:path w="5620" h="4943" extrusionOk="0">
                  <a:moveTo>
                    <a:pt x="845" y="549"/>
                  </a:moveTo>
                  <a:cubicBezTo>
                    <a:pt x="844" y="550"/>
                    <a:pt x="842" y="552"/>
                    <a:pt x="841" y="553"/>
                  </a:cubicBezTo>
                  <a:lnTo>
                    <a:pt x="841" y="553"/>
                  </a:lnTo>
                  <a:cubicBezTo>
                    <a:pt x="842" y="552"/>
                    <a:pt x="844" y="550"/>
                    <a:pt x="845" y="549"/>
                  </a:cubicBezTo>
                  <a:close/>
                  <a:moveTo>
                    <a:pt x="4548" y="2561"/>
                  </a:moveTo>
                  <a:lnTo>
                    <a:pt x="4548" y="3145"/>
                  </a:lnTo>
                  <a:cubicBezTo>
                    <a:pt x="4548" y="3228"/>
                    <a:pt x="4620" y="3300"/>
                    <a:pt x="4715" y="3300"/>
                  </a:cubicBezTo>
                  <a:lnTo>
                    <a:pt x="5298" y="3300"/>
                  </a:lnTo>
                  <a:lnTo>
                    <a:pt x="5298" y="3871"/>
                  </a:lnTo>
                  <a:lnTo>
                    <a:pt x="4715" y="3871"/>
                  </a:lnTo>
                  <a:cubicBezTo>
                    <a:pt x="4620" y="3871"/>
                    <a:pt x="4548" y="3942"/>
                    <a:pt x="4548" y="4038"/>
                  </a:cubicBezTo>
                  <a:lnTo>
                    <a:pt x="4548" y="4609"/>
                  </a:lnTo>
                  <a:lnTo>
                    <a:pt x="3989" y="4609"/>
                  </a:lnTo>
                  <a:lnTo>
                    <a:pt x="3989" y="4038"/>
                  </a:lnTo>
                  <a:cubicBezTo>
                    <a:pt x="3989" y="3942"/>
                    <a:pt x="3905" y="3871"/>
                    <a:pt x="3822" y="3871"/>
                  </a:cubicBezTo>
                  <a:lnTo>
                    <a:pt x="3239" y="3871"/>
                  </a:lnTo>
                  <a:lnTo>
                    <a:pt x="3239" y="3300"/>
                  </a:lnTo>
                  <a:lnTo>
                    <a:pt x="3822" y="3300"/>
                  </a:lnTo>
                  <a:cubicBezTo>
                    <a:pt x="3905" y="3300"/>
                    <a:pt x="3989" y="3228"/>
                    <a:pt x="3989" y="3145"/>
                  </a:cubicBezTo>
                  <a:lnTo>
                    <a:pt x="3989" y="2561"/>
                  </a:lnTo>
                  <a:close/>
                  <a:moveTo>
                    <a:pt x="1441" y="0"/>
                  </a:moveTo>
                  <a:cubicBezTo>
                    <a:pt x="1159" y="0"/>
                    <a:pt x="895" y="90"/>
                    <a:pt x="667" y="263"/>
                  </a:cubicBezTo>
                  <a:cubicBezTo>
                    <a:pt x="0" y="787"/>
                    <a:pt x="0" y="1716"/>
                    <a:pt x="274" y="2347"/>
                  </a:cubicBezTo>
                  <a:cubicBezTo>
                    <a:pt x="441" y="2704"/>
                    <a:pt x="679" y="3038"/>
                    <a:pt x="988" y="3371"/>
                  </a:cubicBezTo>
                  <a:cubicBezTo>
                    <a:pt x="1441" y="3859"/>
                    <a:pt x="1941" y="4228"/>
                    <a:pt x="2405" y="4585"/>
                  </a:cubicBezTo>
                  <a:cubicBezTo>
                    <a:pt x="2441" y="4597"/>
                    <a:pt x="2465" y="4609"/>
                    <a:pt x="2500" y="4609"/>
                  </a:cubicBezTo>
                  <a:cubicBezTo>
                    <a:pt x="2524" y="4609"/>
                    <a:pt x="2560" y="4597"/>
                    <a:pt x="2584" y="4585"/>
                  </a:cubicBezTo>
                  <a:cubicBezTo>
                    <a:pt x="2798" y="4454"/>
                    <a:pt x="2977" y="4312"/>
                    <a:pt x="3131" y="4193"/>
                  </a:cubicBezTo>
                  <a:lnTo>
                    <a:pt x="3667" y="4193"/>
                  </a:lnTo>
                  <a:lnTo>
                    <a:pt x="3667" y="4776"/>
                  </a:lnTo>
                  <a:cubicBezTo>
                    <a:pt x="3667" y="4859"/>
                    <a:pt x="3739" y="4943"/>
                    <a:pt x="3834" y="4943"/>
                  </a:cubicBezTo>
                  <a:lnTo>
                    <a:pt x="4715" y="4943"/>
                  </a:lnTo>
                  <a:cubicBezTo>
                    <a:pt x="4798" y="4943"/>
                    <a:pt x="4870" y="4859"/>
                    <a:pt x="4870" y="4776"/>
                  </a:cubicBezTo>
                  <a:lnTo>
                    <a:pt x="4870" y="4193"/>
                  </a:lnTo>
                  <a:lnTo>
                    <a:pt x="5453" y="4193"/>
                  </a:lnTo>
                  <a:cubicBezTo>
                    <a:pt x="5548" y="4193"/>
                    <a:pt x="5620" y="4121"/>
                    <a:pt x="5620" y="4026"/>
                  </a:cubicBezTo>
                  <a:lnTo>
                    <a:pt x="5620" y="3157"/>
                  </a:lnTo>
                  <a:cubicBezTo>
                    <a:pt x="5620" y="3050"/>
                    <a:pt x="5548" y="2978"/>
                    <a:pt x="5453" y="2978"/>
                  </a:cubicBezTo>
                  <a:lnTo>
                    <a:pt x="4882" y="2978"/>
                  </a:lnTo>
                  <a:lnTo>
                    <a:pt x="4882" y="2395"/>
                  </a:lnTo>
                  <a:cubicBezTo>
                    <a:pt x="4882" y="2323"/>
                    <a:pt x="4834" y="2276"/>
                    <a:pt x="4775" y="2252"/>
                  </a:cubicBezTo>
                  <a:cubicBezTo>
                    <a:pt x="4798" y="2157"/>
                    <a:pt x="4834" y="2073"/>
                    <a:pt x="4858" y="1966"/>
                  </a:cubicBezTo>
                  <a:cubicBezTo>
                    <a:pt x="4882" y="1871"/>
                    <a:pt x="4834" y="1787"/>
                    <a:pt x="4739" y="1776"/>
                  </a:cubicBezTo>
                  <a:cubicBezTo>
                    <a:pt x="4725" y="1771"/>
                    <a:pt x="4710" y="1769"/>
                    <a:pt x="4695" y="1769"/>
                  </a:cubicBezTo>
                  <a:cubicBezTo>
                    <a:pt x="4625" y="1769"/>
                    <a:pt x="4558" y="1816"/>
                    <a:pt x="4548" y="1895"/>
                  </a:cubicBezTo>
                  <a:cubicBezTo>
                    <a:pt x="4525" y="2014"/>
                    <a:pt x="4489" y="2109"/>
                    <a:pt x="4429" y="2228"/>
                  </a:cubicBezTo>
                  <a:lnTo>
                    <a:pt x="3834" y="2228"/>
                  </a:lnTo>
                  <a:cubicBezTo>
                    <a:pt x="3739" y="2228"/>
                    <a:pt x="3667" y="2311"/>
                    <a:pt x="3667" y="2395"/>
                  </a:cubicBezTo>
                  <a:lnTo>
                    <a:pt x="3667" y="2978"/>
                  </a:lnTo>
                  <a:lnTo>
                    <a:pt x="3096" y="2978"/>
                  </a:lnTo>
                  <a:cubicBezTo>
                    <a:pt x="3001" y="2978"/>
                    <a:pt x="2929" y="3050"/>
                    <a:pt x="2929" y="3145"/>
                  </a:cubicBezTo>
                  <a:lnTo>
                    <a:pt x="2929" y="3942"/>
                  </a:lnTo>
                  <a:cubicBezTo>
                    <a:pt x="2798" y="4050"/>
                    <a:pt x="2655" y="4157"/>
                    <a:pt x="2500" y="4252"/>
                  </a:cubicBezTo>
                  <a:cubicBezTo>
                    <a:pt x="2060" y="3942"/>
                    <a:pt x="1619" y="3585"/>
                    <a:pt x="1215" y="3169"/>
                  </a:cubicBezTo>
                  <a:cubicBezTo>
                    <a:pt x="917" y="2859"/>
                    <a:pt x="715" y="2549"/>
                    <a:pt x="560" y="2228"/>
                  </a:cubicBezTo>
                  <a:cubicBezTo>
                    <a:pt x="322" y="1718"/>
                    <a:pt x="322" y="970"/>
                    <a:pt x="841" y="553"/>
                  </a:cubicBezTo>
                  <a:lnTo>
                    <a:pt x="841" y="553"/>
                  </a:lnTo>
                  <a:cubicBezTo>
                    <a:pt x="770" y="610"/>
                    <a:pt x="665" y="692"/>
                    <a:pt x="665" y="692"/>
                  </a:cubicBezTo>
                  <a:cubicBezTo>
                    <a:pt x="664" y="692"/>
                    <a:pt x="713" y="653"/>
                    <a:pt x="857" y="537"/>
                  </a:cubicBezTo>
                  <a:cubicBezTo>
                    <a:pt x="887" y="514"/>
                    <a:pt x="899" y="505"/>
                    <a:pt x="899" y="505"/>
                  </a:cubicBezTo>
                  <a:lnTo>
                    <a:pt x="899" y="505"/>
                  </a:lnTo>
                  <a:cubicBezTo>
                    <a:pt x="899" y="505"/>
                    <a:pt x="887" y="514"/>
                    <a:pt x="869" y="525"/>
                  </a:cubicBezTo>
                  <a:cubicBezTo>
                    <a:pt x="1045" y="396"/>
                    <a:pt x="1250" y="331"/>
                    <a:pt x="1461" y="331"/>
                  </a:cubicBezTo>
                  <a:cubicBezTo>
                    <a:pt x="1521" y="331"/>
                    <a:pt x="1582" y="336"/>
                    <a:pt x="1643" y="347"/>
                  </a:cubicBezTo>
                  <a:cubicBezTo>
                    <a:pt x="1941" y="406"/>
                    <a:pt x="2191" y="561"/>
                    <a:pt x="2358" y="799"/>
                  </a:cubicBezTo>
                  <a:cubicBezTo>
                    <a:pt x="2396" y="866"/>
                    <a:pt x="2445" y="893"/>
                    <a:pt x="2495" y="893"/>
                  </a:cubicBezTo>
                  <a:cubicBezTo>
                    <a:pt x="2552" y="893"/>
                    <a:pt x="2611" y="857"/>
                    <a:pt x="2655" y="799"/>
                  </a:cubicBezTo>
                  <a:cubicBezTo>
                    <a:pt x="2903" y="497"/>
                    <a:pt x="3171" y="342"/>
                    <a:pt x="3440" y="342"/>
                  </a:cubicBezTo>
                  <a:cubicBezTo>
                    <a:pt x="3468" y="342"/>
                    <a:pt x="3496" y="343"/>
                    <a:pt x="3524" y="347"/>
                  </a:cubicBezTo>
                  <a:lnTo>
                    <a:pt x="3536" y="347"/>
                  </a:lnTo>
                  <a:cubicBezTo>
                    <a:pt x="3763" y="347"/>
                    <a:pt x="3929" y="383"/>
                    <a:pt x="4072" y="478"/>
                  </a:cubicBezTo>
                  <a:cubicBezTo>
                    <a:pt x="4227" y="561"/>
                    <a:pt x="4358" y="716"/>
                    <a:pt x="4441" y="894"/>
                  </a:cubicBezTo>
                  <a:cubicBezTo>
                    <a:pt x="4501" y="1014"/>
                    <a:pt x="4548" y="1133"/>
                    <a:pt x="4560" y="1264"/>
                  </a:cubicBezTo>
                  <a:cubicBezTo>
                    <a:pt x="4584" y="1335"/>
                    <a:pt x="4644" y="1395"/>
                    <a:pt x="4727" y="1395"/>
                  </a:cubicBezTo>
                  <a:lnTo>
                    <a:pt x="4763" y="1395"/>
                  </a:lnTo>
                  <a:cubicBezTo>
                    <a:pt x="4846" y="1383"/>
                    <a:pt x="4906" y="1287"/>
                    <a:pt x="4894" y="1204"/>
                  </a:cubicBezTo>
                  <a:cubicBezTo>
                    <a:pt x="4858" y="1037"/>
                    <a:pt x="4822" y="883"/>
                    <a:pt x="4739" y="740"/>
                  </a:cubicBezTo>
                  <a:cubicBezTo>
                    <a:pt x="4620" y="525"/>
                    <a:pt x="4465" y="323"/>
                    <a:pt x="4251" y="192"/>
                  </a:cubicBezTo>
                  <a:cubicBezTo>
                    <a:pt x="4060" y="73"/>
                    <a:pt x="3834" y="13"/>
                    <a:pt x="3548" y="13"/>
                  </a:cubicBezTo>
                  <a:cubicBezTo>
                    <a:pt x="3514" y="10"/>
                    <a:pt x="3479" y="8"/>
                    <a:pt x="3445" y="8"/>
                  </a:cubicBezTo>
                  <a:cubicBezTo>
                    <a:pt x="3115" y="8"/>
                    <a:pt x="2805" y="165"/>
                    <a:pt x="2524" y="478"/>
                  </a:cubicBezTo>
                  <a:cubicBezTo>
                    <a:pt x="2322" y="240"/>
                    <a:pt x="2036" y="85"/>
                    <a:pt x="1703" y="25"/>
                  </a:cubicBezTo>
                  <a:cubicBezTo>
                    <a:pt x="1614" y="9"/>
                    <a:pt x="1527" y="0"/>
                    <a:pt x="144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smtClean="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grpSp>
      <p:grpSp>
        <p:nvGrpSpPr>
          <p:cNvPr id="100" name="Google Shape;10499;p61"/>
          <p:cNvGrpSpPr/>
          <p:nvPr/>
        </p:nvGrpSpPr>
        <p:grpSpPr>
          <a:xfrm>
            <a:off x="3840406" y="11229676"/>
            <a:ext cx="900022" cy="882824"/>
            <a:chOff x="871254" y="3360146"/>
            <a:chExt cx="285183" cy="347023"/>
          </a:xfrm>
          <a:solidFill>
            <a:srgbClr val="595959"/>
          </a:solidFill>
        </p:grpSpPr>
        <p:sp>
          <p:nvSpPr>
            <p:cNvPr id="101" name="Google Shape;10500;p61"/>
            <p:cNvSpPr/>
            <p:nvPr/>
          </p:nvSpPr>
          <p:spPr>
            <a:xfrm>
              <a:off x="871254" y="3360146"/>
              <a:ext cx="135052" cy="164863"/>
            </a:xfrm>
            <a:custGeom>
              <a:avLst/>
              <a:gdLst/>
              <a:ahLst/>
              <a:cxnLst/>
              <a:rect l="l" t="t" r="r" b="b"/>
              <a:pathLst>
                <a:path w="4263" h="5204" extrusionOk="0">
                  <a:moveTo>
                    <a:pt x="4084" y="0"/>
                  </a:moveTo>
                  <a:cubicBezTo>
                    <a:pt x="2965" y="107"/>
                    <a:pt x="1941" y="619"/>
                    <a:pt x="1179" y="1453"/>
                  </a:cubicBezTo>
                  <a:cubicBezTo>
                    <a:pt x="417" y="2286"/>
                    <a:pt x="0" y="3358"/>
                    <a:pt x="0" y="4489"/>
                  </a:cubicBezTo>
                  <a:cubicBezTo>
                    <a:pt x="0" y="4679"/>
                    <a:pt x="12" y="4870"/>
                    <a:pt x="36" y="5060"/>
                  </a:cubicBezTo>
                  <a:cubicBezTo>
                    <a:pt x="48" y="5144"/>
                    <a:pt x="107" y="5203"/>
                    <a:pt x="191" y="5203"/>
                  </a:cubicBezTo>
                  <a:lnTo>
                    <a:pt x="214" y="5203"/>
                  </a:lnTo>
                  <a:cubicBezTo>
                    <a:pt x="298" y="5179"/>
                    <a:pt x="357" y="5108"/>
                    <a:pt x="345" y="5025"/>
                  </a:cubicBezTo>
                  <a:cubicBezTo>
                    <a:pt x="310" y="4834"/>
                    <a:pt x="310" y="4667"/>
                    <a:pt x="310" y="4477"/>
                  </a:cubicBezTo>
                  <a:cubicBezTo>
                    <a:pt x="310" y="2310"/>
                    <a:pt x="1941" y="524"/>
                    <a:pt x="4096" y="310"/>
                  </a:cubicBezTo>
                  <a:cubicBezTo>
                    <a:pt x="4107" y="312"/>
                    <a:pt x="4118" y="313"/>
                    <a:pt x="4128" y="313"/>
                  </a:cubicBezTo>
                  <a:cubicBezTo>
                    <a:pt x="4215" y="313"/>
                    <a:pt x="4263" y="229"/>
                    <a:pt x="4263" y="155"/>
                  </a:cubicBezTo>
                  <a:cubicBezTo>
                    <a:pt x="4239" y="60"/>
                    <a:pt x="4167" y="0"/>
                    <a:pt x="408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smtClean="0">
                <a:ln>
                  <a:noFill/>
                </a:ln>
                <a:solidFill>
                  <a:srgbClr val="000000"/>
                </a:solidFill>
                <a:effectLst>
                  <a:outerShdw blurRad="38100" dist="38100" dir="2700000" algn="tl">
                    <a:srgbClr val="000000">
                      <a:alpha val="43137"/>
                    </a:srgbClr>
                  </a:outerShdw>
                </a:effectLst>
                <a:uLnTx/>
                <a:uFillTx/>
                <a:latin typeface="Nunito Sans" panose="00000500000000000000" pitchFamily="2" charset="0"/>
                <a:cs typeface="Arial"/>
                <a:sym typeface="Arial"/>
              </a:endParaRPr>
            </a:p>
          </p:txBody>
        </p:sp>
        <p:sp>
          <p:nvSpPr>
            <p:cNvPr id="102" name="Google Shape;10501;p61"/>
            <p:cNvSpPr/>
            <p:nvPr/>
          </p:nvSpPr>
          <p:spPr>
            <a:xfrm>
              <a:off x="876132" y="3360146"/>
              <a:ext cx="280305" cy="347023"/>
            </a:xfrm>
            <a:custGeom>
              <a:avLst/>
              <a:gdLst/>
              <a:ahLst/>
              <a:cxnLst/>
              <a:rect l="l" t="t" r="r" b="b"/>
              <a:pathLst>
                <a:path w="8848" h="10954" extrusionOk="0">
                  <a:moveTo>
                    <a:pt x="4585" y="0"/>
                  </a:moveTo>
                  <a:cubicBezTo>
                    <a:pt x="4490" y="0"/>
                    <a:pt x="4418" y="60"/>
                    <a:pt x="4418" y="155"/>
                  </a:cubicBezTo>
                  <a:cubicBezTo>
                    <a:pt x="4418" y="238"/>
                    <a:pt x="4478" y="322"/>
                    <a:pt x="4561" y="322"/>
                  </a:cubicBezTo>
                  <a:cubicBezTo>
                    <a:pt x="6787" y="441"/>
                    <a:pt x="8526" y="2262"/>
                    <a:pt x="8526" y="4489"/>
                  </a:cubicBezTo>
                  <a:cubicBezTo>
                    <a:pt x="8526" y="6298"/>
                    <a:pt x="7359" y="7906"/>
                    <a:pt x="5621" y="8454"/>
                  </a:cubicBezTo>
                  <a:cubicBezTo>
                    <a:pt x="5597" y="8477"/>
                    <a:pt x="5549" y="8489"/>
                    <a:pt x="5537" y="8537"/>
                  </a:cubicBezTo>
                  <a:lnTo>
                    <a:pt x="4347" y="10501"/>
                  </a:lnTo>
                  <a:lnTo>
                    <a:pt x="3156" y="8537"/>
                  </a:lnTo>
                  <a:cubicBezTo>
                    <a:pt x="3132" y="8501"/>
                    <a:pt x="3108" y="8477"/>
                    <a:pt x="3061" y="8454"/>
                  </a:cubicBezTo>
                  <a:cubicBezTo>
                    <a:pt x="1727" y="8025"/>
                    <a:pt x="715" y="6965"/>
                    <a:pt x="322" y="5632"/>
                  </a:cubicBezTo>
                  <a:cubicBezTo>
                    <a:pt x="303" y="5556"/>
                    <a:pt x="238" y="5517"/>
                    <a:pt x="177" y="5517"/>
                  </a:cubicBezTo>
                  <a:cubicBezTo>
                    <a:pt x="161" y="5517"/>
                    <a:pt x="146" y="5520"/>
                    <a:pt x="132" y="5525"/>
                  </a:cubicBezTo>
                  <a:cubicBezTo>
                    <a:pt x="37" y="5560"/>
                    <a:pt x="1" y="5644"/>
                    <a:pt x="25" y="5715"/>
                  </a:cubicBezTo>
                  <a:cubicBezTo>
                    <a:pt x="239" y="6429"/>
                    <a:pt x="608" y="7084"/>
                    <a:pt x="1132" y="7608"/>
                  </a:cubicBezTo>
                  <a:cubicBezTo>
                    <a:pt x="1632" y="8132"/>
                    <a:pt x="2239" y="8513"/>
                    <a:pt x="2930" y="8739"/>
                  </a:cubicBezTo>
                  <a:lnTo>
                    <a:pt x="4228" y="10882"/>
                  </a:lnTo>
                  <a:cubicBezTo>
                    <a:pt x="4251" y="10930"/>
                    <a:pt x="4299" y="10954"/>
                    <a:pt x="4359" y="10954"/>
                  </a:cubicBezTo>
                  <a:cubicBezTo>
                    <a:pt x="4418" y="10954"/>
                    <a:pt x="4466" y="10930"/>
                    <a:pt x="4490" y="10882"/>
                  </a:cubicBezTo>
                  <a:lnTo>
                    <a:pt x="5787" y="8739"/>
                  </a:lnTo>
                  <a:cubicBezTo>
                    <a:pt x="6668" y="8442"/>
                    <a:pt x="7407" y="7894"/>
                    <a:pt x="7978" y="7144"/>
                  </a:cubicBezTo>
                  <a:cubicBezTo>
                    <a:pt x="8550" y="6370"/>
                    <a:pt x="8847" y="5441"/>
                    <a:pt x="8847" y="4465"/>
                  </a:cubicBezTo>
                  <a:cubicBezTo>
                    <a:pt x="8847" y="2107"/>
                    <a:pt x="6978" y="119"/>
                    <a:pt x="458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smtClean="0">
                <a:ln>
                  <a:noFill/>
                </a:ln>
                <a:solidFill>
                  <a:srgbClr val="000000"/>
                </a:solidFill>
                <a:effectLst>
                  <a:outerShdw blurRad="38100" dist="38100" dir="2700000" algn="tl">
                    <a:srgbClr val="000000">
                      <a:alpha val="43137"/>
                    </a:srgbClr>
                  </a:outerShdw>
                </a:effectLst>
                <a:uLnTx/>
                <a:uFillTx/>
                <a:latin typeface="Nunito Sans" panose="00000500000000000000" pitchFamily="2" charset="0"/>
                <a:cs typeface="Arial"/>
                <a:sym typeface="Arial"/>
              </a:endParaRPr>
            </a:p>
          </p:txBody>
        </p:sp>
        <p:sp>
          <p:nvSpPr>
            <p:cNvPr id="103" name="Google Shape;10502;p61"/>
            <p:cNvSpPr/>
            <p:nvPr/>
          </p:nvSpPr>
          <p:spPr>
            <a:xfrm>
              <a:off x="950073" y="3450656"/>
              <a:ext cx="792" cy="1172"/>
            </a:xfrm>
            <a:custGeom>
              <a:avLst/>
              <a:gdLst/>
              <a:ahLst/>
              <a:cxnLst/>
              <a:rect l="l" t="t" r="r" b="b"/>
              <a:pathLst>
                <a:path w="25" h="37" extrusionOk="0">
                  <a:moveTo>
                    <a:pt x="24" y="1"/>
                  </a:moveTo>
                  <a:lnTo>
                    <a:pt x="12" y="24"/>
                  </a:lnTo>
                  <a:cubicBezTo>
                    <a:pt x="12" y="24"/>
                    <a:pt x="0" y="24"/>
                    <a:pt x="0" y="36"/>
                  </a:cubicBezTo>
                  <a:cubicBezTo>
                    <a:pt x="12" y="24"/>
                    <a:pt x="24" y="24"/>
                    <a:pt x="2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smtClean="0">
                <a:ln>
                  <a:noFill/>
                </a:ln>
                <a:solidFill>
                  <a:srgbClr val="000000"/>
                </a:solidFill>
                <a:effectLst>
                  <a:outerShdw blurRad="38100" dist="38100" dir="2700000" algn="tl">
                    <a:srgbClr val="000000">
                      <a:alpha val="43137"/>
                    </a:srgbClr>
                  </a:outerShdw>
                </a:effectLst>
                <a:uLnTx/>
                <a:uFillTx/>
                <a:latin typeface="Nunito Sans" panose="00000500000000000000" pitchFamily="2" charset="0"/>
                <a:cs typeface="Arial"/>
                <a:sym typeface="Arial"/>
              </a:endParaRPr>
            </a:p>
          </p:txBody>
        </p:sp>
        <p:sp>
          <p:nvSpPr>
            <p:cNvPr id="104" name="Google Shape;10503;p61"/>
            <p:cNvSpPr/>
            <p:nvPr/>
          </p:nvSpPr>
          <p:spPr>
            <a:xfrm>
              <a:off x="923304" y="3434784"/>
              <a:ext cx="178042" cy="156594"/>
            </a:xfrm>
            <a:custGeom>
              <a:avLst/>
              <a:gdLst/>
              <a:ahLst/>
              <a:cxnLst/>
              <a:rect l="l" t="t" r="r" b="b"/>
              <a:pathLst>
                <a:path w="5620" h="4943" extrusionOk="0">
                  <a:moveTo>
                    <a:pt x="845" y="549"/>
                  </a:moveTo>
                  <a:cubicBezTo>
                    <a:pt x="844" y="550"/>
                    <a:pt x="842" y="552"/>
                    <a:pt x="841" y="553"/>
                  </a:cubicBezTo>
                  <a:lnTo>
                    <a:pt x="841" y="553"/>
                  </a:lnTo>
                  <a:cubicBezTo>
                    <a:pt x="842" y="552"/>
                    <a:pt x="844" y="550"/>
                    <a:pt x="845" y="549"/>
                  </a:cubicBezTo>
                  <a:close/>
                  <a:moveTo>
                    <a:pt x="4548" y="2561"/>
                  </a:moveTo>
                  <a:lnTo>
                    <a:pt x="4548" y="3145"/>
                  </a:lnTo>
                  <a:cubicBezTo>
                    <a:pt x="4548" y="3228"/>
                    <a:pt x="4620" y="3300"/>
                    <a:pt x="4715" y="3300"/>
                  </a:cubicBezTo>
                  <a:lnTo>
                    <a:pt x="5298" y="3300"/>
                  </a:lnTo>
                  <a:lnTo>
                    <a:pt x="5298" y="3871"/>
                  </a:lnTo>
                  <a:lnTo>
                    <a:pt x="4715" y="3871"/>
                  </a:lnTo>
                  <a:cubicBezTo>
                    <a:pt x="4620" y="3871"/>
                    <a:pt x="4548" y="3942"/>
                    <a:pt x="4548" y="4038"/>
                  </a:cubicBezTo>
                  <a:lnTo>
                    <a:pt x="4548" y="4609"/>
                  </a:lnTo>
                  <a:lnTo>
                    <a:pt x="3989" y="4609"/>
                  </a:lnTo>
                  <a:lnTo>
                    <a:pt x="3989" y="4038"/>
                  </a:lnTo>
                  <a:cubicBezTo>
                    <a:pt x="3989" y="3942"/>
                    <a:pt x="3905" y="3871"/>
                    <a:pt x="3822" y="3871"/>
                  </a:cubicBezTo>
                  <a:lnTo>
                    <a:pt x="3239" y="3871"/>
                  </a:lnTo>
                  <a:lnTo>
                    <a:pt x="3239" y="3300"/>
                  </a:lnTo>
                  <a:lnTo>
                    <a:pt x="3822" y="3300"/>
                  </a:lnTo>
                  <a:cubicBezTo>
                    <a:pt x="3905" y="3300"/>
                    <a:pt x="3989" y="3228"/>
                    <a:pt x="3989" y="3145"/>
                  </a:cubicBezTo>
                  <a:lnTo>
                    <a:pt x="3989" y="2561"/>
                  </a:lnTo>
                  <a:close/>
                  <a:moveTo>
                    <a:pt x="1441" y="0"/>
                  </a:moveTo>
                  <a:cubicBezTo>
                    <a:pt x="1159" y="0"/>
                    <a:pt x="895" y="90"/>
                    <a:pt x="667" y="263"/>
                  </a:cubicBezTo>
                  <a:cubicBezTo>
                    <a:pt x="0" y="787"/>
                    <a:pt x="0" y="1716"/>
                    <a:pt x="274" y="2347"/>
                  </a:cubicBezTo>
                  <a:cubicBezTo>
                    <a:pt x="441" y="2704"/>
                    <a:pt x="679" y="3038"/>
                    <a:pt x="988" y="3371"/>
                  </a:cubicBezTo>
                  <a:cubicBezTo>
                    <a:pt x="1441" y="3859"/>
                    <a:pt x="1941" y="4228"/>
                    <a:pt x="2405" y="4585"/>
                  </a:cubicBezTo>
                  <a:cubicBezTo>
                    <a:pt x="2441" y="4597"/>
                    <a:pt x="2465" y="4609"/>
                    <a:pt x="2500" y="4609"/>
                  </a:cubicBezTo>
                  <a:cubicBezTo>
                    <a:pt x="2524" y="4609"/>
                    <a:pt x="2560" y="4597"/>
                    <a:pt x="2584" y="4585"/>
                  </a:cubicBezTo>
                  <a:cubicBezTo>
                    <a:pt x="2798" y="4454"/>
                    <a:pt x="2977" y="4312"/>
                    <a:pt x="3131" y="4193"/>
                  </a:cubicBezTo>
                  <a:lnTo>
                    <a:pt x="3667" y="4193"/>
                  </a:lnTo>
                  <a:lnTo>
                    <a:pt x="3667" y="4776"/>
                  </a:lnTo>
                  <a:cubicBezTo>
                    <a:pt x="3667" y="4859"/>
                    <a:pt x="3739" y="4943"/>
                    <a:pt x="3834" y="4943"/>
                  </a:cubicBezTo>
                  <a:lnTo>
                    <a:pt x="4715" y="4943"/>
                  </a:lnTo>
                  <a:cubicBezTo>
                    <a:pt x="4798" y="4943"/>
                    <a:pt x="4870" y="4859"/>
                    <a:pt x="4870" y="4776"/>
                  </a:cubicBezTo>
                  <a:lnTo>
                    <a:pt x="4870" y="4193"/>
                  </a:lnTo>
                  <a:lnTo>
                    <a:pt x="5453" y="4193"/>
                  </a:lnTo>
                  <a:cubicBezTo>
                    <a:pt x="5548" y="4193"/>
                    <a:pt x="5620" y="4121"/>
                    <a:pt x="5620" y="4026"/>
                  </a:cubicBezTo>
                  <a:lnTo>
                    <a:pt x="5620" y="3157"/>
                  </a:lnTo>
                  <a:cubicBezTo>
                    <a:pt x="5620" y="3050"/>
                    <a:pt x="5548" y="2978"/>
                    <a:pt x="5453" y="2978"/>
                  </a:cubicBezTo>
                  <a:lnTo>
                    <a:pt x="4882" y="2978"/>
                  </a:lnTo>
                  <a:lnTo>
                    <a:pt x="4882" y="2395"/>
                  </a:lnTo>
                  <a:cubicBezTo>
                    <a:pt x="4882" y="2323"/>
                    <a:pt x="4834" y="2276"/>
                    <a:pt x="4775" y="2252"/>
                  </a:cubicBezTo>
                  <a:cubicBezTo>
                    <a:pt x="4798" y="2157"/>
                    <a:pt x="4834" y="2073"/>
                    <a:pt x="4858" y="1966"/>
                  </a:cubicBezTo>
                  <a:cubicBezTo>
                    <a:pt x="4882" y="1871"/>
                    <a:pt x="4834" y="1787"/>
                    <a:pt x="4739" y="1776"/>
                  </a:cubicBezTo>
                  <a:cubicBezTo>
                    <a:pt x="4725" y="1771"/>
                    <a:pt x="4710" y="1769"/>
                    <a:pt x="4695" y="1769"/>
                  </a:cubicBezTo>
                  <a:cubicBezTo>
                    <a:pt x="4625" y="1769"/>
                    <a:pt x="4558" y="1816"/>
                    <a:pt x="4548" y="1895"/>
                  </a:cubicBezTo>
                  <a:cubicBezTo>
                    <a:pt x="4525" y="2014"/>
                    <a:pt x="4489" y="2109"/>
                    <a:pt x="4429" y="2228"/>
                  </a:cubicBezTo>
                  <a:lnTo>
                    <a:pt x="3834" y="2228"/>
                  </a:lnTo>
                  <a:cubicBezTo>
                    <a:pt x="3739" y="2228"/>
                    <a:pt x="3667" y="2311"/>
                    <a:pt x="3667" y="2395"/>
                  </a:cubicBezTo>
                  <a:lnTo>
                    <a:pt x="3667" y="2978"/>
                  </a:lnTo>
                  <a:lnTo>
                    <a:pt x="3096" y="2978"/>
                  </a:lnTo>
                  <a:cubicBezTo>
                    <a:pt x="3001" y="2978"/>
                    <a:pt x="2929" y="3050"/>
                    <a:pt x="2929" y="3145"/>
                  </a:cubicBezTo>
                  <a:lnTo>
                    <a:pt x="2929" y="3942"/>
                  </a:lnTo>
                  <a:cubicBezTo>
                    <a:pt x="2798" y="4050"/>
                    <a:pt x="2655" y="4157"/>
                    <a:pt x="2500" y="4252"/>
                  </a:cubicBezTo>
                  <a:cubicBezTo>
                    <a:pt x="2060" y="3942"/>
                    <a:pt x="1619" y="3585"/>
                    <a:pt x="1215" y="3169"/>
                  </a:cubicBezTo>
                  <a:cubicBezTo>
                    <a:pt x="917" y="2859"/>
                    <a:pt x="715" y="2549"/>
                    <a:pt x="560" y="2228"/>
                  </a:cubicBezTo>
                  <a:cubicBezTo>
                    <a:pt x="322" y="1718"/>
                    <a:pt x="322" y="970"/>
                    <a:pt x="841" y="553"/>
                  </a:cubicBezTo>
                  <a:lnTo>
                    <a:pt x="841" y="553"/>
                  </a:lnTo>
                  <a:cubicBezTo>
                    <a:pt x="770" y="610"/>
                    <a:pt x="665" y="692"/>
                    <a:pt x="665" y="692"/>
                  </a:cubicBezTo>
                  <a:cubicBezTo>
                    <a:pt x="664" y="692"/>
                    <a:pt x="713" y="653"/>
                    <a:pt x="857" y="537"/>
                  </a:cubicBezTo>
                  <a:cubicBezTo>
                    <a:pt x="887" y="514"/>
                    <a:pt x="899" y="505"/>
                    <a:pt x="899" y="505"/>
                  </a:cubicBezTo>
                  <a:lnTo>
                    <a:pt x="899" y="505"/>
                  </a:lnTo>
                  <a:cubicBezTo>
                    <a:pt x="899" y="505"/>
                    <a:pt x="887" y="514"/>
                    <a:pt x="869" y="525"/>
                  </a:cubicBezTo>
                  <a:cubicBezTo>
                    <a:pt x="1045" y="396"/>
                    <a:pt x="1250" y="331"/>
                    <a:pt x="1461" y="331"/>
                  </a:cubicBezTo>
                  <a:cubicBezTo>
                    <a:pt x="1521" y="331"/>
                    <a:pt x="1582" y="336"/>
                    <a:pt x="1643" y="347"/>
                  </a:cubicBezTo>
                  <a:cubicBezTo>
                    <a:pt x="1941" y="406"/>
                    <a:pt x="2191" y="561"/>
                    <a:pt x="2358" y="799"/>
                  </a:cubicBezTo>
                  <a:cubicBezTo>
                    <a:pt x="2396" y="866"/>
                    <a:pt x="2445" y="893"/>
                    <a:pt x="2495" y="893"/>
                  </a:cubicBezTo>
                  <a:cubicBezTo>
                    <a:pt x="2552" y="893"/>
                    <a:pt x="2611" y="857"/>
                    <a:pt x="2655" y="799"/>
                  </a:cubicBezTo>
                  <a:cubicBezTo>
                    <a:pt x="2903" y="497"/>
                    <a:pt x="3171" y="342"/>
                    <a:pt x="3440" y="342"/>
                  </a:cubicBezTo>
                  <a:cubicBezTo>
                    <a:pt x="3468" y="342"/>
                    <a:pt x="3496" y="343"/>
                    <a:pt x="3524" y="347"/>
                  </a:cubicBezTo>
                  <a:lnTo>
                    <a:pt x="3536" y="347"/>
                  </a:lnTo>
                  <a:cubicBezTo>
                    <a:pt x="3763" y="347"/>
                    <a:pt x="3929" y="383"/>
                    <a:pt x="4072" y="478"/>
                  </a:cubicBezTo>
                  <a:cubicBezTo>
                    <a:pt x="4227" y="561"/>
                    <a:pt x="4358" y="716"/>
                    <a:pt x="4441" y="894"/>
                  </a:cubicBezTo>
                  <a:cubicBezTo>
                    <a:pt x="4501" y="1014"/>
                    <a:pt x="4548" y="1133"/>
                    <a:pt x="4560" y="1264"/>
                  </a:cubicBezTo>
                  <a:cubicBezTo>
                    <a:pt x="4584" y="1335"/>
                    <a:pt x="4644" y="1395"/>
                    <a:pt x="4727" y="1395"/>
                  </a:cubicBezTo>
                  <a:lnTo>
                    <a:pt x="4763" y="1395"/>
                  </a:lnTo>
                  <a:cubicBezTo>
                    <a:pt x="4846" y="1383"/>
                    <a:pt x="4906" y="1287"/>
                    <a:pt x="4894" y="1204"/>
                  </a:cubicBezTo>
                  <a:cubicBezTo>
                    <a:pt x="4858" y="1037"/>
                    <a:pt x="4822" y="883"/>
                    <a:pt x="4739" y="740"/>
                  </a:cubicBezTo>
                  <a:cubicBezTo>
                    <a:pt x="4620" y="525"/>
                    <a:pt x="4465" y="323"/>
                    <a:pt x="4251" y="192"/>
                  </a:cubicBezTo>
                  <a:cubicBezTo>
                    <a:pt x="4060" y="73"/>
                    <a:pt x="3834" y="13"/>
                    <a:pt x="3548" y="13"/>
                  </a:cubicBezTo>
                  <a:cubicBezTo>
                    <a:pt x="3514" y="10"/>
                    <a:pt x="3479" y="8"/>
                    <a:pt x="3445" y="8"/>
                  </a:cubicBezTo>
                  <a:cubicBezTo>
                    <a:pt x="3115" y="8"/>
                    <a:pt x="2805" y="165"/>
                    <a:pt x="2524" y="478"/>
                  </a:cubicBezTo>
                  <a:cubicBezTo>
                    <a:pt x="2322" y="240"/>
                    <a:pt x="2036" y="85"/>
                    <a:pt x="1703" y="25"/>
                  </a:cubicBezTo>
                  <a:cubicBezTo>
                    <a:pt x="1614" y="9"/>
                    <a:pt x="1527" y="0"/>
                    <a:pt x="144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smtClean="0">
                <a:ln>
                  <a:noFill/>
                </a:ln>
                <a:solidFill>
                  <a:srgbClr val="000000"/>
                </a:solidFill>
                <a:effectLst>
                  <a:outerShdw blurRad="38100" dist="38100" dir="2700000" algn="tl">
                    <a:srgbClr val="000000">
                      <a:alpha val="43137"/>
                    </a:srgbClr>
                  </a:outerShdw>
                </a:effectLst>
                <a:uLnTx/>
                <a:uFillTx/>
                <a:latin typeface="Nunito Sans" panose="00000500000000000000" pitchFamily="2" charset="0"/>
                <a:cs typeface="Arial"/>
                <a:sym typeface="Arial"/>
              </a:endParaRPr>
            </a:p>
          </p:txBody>
        </p:sp>
      </p:grpSp>
      <p:grpSp>
        <p:nvGrpSpPr>
          <p:cNvPr id="105" name="Google Shape;10499;p61"/>
          <p:cNvGrpSpPr/>
          <p:nvPr/>
        </p:nvGrpSpPr>
        <p:grpSpPr>
          <a:xfrm>
            <a:off x="3833181" y="8749715"/>
            <a:ext cx="900022" cy="882824"/>
            <a:chOff x="871254" y="3360146"/>
            <a:chExt cx="285183" cy="347023"/>
          </a:xfrm>
          <a:solidFill>
            <a:srgbClr val="595959"/>
          </a:solidFill>
        </p:grpSpPr>
        <p:sp>
          <p:nvSpPr>
            <p:cNvPr id="106" name="Google Shape;10500;p61"/>
            <p:cNvSpPr/>
            <p:nvPr/>
          </p:nvSpPr>
          <p:spPr>
            <a:xfrm>
              <a:off x="871254" y="3360146"/>
              <a:ext cx="135052" cy="164863"/>
            </a:xfrm>
            <a:custGeom>
              <a:avLst/>
              <a:gdLst/>
              <a:ahLst/>
              <a:cxnLst/>
              <a:rect l="l" t="t" r="r" b="b"/>
              <a:pathLst>
                <a:path w="4263" h="5204" extrusionOk="0">
                  <a:moveTo>
                    <a:pt x="4084" y="0"/>
                  </a:moveTo>
                  <a:cubicBezTo>
                    <a:pt x="2965" y="107"/>
                    <a:pt x="1941" y="619"/>
                    <a:pt x="1179" y="1453"/>
                  </a:cubicBezTo>
                  <a:cubicBezTo>
                    <a:pt x="417" y="2286"/>
                    <a:pt x="0" y="3358"/>
                    <a:pt x="0" y="4489"/>
                  </a:cubicBezTo>
                  <a:cubicBezTo>
                    <a:pt x="0" y="4679"/>
                    <a:pt x="12" y="4870"/>
                    <a:pt x="36" y="5060"/>
                  </a:cubicBezTo>
                  <a:cubicBezTo>
                    <a:pt x="48" y="5144"/>
                    <a:pt x="107" y="5203"/>
                    <a:pt x="191" y="5203"/>
                  </a:cubicBezTo>
                  <a:lnTo>
                    <a:pt x="214" y="5203"/>
                  </a:lnTo>
                  <a:cubicBezTo>
                    <a:pt x="298" y="5179"/>
                    <a:pt x="357" y="5108"/>
                    <a:pt x="345" y="5025"/>
                  </a:cubicBezTo>
                  <a:cubicBezTo>
                    <a:pt x="310" y="4834"/>
                    <a:pt x="310" y="4667"/>
                    <a:pt x="310" y="4477"/>
                  </a:cubicBezTo>
                  <a:cubicBezTo>
                    <a:pt x="310" y="2310"/>
                    <a:pt x="1941" y="524"/>
                    <a:pt x="4096" y="310"/>
                  </a:cubicBezTo>
                  <a:cubicBezTo>
                    <a:pt x="4107" y="312"/>
                    <a:pt x="4118" y="313"/>
                    <a:pt x="4128" y="313"/>
                  </a:cubicBezTo>
                  <a:cubicBezTo>
                    <a:pt x="4215" y="313"/>
                    <a:pt x="4263" y="229"/>
                    <a:pt x="4263" y="155"/>
                  </a:cubicBezTo>
                  <a:cubicBezTo>
                    <a:pt x="4239" y="60"/>
                    <a:pt x="4167" y="0"/>
                    <a:pt x="408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smtClean="0">
                <a:ln>
                  <a:noFill/>
                </a:ln>
                <a:solidFill>
                  <a:srgbClr val="000000"/>
                </a:solidFill>
                <a:effectLst>
                  <a:outerShdw blurRad="38100" dist="38100" dir="2700000" algn="tl">
                    <a:srgbClr val="000000">
                      <a:alpha val="43137"/>
                    </a:srgbClr>
                  </a:outerShdw>
                </a:effectLst>
                <a:uLnTx/>
                <a:uFillTx/>
                <a:latin typeface="Nunito Sans" panose="00000500000000000000" pitchFamily="2" charset="0"/>
                <a:cs typeface="Arial"/>
                <a:sym typeface="Arial"/>
              </a:endParaRPr>
            </a:p>
          </p:txBody>
        </p:sp>
        <p:sp>
          <p:nvSpPr>
            <p:cNvPr id="107" name="Google Shape;10501;p61"/>
            <p:cNvSpPr/>
            <p:nvPr/>
          </p:nvSpPr>
          <p:spPr>
            <a:xfrm>
              <a:off x="876132" y="3360146"/>
              <a:ext cx="280305" cy="347023"/>
            </a:xfrm>
            <a:custGeom>
              <a:avLst/>
              <a:gdLst/>
              <a:ahLst/>
              <a:cxnLst/>
              <a:rect l="l" t="t" r="r" b="b"/>
              <a:pathLst>
                <a:path w="8848" h="10954" extrusionOk="0">
                  <a:moveTo>
                    <a:pt x="4585" y="0"/>
                  </a:moveTo>
                  <a:cubicBezTo>
                    <a:pt x="4490" y="0"/>
                    <a:pt x="4418" y="60"/>
                    <a:pt x="4418" y="155"/>
                  </a:cubicBezTo>
                  <a:cubicBezTo>
                    <a:pt x="4418" y="238"/>
                    <a:pt x="4478" y="322"/>
                    <a:pt x="4561" y="322"/>
                  </a:cubicBezTo>
                  <a:cubicBezTo>
                    <a:pt x="6787" y="441"/>
                    <a:pt x="8526" y="2262"/>
                    <a:pt x="8526" y="4489"/>
                  </a:cubicBezTo>
                  <a:cubicBezTo>
                    <a:pt x="8526" y="6298"/>
                    <a:pt x="7359" y="7906"/>
                    <a:pt x="5621" y="8454"/>
                  </a:cubicBezTo>
                  <a:cubicBezTo>
                    <a:pt x="5597" y="8477"/>
                    <a:pt x="5549" y="8489"/>
                    <a:pt x="5537" y="8537"/>
                  </a:cubicBezTo>
                  <a:lnTo>
                    <a:pt x="4347" y="10501"/>
                  </a:lnTo>
                  <a:lnTo>
                    <a:pt x="3156" y="8537"/>
                  </a:lnTo>
                  <a:cubicBezTo>
                    <a:pt x="3132" y="8501"/>
                    <a:pt x="3108" y="8477"/>
                    <a:pt x="3061" y="8454"/>
                  </a:cubicBezTo>
                  <a:cubicBezTo>
                    <a:pt x="1727" y="8025"/>
                    <a:pt x="715" y="6965"/>
                    <a:pt x="322" y="5632"/>
                  </a:cubicBezTo>
                  <a:cubicBezTo>
                    <a:pt x="303" y="5556"/>
                    <a:pt x="238" y="5517"/>
                    <a:pt x="177" y="5517"/>
                  </a:cubicBezTo>
                  <a:cubicBezTo>
                    <a:pt x="161" y="5517"/>
                    <a:pt x="146" y="5520"/>
                    <a:pt x="132" y="5525"/>
                  </a:cubicBezTo>
                  <a:cubicBezTo>
                    <a:pt x="37" y="5560"/>
                    <a:pt x="1" y="5644"/>
                    <a:pt x="25" y="5715"/>
                  </a:cubicBezTo>
                  <a:cubicBezTo>
                    <a:pt x="239" y="6429"/>
                    <a:pt x="608" y="7084"/>
                    <a:pt x="1132" y="7608"/>
                  </a:cubicBezTo>
                  <a:cubicBezTo>
                    <a:pt x="1632" y="8132"/>
                    <a:pt x="2239" y="8513"/>
                    <a:pt x="2930" y="8739"/>
                  </a:cubicBezTo>
                  <a:lnTo>
                    <a:pt x="4228" y="10882"/>
                  </a:lnTo>
                  <a:cubicBezTo>
                    <a:pt x="4251" y="10930"/>
                    <a:pt x="4299" y="10954"/>
                    <a:pt x="4359" y="10954"/>
                  </a:cubicBezTo>
                  <a:cubicBezTo>
                    <a:pt x="4418" y="10954"/>
                    <a:pt x="4466" y="10930"/>
                    <a:pt x="4490" y="10882"/>
                  </a:cubicBezTo>
                  <a:lnTo>
                    <a:pt x="5787" y="8739"/>
                  </a:lnTo>
                  <a:cubicBezTo>
                    <a:pt x="6668" y="8442"/>
                    <a:pt x="7407" y="7894"/>
                    <a:pt x="7978" y="7144"/>
                  </a:cubicBezTo>
                  <a:cubicBezTo>
                    <a:pt x="8550" y="6370"/>
                    <a:pt x="8847" y="5441"/>
                    <a:pt x="8847" y="4465"/>
                  </a:cubicBezTo>
                  <a:cubicBezTo>
                    <a:pt x="8847" y="2107"/>
                    <a:pt x="6978" y="119"/>
                    <a:pt x="458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smtClean="0">
                <a:ln>
                  <a:noFill/>
                </a:ln>
                <a:solidFill>
                  <a:srgbClr val="000000"/>
                </a:solidFill>
                <a:effectLst>
                  <a:outerShdw blurRad="38100" dist="38100" dir="2700000" algn="tl">
                    <a:srgbClr val="000000">
                      <a:alpha val="43137"/>
                    </a:srgbClr>
                  </a:outerShdw>
                </a:effectLst>
                <a:uLnTx/>
                <a:uFillTx/>
                <a:latin typeface="Nunito Sans" panose="00000500000000000000" pitchFamily="2" charset="0"/>
                <a:cs typeface="Arial"/>
                <a:sym typeface="Arial"/>
              </a:endParaRPr>
            </a:p>
          </p:txBody>
        </p:sp>
        <p:sp>
          <p:nvSpPr>
            <p:cNvPr id="108" name="Google Shape;10502;p61"/>
            <p:cNvSpPr/>
            <p:nvPr/>
          </p:nvSpPr>
          <p:spPr>
            <a:xfrm>
              <a:off x="950073" y="3450656"/>
              <a:ext cx="792" cy="1172"/>
            </a:xfrm>
            <a:custGeom>
              <a:avLst/>
              <a:gdLst/>
              <a:ahLst/>
              <a:cxnLst/>
              <a:rect l="l" t="t" r="r" b="b"/>
              <a:pathLst>
                <a:path w="25" h="37" extrusionOk="0">
                  <a:moveTo>
                    <a:pt x="24" y="1"/>
                  </a:moveTo>
                  <a:lnTo>
                    <a:pt x="12" y="24"/>
                  </a:lnTo>
                  <a:cubicBezTo>
                    <a:pt x="12" y="24"/>
                    <a:pt x="0" y="24"/>
                    <a:pt x="0" y="36"/>
                  </a:cubicBezTo>
                  <a:cubicBezTo>
                    <a:pt x="12" y="24"/>
                    <a:pt x="24" y="24"/>
                    <a:pt x="2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smtClean="0">
                <a:ln>
                  <a:noFill/>
                </a:ln>
                <a:solidFill>
                  <a:srgbClr val="000000"/>
                </a:solidFill>
                <a:effectLst>
                  <a:outerShdw blurRad="38100" dist="38100" dir="2700000" algn="tl">
                    <a:srgbClr val="000000">
                      <a:alpha val="43137"/>
                    </a:srgbClr>
                  </a:outerShdw>
                </a:effectLst>
                <a:uLnTx/>
                <a:uFillTx/>
                <a:latin typeface="Nunito Sans" panose="00000500000000000000" pitchFamily="2" charset="0"/>
                <a:cs typeface="Arial"/>
                <a:sym typeface="Arial"/>
              </a:endParaRPr>
            </a:p>
          </p:txBody>
        </p:sp>
        <p:sp>
          <p:nvSpPr>
            <p:cNvPr id="109" name="Google Shape;10503;p61"/>
            <p:cNvSpPr/>
            <p:nvPr/>
          </p:nvSpPr>
          <p:spPr>
            <a:xfrm>
              <a:off x="923304" y="3434784"/>
              <a:ext cx="178042" cy="156594"/>
            </a:xfrm>
            <a:custGeom>
              <a:avLst/>
              <a:gdLst/>
              <a:ahLst/>
              <a:cxnLst/>
              <a:rect l="l" t="t" r="r" b="b"/>
              <a:pathLst>
                <a:path w="5620" h="4943" extrusionOk="0">
                  <a:moveTo>
                    <a:pt x="845" y="549"/>
                  </a:moveTo>
                  <a:cubicBezTo>
                    <a:pt x="844" y="550"/>
                    <a:pt x="842" y="552"/>
                    <a:pt x="841" y="553"/>
                  </a:cubicBezTo>
                  <a:lnTo>
                    <a:pt x="841" y="553"/>
                  </a:lnTo>
                  <a:cubicBezTo>
                    <a:pt x="842" y="552"/>
                    <a:pt x="844" y="550"/>
                    <a:pt x="845" y="549"/>
                  </a:cubicBezTo>
                  <a:close/>
                  <a:moveTo>
                    <a:pt x="4548" y="2561"/>
                  </a:moveTo>
                  <a:lnTo>
                    <a:pt x="4548" y="3145"/>
                  </a:lnTo>
                  <a:cubicBezTo>
                    <a:pt x="4548" y="3228"/>
                    <a:pt x="4620" y="3300"/>
                    <a:pt x="4715" y="3300"/>
                  </a:cubicBezTo>
                  <a:lnTo>
                    <a:pt x="5298" y="3300"/>
                  </a:lnTo>
                  <a:lnTo>
                    <a:pt x="5298" y="3871"/>
                  </a:lnTo>
                  <a:lnTo>
                    <a:pt x="4715" y="3871"/>
                  </a:lnTo>
                  <a:cubicBezTo>
                    <a:pt x="4620" y="3871"/>
                    <a:pt x="4548" y="3942"/>
                    <a:pt x="4548" y="4038"/>
                  </a:cubicBezTo>
                  <a:lnTo>
                    <a:pt x="4548" y="4609"/>
                  </a:lnTo>
                  <a:lnTo>
                    <a:pt x="3989" y="4609"/>
                  </a:lnTo>
                  <a:lnTo>
                    <a:pt x="3989" y="4038"/>
                  </a:lnTo>
                  <a:cubicBezTo>
                    <a:pt x="3989" y="3942"/>
                    <a:pt x="3905" y="3871"/>
                    <a:pt x="3822" y="3871"/>
                  </a:cubicBezTo>
                  <a:lnTo>
                    <a:pt x="3239" y="3871"/>
                  </a:lnTo>
                  <a:lnTo>
                    <a:pt x="3239" y="3300"/>
                  </a:lnTo>
                  <a:lnTo>
                    <a:pt x="3822" y="3300"/>
                  </a:lnTo>
                  <a:cubicBezTo>
                    <a:pt x="3905" y="3300"/>
                    <a:pt x="3989" y="3228"/>
                    <a:pt x="3989" y="3145"/>
                  </a:cubicBezTo>
                  <a:lnTo>
                    <a:pt x="3989" y="2561"/>
                  </a:lnTo>
                  <a:close/>
                  <a:moveTo>
                    <a:pt x="1441" y="0"/>
                  </a:moveTo>
                  <a:cubicBezTo>
                    <a:pt x="1159" y="0"/>
                    <a:pt x="895" y="90"/>
                    <a:pt x="667" y="263"/>
                  </a:cubicBezTo>
                  <a:cubicBezTo>
                    <a:pt x="0" y="787"/>
                    <a:pt x="0" y="1716"/>
                    <a:pt x="274" y="2347"/>
                  </a:cubicBezTo>
                  <a:cubicBezTo>
                    <a:pt x="441" y="2704"/>
                    <a:pt x="679" y="3038"/>
                    <a:pt x="988" y="3371"/>
                  </a:cubicBezTo>
                  <a:cubicBezTo>
                    <a:pt x="1441" y="3859"/>
                    <a:pt x="1941" y="4228"/>
                    <a:pt x="2405" y="4585"/>
                  </a:cubicBezTo>
                  <a:cubicBezTo>
                    <a:pt x="2441" y="4597"/>
                    <a:pt x="2465" y="4609"/>
                    <a:pt x="2500" y="4609"/>
                  </a:cubicBezTo>
                  <a:cubicBezTo>
                    <a:pt x="2524" y="4609"/>
                    <a:pt x="2560" y="4597"/>
                    <a:pt x="2584" y="4585"/>
                  </a:cubicBezTo>
                  <a:cubicBezTo>
                    <a:pt x="2798" y="4454"/>
                    <a:pt x="2977" y="4312"/>
                    <a:pt x="3131" y="4193"/>
                  </a:cubicBezTo>
                  <a:lnTo>
                    <a:pt x="3667" y="4193"/>
                  </a:lnTo>
                  <a:lnTo>
                    <a:pt x="3667" y="4776"/>
                  </a:lnTo>
                  <a:cubicBezTo>
                    <a:pt x="3667" y="4859"/>
                    <a:pt x="3739" y="4943"/>
                    <a:pt x="3834" y="4943"/>
                  </a:cubicBezTo>
                  <a:lnTo>
                    <a:pt x="4715" y="4943"/>
                  </a:lnTo>
                  <a:cubicBezTo>
                    <a:pt x="4798" y="4943"/>
                    <a:pt x="4870" y="4859"/>
                    <a:pt x="4870" y="4776"/>
                  </a:cubicBezTo>
                  <a:lnTo>
                    <a:pt x="4870" y="4193"/>
                  </a:lnTo>
                  <a:lnTo>
                    <a:pt x="5453" y="4193"/>
                  </a:lnTo>
                  <a:cubicBezTo>
                    <a:pt x="5548" y="4193"/>
                    <a:pt x="5620" y="4121"/>
                    <a:pt x="5620" y="4026"/>
                  </a:cubicBezTo>
                  <a:lnTo>
                    <a:pt x="5620" y="3157"/>
                  </a:lnTo>
                  <a:cubicBezTo>
                    <a:pt x="5620" y="3050"/>
                    <a:pt x="5548" y="2978"/>
                    <a:pt x="5453" y="2978"/>
                  </a:cubicBezTo>
                  <a:lnTo>
                    <a:pt x="4882" y="2978"/>
                  </a:lnTo>
                  <a:lnTo>
                    <a:pt x="4882" y="2395"/>
                  </a:lnTo>
                  <a:cubicBezTo>
                    <a:pt x="4882" y="2323"/>
                    <a:pt x="4834" y="2276"/>
                    <a:pt x="4775" y="2252"/>
                  </a:cubicBezTo>
                  <a:cubicBezTo>
                    <a:pt x="4798" y="2157"/>
                    <a:pt x="4834" y="2073"/>
                    <a:pt x="4858" y="1966"/>
                  </a:cubicBezTo>
                  <a:cubicBezTo>
                    <a:pt x="4882" y="1871"/>
                    <a:pt x="4834" y="1787"/>
                    <a:pt x="4739" y="1776"/>
                  </a:cubicBezTo>
                  <a:cubicBezTo>
                    <a:pt x="4725" y="1771"/>
                    <a:pt x="4710" y="1769"/>
                    <a:pt x="4695" y="1769"/>
                  </a:cubicBezTo>
                  <a:cubicBezTo>
                    <a:pt x="4625" y="1769"/>
                    <a:pt x="4558" y="1816"/>
                    <a:pt x="4548" y="1895"/>
                  </a:cubicBezTo>
                  <a:cubicBezTo>
                    <a:pt x="4525" y="2014"/>
                    <a:pt x="4489" y="2109"/>
                    <a:pt x="4429" y="2228"/>
                  </a:cubicBezTo>
                  <a:lnTo>
                    <a:pt x="3834" y="2228"/>
                  </a:lnTo>
                  <a:cubicBezTo>
                    <a:pt x="3739" y="2228"/>
                    <a:pt x="3667" y="2311"/>
                    <a:pt x="3667" y="2395"/>
                  </a:cubicBezTo>
                  <a:lnTo>
                    <a:pt x="3667" y="2978"/>
                  </a:lnTo>
                  <a:lnTo>
                    <a:pt x="3096" y="2978"/>
                  </a:lnTo>
                  <a:cubicBezTo>
                    <a:pt x="3001" y="2978"/>
                    <a:pt x="2929" y="3050"/>
                    <a:pt x="2929" y="3145"/>
                  </a:cubicBezTo>
                  <a:lnTo>
                    <a:pt x="2929" y="3942"/>
                  </a:lnTo>
                  <a:cubicBezTo>
                    <a:pt x="2798" y="4050"/>
                    <a:pt x="2655" y="4157"/>
                    <a:pt x="2500" y="4252"/>
                  </a:cubicBezTo>
                  <a:cubicBezTo>
                    <a:pt x="2060" y="3942"/>
                    <a:pt x="1619" y="3585"/>
                    <a:pt x="1215" y="3169"/>
                  </a:cubicBezTo>
                  <a:cubicBezTo>
                    <a:pt x="917" y="2859"/>
                    <a:pt x="715" y="2549"/>
                    <a:pt x="560" y="2228"/>
                  </a:cubicBezTo>
                  <a:cubicBezTo>
                    <a:pt x="322" y="1718"/>
                    <a:pt x="322" y="970"/>
                    <a:pt x="841" y="553"/>
                  </a:cubicBezTo>
                  <a:lnTo>
                    <a:pt x="841" y="553"/>
                  </a:lnTo>
                  <a:cubicBezTo>
                    <a:pt x="770" y="610"/>
                    <a:pt x="665" y="692"/>
                    <a:pt x="665" y="692"/>
                  </a:cubicBezTo>
                  <a:cubicBezTo>
                    <a:pt x="664" y="692"/>
                    <a:pt x="713" y="653"/>
                    <a:pt x="857" y="537"/>
                  </a:cubicBezTo>
                  <a:cubicBezTo>
                    <a:pt x="887" y="514"/>
                    <a:pt x="899" y="505"/>
                    <a:pt x="899" y="505"/>
                  </a:cubicBezTo>
                  <a:lnTo>
                    <a:pt x="899" y="505"/>
                  </a:lnTo>
                  <a:cubicBezTo>
                    <a:pt x="899" y="505"/>
                    <a:pt x="887" y="514"/>
                    <a:pt x="869" y="525"/>
                  </a:cubicBezTo>
                  <a:cubicBezTo>
                    <a:pt x="1045" y="396"/>
                    <a:pt x="1250" y="331"/>
                    <a:pt x="1461" y="331"/>
                  </a:cubicBezTo>
                  <a:cubicBezTo>
                    <a:pt x="1521" y="331"/>
                    <a:pt x="1582" y="336"/>
                    <a:pt x="1643" y="347"/>
                  </a:cubicBezTo>
                  <a:cubicBezTo>
                    <a:pt x="1941" y="406"/>
                    <a:pt x="2191" y="561"/>
                    <a:pt x="2358" y="799"/>
                  </a:cubicBezTo>
                  <a:cubicBezTo>
                    <a:pt x="2396" y="866"/>
                    <a:pt x="2445" y="893"/>
                    <a:pt x="2495" y="893"/>
                  </a:cubicBezTo>
                  <a:cubicBezTo>
                    <a:pt x="2552" y="893"/>
                    <a:pt x="2611" y="857"/>
                    <a:pt x="2655" y="799"/>
                  </a:cubicBezTo>
                  <a:cubicBezTo>
                    <a:pt x="2903" y="497"/>
                    <a:pt x="3171" y="342"/>
                    <a:pt x="3440" y="342"/>
                  </a:cubicBezTo>
                  <a:cubicBezTo>
                    <a:pt x="3468" y="342"/>
                    <a:pt x="3496" y="343"/>
                    <a:pt x="3524" y="347"/>
                  </a:cubicBezTo>
                  <a:lnTo>
                    <a:pt x="3536" y="347"/>
                  </a:lnTo>
                  <a:cubicBezTo>
                    <a:pt x="3763" y="347"/>
                    <a:pt x="3929" y="383"/>
                    <a:pt x="4072" y="478"/>
                  </a:cubicBezTo>
                  <a:cubicBezTo>
                    <a:pt x="4227" y="561"/>
                    <a:pt x="4358" y="716"/>
                    <a:pt x="4441" y="894"/>
                  </a:cubicBezTo>
                  <a:cubicBezTo>
                    <a:pt x="4501" y="1014"/>
                    <a:pt x="4548" y="1133"/>
                    <a:pt x="4560" y="1264"/>
                  </a:cubicBezTo>
                  <a:cubicBezTo>
                    <a:pt x="4584" y="1335"/>
                    <a:pt x="4644" y="1395"/>
                    <a:pt x="4727" y="1395"/>
                  </a:cubicBezTo>
                  <a:lnTo>
                    <a:pt x="4763" y="1395"/>
                  </a:lnTo>
                  <a:cubicBezTo>
                    <a:pt x="4846" y="1383"/>
                    <a:pt x="4906" y="1287"/>
                    <a:pt x="4894" y="1204"/>
                  </a:cubicBezTo>
                  <a:cubicBezTo>
                    <a:pt x="4858" y="1037"/>
                    <a:pt x="4822" y="883"/>
                    <a:pt x="4739" y="740"/>
                  </a:cubicBezTo>
                  <a:cubicBezTo>
                    <a:pt x="4620" y="525"/>
                    <a:pt x="4465" y="323"/>
                    <a:pt x="4251" y="192"/>
                  </a:cubicBezTo>
                  <a:cubicBezTo>
                    <a:pt x="4060" y="73"/>
                    <a:pt x="3834" y="13"/>
                    <a:pt x="3548" y="13"/>
                  </a:cubicBezTo>
                  <a:cubicBezTo>
                    <a:pt x="3514" y="10"/>
                    <a:pt x="3479" y="8"/>
                    <a:pt x="3445" y="8"/>
                  </a:cubicBezTo>
                  <a:cubicBezTo>
                    <a:pt x="3115" y="8"/>
                    <a:pt x="2805" y="165"/>
                    <a:pt x="2524" y="478"/>
                  </a:cubicBezTo>
                  <a:cubicBezTo>
                    <a:pt x="2322" y="240"/>
                    <a:pt x="2036" y="85"/>
                    <a:pt x="1703" y="25"/>
                  </a:cubicBezTo>
                  <a:cubicBezTo>
                    <a:pt x="1614" y="9"/>
                    <a:pt x="1527" y="0"/>
                    <a:pt x="144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smtClean="0">
                <a:ln>
                  <a:noFill/>
                </a:ln>
                <a:solidFill>
                  <a:srgbClr val="000000"/>
                </a:solidFill>
                <a:effectLst>
                  <a:outerShdw blurRad="38100" dist="38100" dir="2700000" algn="tl">
                    <a:srgbClr val="000000">
                      <a:alpha val="43137"/>
                    </a:srgbClr>
                  </a:outerShdw>
                </a:effectLst>
                <a:uLnTx/>
                <a:uFillTx/>
                <a:latin typeface="Nunito Sans" panose="00000500000000000000" pitchFamily="2" charset="0"/>
                <a:cs typeface="Arial"/>
                <a:sym typeface="Arial"/>
              </a:endParaRPr>
            </a:p>
          </p:txBody>
        </p:sp>
      </p:grpSp>
      <p:grpSp>
        <p:nvGrpSpPr>
          <p:cNvPr id="110" name="Google Shape;10499;p61"/>
          <p:cNvGrpSpPr/>
          <p:nvPr/>
        </p:nvGrpSpPr>
        <p:grpSpPr>
          <a:xfrm>
            <a:off x="3840406" y="6199829"/>
            <a:ext cx="900022" cy="882824"/>
            <a:chOff x="871254" y="3360146"/>
            <a:chExt cx="285183" cy="347023"/>
          </a:xfrm>
          <a:solidFill>
            <a:srgbClr val="595959"/>
          </a:solidFill>
        </p:grpSpPr>
        <p:sp>
          <p:nvSpPr>
            <p:cNvPr id="111" name="Google Shape;10500;p61"/>
            <p:cNvSpPr/>
            <p:nvPr/>
          </p:nvSpPr>
          <p:spPr>
            <a:xfrm>
              <a:off x="871254" y="3360146"/>
              <a:ext cx="135052" cy="164863"/>
            </a:xfrm>
            <a:custGeom>
              <a:avLst/>
              <a:gdLst/>
              <a:ahLst/>
              <a:cxnLst/>
              <a:rect l="l" t="t" r="r" b="b"/>
              <a:pathLst>
                <a:path w="4263" h="5204" extrusionOk="0">
                  <a:moveTo>
                    <a:pt x="4084" y="0"/>
                  </a:moveTo>
                  <a:cubicBezTo>
                    <a:pt x="2965" y="107"/>
                    <a:pt x="1941" y="619"/>
                    <a:pt x="1179" y="1453"/>
                  </a:cubicBezTo>
                  <a:cubicBezTo>
                    <a:pt x="417" y="2286"/>
                    <a:pt x="0" y="3358"/>
                    <a:pt x="0" y="4489"/>
                  </a:cubicBezTo>
                  <a:cubicBezTo>
                    <a:pt x="0" y="4679"/>
                    <a:pt x="12" y="4870"/>
                    <a:pt x="36" y="5060"/>
                  </a:cubicBezTo>
                  <a:cubicBezTo>
                    <a:pt x="48" y="5144"/>
                    <a:pt x="107" y="5203"/>
                    <a:pt x="191" y="5203"/>
                  </a:cubicBezTo>
                  <a:lnTo>
                    <a:pt x="214" y="5203"/>
                  </a:lnTo>
                  <a:cubicBezTo>
                    <a:pt x="298" y="5179"/>
                    <a:pt x="357" y="5108"/>
                    <a:pt x="345" y="5025"/>
                  </a:cubicBezTo>
                  <a:cubicBezTo>
                    <a:pt x="310" y="4834"/>
                    <a:pt x="310" y="4667"/>
                    <a:pt x="310" y="4477"/>
                  </a:cubicBezTo>
                  <a:cubicBezTo>
                    <a:pt x="310" y="2310"/>
                    <a:pt x="1941" y="524"/>
                    <a:pt x="4096" y="310"/>
                  </a:cubicBezTo>
                  <a:cubicBezTo>
                    <a:pt x="4107" y="312"/>
                    <a:pt x="4118" y="313"/>
                    <a:pt x="4128" y="313"/>
                  </a:cubicBezTo>
                  <a:cubicBezTo>
                    <a:pt x="4215" y="313"/>
                    <a:pt x="4263" y="229"/>
                    <a:pt x="4263" y="155"/>
                  </a:cubicBezTo>
                  <a:cubicBezTo>
                    <a:pt x="4239" y="60"/>
                    <a:pt x="4167" y="0"/>
                    <a:pt x="408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smtClean="0">
                <a:ln>
                  <a:noFill/>
                </a:ln>
                <a:solidFill>
                  <a:srgbClr val="000000"/>
                </a:solidFill>
                <a:effectLst>
                  <a:outerShdw blurRad="38100" dist="38100" dir="2700000" algn="tl">
                    <a:srgbClr val="000000">
                      <a:alpha val="43137"/>
                    </a:srgbClr>
                  </a:outerShdw>
                </a:effectLst>
                <a:uLnTx/>
                <a:uFillTx/>
                <a:latin typeface="Nunito Sans" panose="00000500000000000000" pitchFamily="2" charset="0"/>
                <a:cs typeface="Arial"/>
                <a:sym typeface="Arial"/>
              </a:endParaRPr>
            </a:p>
          </p:txBody>
        </p:sp>
        <p:sp>
          <p:nvSpPr>
            <p:cNvPr id="112" name="Google Shape;10501;p61"/>
            <p:cNvSpPr/>
            <p:nvPr/>
          </p:nvSpPr>
          <p:spPr>
            <a:xfrm>
              <a:off x="876132" y="3360146"/>
              <a:ext cx="280305" cy="347023"/>
            </a:xfrm>
            <a:custGeom>
              <a:avLst/>
              <a:gdLst/>
              <a:ahLst/>
              <a:cxnLst/>
              <a:rect l="l" t="t" r="r" b="b"/>
              <a:pathLst>
                <a:path w="8848" h="10954" extrusionOk="0">
                  <a:moveTo>
                    <a:pt x="4585" y="0"/>
                  </a:moveTo>
                  <a:cubicBezTo>
                    <a:pt x="4490" y="0"/>
                    <a:pt x="4418" y="60"/>
                    <a:pt x="4418" y="155"/>
                  </a:cubicBezTo>
                  <a:cubicBezTo>
                    <a:pt x="4418" y="238"/>
                    <a:pt x="4478" y="322"/>
                    <a:pt x="4561" y="322"/>
                  </a:cubicBezTo>
                  <a:cubicBezTo>
                    <a:pt x="6787" y="441"/>
                    <a:pt x="8526" y="2262"/>
                    <a:pt x="8526" y="4489"/>
                  </a:cubicBezTo>
                  <a:cubicBezTo>
                    <a:pt x="8526" y="6298"/>
                    <a:pt x="7359" y="7906"/>
                    <a:pt x="5621" y="8454"/>
                  </a:cubicBezTo>
                  <a:cubicBezTo>
                    <a:pt x="5597" y="8477"/>
                    <a:pt x="5549" y="8489"/>
                    <a:pt x="5537" y="8537"/>
                  </a:cubicBezTo>
                  <a:lnTo>
                    <a:pt x="4347" y="10501"/>
                  </a:lnTo>
                  <a:lnTo>
                    <a:pt x="3156" y="8537"/>
                  </a:lnTo>
                  <a:cubicBezTo>
                    <a:pt x="3132" y="8501"/>
                    <a:pt x="3108" y="8477"/>
                    <a:pt x="3061" y="8454"/>
                  </a:cubicBezTo>
                  <a:cubicBezTo>
                    <a:pt x="1727" y="8025"/>
                    <a:pt x="715" y="6965"/>
                    <a:pt x="322" y="5632"/>
                  </a:cubicBezTo>
                  <a:cubicBezTo>
                    <a:pt x="303" y="5556"/>
                    <a:pt x="238" y="5517"/>
                    <a:pt x="177" y="5517"/>
                  </a:cubicBezTo>
                  <a:cubicBezTo>
                    <a:pt x="161" y="5517"/>
                    <a:pt x="146" y="5520"/>
                    <a:pt x="132" y="5525"/>
                  </a:cubicBezTo>
                  <a:cubicBezTo>
                    <a:pt x="37" y="5560"/>
                    <a:pt x="1" y="5644"/>
                    <a:pt x="25" y="5715"/>
                  </a:cubicBezTo>
                  <a:cubicBezTo>
                    <a:pt x="239" y="6429"/>
                    <a:pt x="608" y="7084"/>
                    <a:pt x="1132" y="7608"/>
                  </a:cubicBezTo>
                  <a:cubicBezTo>
                    <a:pt x="1632" y="8132"/>
                    <a:pt x="2239" y="8513"/>
                    <a:pt x="2930" y="8739"/>
                  </a:cubicBezTo>
                  <a:lnTo>
                    <a:pt x="4228" y="10882"/>
                  </a:lnTo>
                  <a:cubicBezTo>
                    <a:pt x="4251" y="10930"/>
                    <a:pt x="4299" y="10954"/>
                    <a:pt x="4359" y="10954"/>
                  </a:cubicBezTo>
                  <a:cubicBezTo>
                    <a:pt x="4418" y="10954"/>
                    <a:pt x="4466" y="10930"/>
                    <a:pt x="4490" y="10882"/>
                  </a:cubicBezTo>
                  <a:lnTo>
                    <a:pt x="5787" y="8739"/>
                  </a:lnTo>
                  <a:cubicBezTo>
                    <a:pt x="6668" y="8442"/>
                    <a:pt x="7407" y="7894"/>
                    <a:pt x="7978" y="7144"/>
                  </a:cubicBezTo>
                  <a:cubicBezTo>
                    <a:pt x="8550" y="6370"/>
                    <a:pt x="8847" y="5441"/>
                    <a:pt x="8847" y="4465"/>
                  </a:cubicBezTo>
                  <a:cubicBezTo>
                    <a:pt x="8847" y="2107"/>
                    <a:pt x="6978" y="119"/>
                    <a:pt x="458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smtClean="0">
                <a:ln>
                  <a:noFill/>
                </a:ln>
                <a:solidFill>
                  <a:srgbClr val="000000"/>
                </a:solidFill>
                <a:effectLst>
                  <a:outerShdw blurRad="38100" dist="38100" dir="2700000" algn="tl">
                    <a:srgbClr val="000000">
                      <a:alpha val="43137"/>
                    </a:srgbClr>
                  </a:outerShdw>
                </a:effectLst>
                <a:uLnTx/>
                <a:uFillTx/>
                <a:latin typeface="Nunito Sans" panose="00000500000000000000" pitchFamily="2" charset="0"/>
                <a:cs typeface="Arial"/>
                <a:sym typeface="Arial"/>
              </a:endParaRPr>
            </a:p>
          </p:txBody>
        </p:sp>
        <p:sp>
          <p:nvSpPr>
            <p:cNvPr id="113" name="Google Shape;10502;p61"/>
            <p:cNvSpPr/>
            <p:nvPr/>
          </p:nvSpPr>
          <p:spPr>
            <a:xfrm>
              <a:off x="950073" y="3450656"/>
              <a:ext cx="792" cy="1172"/>
            </a:xfrm>
            <a:custGeom>
              <a:avLst/>
              <a:gdLst/>
              <a:ahLst/>
              <a:cxnLst/>
              <a:rect l="l" t="t" r="r" b="b"/>
              <a:pathLst>
                <a:path w="25" h="37" extrusionOk="0">
                  <a:moveTo>
                    <a:pt x="24" y="1"/>
                  </a:moveTo>
                  <a:lnTo>
                    <a:pt x="12" y="24"/>
                  </a:lnTo>
                  <a:cubicBezTo>
                    <a:pt x="12" y="24"/>
                    <a:pt x="0" y="24"/>
                    <a:pt x="0" y="36"/>
                  </a:cubicBezTo>
                  <a:cubicBezTo>
                    <a:pt x="12" y="24"/>
                    <a:pt x="24" y="24"/>
                    <a:pt x="2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smtClean="0">
                <a:ln>
                  <a:noFill/>
                </a:ln>
                <a:solidFill>
                  <a:srgbClr val="000000"/>
                </a:solidFill>
                <a:effectLst>
                  <a:outerShdw blurRad="38100" dist="38100" dir="2700000" algn="tl">
                    <a:srgbClr val="000000">
                      <a:alpha val="43137"/>
                    </a:srgbClr>
                  </a:outerShdw>
                </a:effectLst>
                <a:uLnTx/>
                <a:uFillTx/>
                <a:latin typeface="Nunito Sans" panose="00000500000000000000" pitchFamily="2" charset="0"/>
                <a:cs typeface="Arial"/>
                <a:sym typeface="Arial"/>
              </a:endParaRPr>
            </a:p>
          </p:txBody>
        </p:sp>
        <p:sp>
          <p:nvSpPr>
            <p:cNvPr id="114" name="Google Shape;10503;p61"/>
            <p:cNvSpPr/>
            <p:nvPr/>
          </p:nvSpPr>
          <p:spPr>
            <a:xfrm>
              <a:off x="923304" y="3434784"/>
              <a:ext cx="178042" cy="156594"/>
            </a:xfrm>
            <a:custGeom>
              <a:avLst/>
              <a:gdLst/>
              <a:ahLst/>
              <a:cxnLst/>
              <a:rect l="l" t="t" r="r" b="b"/>
              <a:pathLst>
                <a:path w="5620" h="4943" extrusionOk="0">
                  <a:moveTo>
                    <a:pt x="845" y="549"/>
                  </a:moveTo>
                  <a:cubicBezTo>
                    <a:pt x="844" y="550"/>
                    <a:pt x="842" y="552"/>
                    <a:pt x="841" y="553"/>
                  </a:cubicBezTo>
                  <a:lnTo>
                    <a:pt x="841" y="553"/>
                  </a:lnTo>
                  <a:cubicBezTo>
                    <a:pt x="842" y="552"/>
                    <a:pt x="844" y="550"/>
                    <a:pt x="845" y="549"/>
                  </a:cubicBezTo>
                  <a:close/>
                  <a:moveTo>
                    <a:pt x="4548" y="2561"/>
                  </a:moveTo>
                  <a:lnTo>
                    <a:pt x="4548" y="3145"/>
                  </a:lnTo>
                  <a:cubicBezTo>
                    <a:pt x="4548" y="3228"/>
                    <a:pt x="4620" y="3300"/>
                    <a:pt x="4715" y="3300"/>
                  </a:cubicBezTo>
                  <a:lnTo>
                    <a:pt x="5298" y="3300"/>
                  </a:lnTo>
                  <a:lnTo>
                    <a:pt x="5298" y="3871"/>
                  </a:lnTo>
                  <a:lnTo>
                    <a:pt x="4715" y="3871"/>
                  </a:lnTo>
                  <a:cubicBezTo>
                    <a:pt x="4620" y="3871"/>
                    <a:pt x="4548" y="3942"/>
                    <a:pt x="4548" y="4038"/>
                  </a:cubicBezTo>
                  <a:lnTo>
                    <a:pt x="4548" y="4609"/>
                  </a:lnTo>
                  <a:lnTo>
                    <a:pt x="3989" y="4609"/>
                  </a:lnTo>
                  <a:lnTo>
                    <a:pt x="3989" y="4038"/>
                  </a:lnTo>
                  <a:cubicBezTo>
                    <a:pt x="3989" y="3942"/>
                    <a:pt x="3905" y="3871"/>
                    <a:pt x="3822" y="3871"/>
                  </a:cubicBezTo>
                  <a:lnTo>
                    <a:pt x="3239" y="3871"/>
                  </a:lnTo>
                  <a:lnTo>
                    <a:pt x="3239" y="3300"/>
                  </a:lnTo>
                  <a:lnTo>
                    <a:pt x="3822" y="3300"/>
                  </a:lnTo>
                  <a:cubicBezTo>
                    <a:pt x="3905" y="3300"/>
                    <a:pt x="3989" y="3228"/>
                    <a:pt x="3989" y="3145"/>
                  </a:cubicBezTo>
                  <a:lnTo>
                    <a:pt x="3989" y="2561"/>
                  </a:lnTo>
                  <a:close/>
                  <a:moveTo>
                    <a:pt x="1441" y="0"/>
                  </a:moveTo>
                  <a:cubicBezTo>
                    <a:pt x="1159" y="0"/>
                    <a:pt x="895" y="90"/>
                    <a:pt x="667" y="263"/>
                  </a:cubicBezTo>
                  <a:cubicBezTo>
                    <a:pt x="0" y="787"/>
                    <a:pt x="0" y="1716"/>
                    <a:pt x="274" y="2347"/>
                  </a:cubicBezTo>
                  <a:cubicBezTo>
                    <a:pt x="441" y="2704"/>
                    <a:pt x="679" y="3038"/>
                    <a:pt x="988" y="3371"/>
                  </a:cubicBezTo>
                  <a:cubicBezTo>
                    <a:pt x="1441" y="3859"/>
                    <a:pt x="1941" y="4228"/>
                    <a:pt x="2405" y="4585"/>
                  </a:cubicBezTo>
                  <a:cubicBezTo>
                    <a:pt x="2441" y="4597"/>
                    <a:pt x="2465" y="4609"/>
                    <a:pt x="2500" y="4609"/>
                  </a:cubicBezTo>
                  <a:cubicBezTo>
                    <a:pt x="2524" y="4609"/>
                    <a:pt x="2560" y="4597"/>
                    <a:pt x="2584" y="4585"/>
                  </a:cubicBezTo>
                  <a:cubicBezTo>
                    <a:pt x="2798" y="4454"/>
                    <a:pt x="2977" y="4312"/>
                    <a:pt x="3131" y="4193"/>
                  </a:cubicBezTo>
                  <a:lnTo>
                    <a:pt x="3667" y="4193"/>
                  </a:lnTo>
                  <a:lnTo>
                    <a:pt x="3667" y="4776"/>
                  </a:lnTo>
                  <a:cubicBezTo>
                    <a:pt x="3667" y="4859"/>
                    <a:pt x="3739" y="4943"/>
                    <a:pt x="3834" y="4943"/>
                  </a:cubicBezTo>
                  <a:lnTo>
                    <a:pt x="4715" y="4943"/>
                  </a:lnTo>
                  <a:cubicBezTo>
                    <a:pt x="4798" y="4943"/>
                    <a:pt x="4870" y="4859"/>
                    <a:pt x="4870" y="4776"/>
                  </a:cubicBezTo>
                  <a:lnTo>
                    <a:pt x="4870" y="4193"/>
                  </a:lnTo>
                  <a:lnTo>
                    <a:pt x="5453" y="4193"/>
                  </a:lnTo>
                  <a:cubicBezTo>
                    <a:pt x="5548" y="4193"/>
                    <a:pt x="5620" y="4121"/>
                    <a:pt x="5620" y="4026"/>
                  </a:cubicBezTo>
                  <a:lnTo>
                    <a:pt x="5620" y="3157"/>
                  </a:lnTo>
                  <a:cubicBezTo>
                    <a:pt x="5620" y="3050"/>
                    <a:pt x="5548" y="2978"/>
                    <a:pt x="5453" y="2978"/>
                  </a:cubicBezTo>
                  <a:lnTo>
                    <a:pt x="4882" y="2978"/>
                  </a:lnTo>
                  <a:lnTo>
                    <a:pt x="4882" y="2395"/>
                  </a:lnTo>
                  <a:cubicBezTo>
                    <a:pt x="4882" y="2323"/>
                    <a:pt x="4834" y="2276"/>
                    <a:pt x="4775" y="2252"/>
                  </a:cubicBezTo>
                  <a:cubicBezTo>
                    <a:pt x="4798" y="2157"/>
                    <a:pt x="4834" y="2073"/>
                    <a:pt x="4858" y="1966"/>
                  </a:cubicBezTo>
                  <a:cubicBezTo>
                    <a:pt x="4882" y="1871"/>
                    <a:pt x="4834" y="1787"/>
                    <a:pt x="4739" y="1776"/>
                  </a:cubicBezTo>
                  <a:cubicBezTo>
                    <a:pt x="4725" y="1771"/>
                    <a:pt x="4710" y="1769"/>
                    <a:pt x="4695" y="1769"/>
                  </a:cubicBezTo>
                  <a:cubicBezTo>
                    <a:pt x="4625" y="1769"/>
                    <a:pt x="4558" y="1816"/>
                    <a:pt x="4548" y="1895"/>
                  </a:cubicBezTo>
                  <a:cubicBezTo>
                    <a:pt x="4525" y="2014"/>
                    <a:pt x="4489" y="2109"/>
                    <a:pt x="4429" y="2228"/>
                  </a:cubicBezTo>
                  <a:lnTo>
                    <a:pt x="3834" y="2228"/>
                  </a:lnTo>
                  <a:cubicBezTo>
                    <a:pt x="3739" y="2228"/>
                    <a:pt x="3667" y="2311"/>
                    <a:pt x="3667" y="2395"/>
                  </a:cubicBezTo>
                  <a:lnTo>
                    <a:pt x="3667" y="2978"/>
                  </a:lnTo>
                  <a:lnTo>
                    <a:pt x="3096" y="2978"/>
                  </a:lnTo>
                  <a:cubicBezTo>
                    <a:pt x="3001" y="2978"/>
                    <a:pt x="2929" y="3050"/>
                    <a:pt x="2929" y="3145"/>
                  </a:cubicBezTo>
                  <a:lnTo>
                    <a:pt x="2929" y="3942"/>
                  </a:lnTo>
                  <a:cubicBezTo>
                    <a:pt x="2798" y="4050"/>
                    <a:pt x="2655" y="4157"/>
                    <a:pt x="2500" y="4252"/>
                  </a:cubicBezTo>
                  <a:cubicBezTo>
                    <a:pt x="2060" y="3942"/>
                    <a:pt x="1619" y="3585"/>
                    <a:pt x="1215" y="3169"/>
                  </a:cubicBezTo>
                  <a:cubicBezTo>
                    <a:pt x="917" y="2859"/>
                    <a:pt x="715" y="2549"/>
                    <a:pt x="560" y="2228"/>
                  </a:cubicBezTo>
                  <a:cubicBezTo>
                    <a:pt x="322" y="1718"/>
                    <a:pt x="322" y="970"/>
                    <a:pt x="841" y="553"/>
                  </a:cubicBezTo>
                  <a:lnTo>
                    <a:pt x="841" y="553"/>
                  </a:lnTo>
                  <a:cubicBezTo>
                    <a:pt x="770" y="610"/>
                    <a:pt x="665" y="692"/>
                    <a:pt x="665" y="692"/>
                  </a:cubicBezTo>
                  <a:cubicBezTo>
                    <a:pt x="664" y="692"/>
                    <a:pt x="713" y="653"/>
                    <a:pt x="857" y="537"/>
                  </a:cubicBezTo>
                  <a:cubicBezTo>
                    <a:pt x="887" y="514"/>
                    <a:pt x="899" y="505"/>
                    <a:pt x="899" y="505"/>
                  </a:cubicBezTo>
                  <a:lnTo>
                    <a:pt x="899" y="505"/>
                  </a:lnTo>
                  <a:cubicBezTo>
                    <a:pt x="899" y="505"/>
                    <a:pt x="887" y="514"/>
                    <a:pt x="869" y="525"/>
                  </a:cubicBezTo>
                  <a:cubicBezTo>
                    <a:pt x="1045" y="396"/>
                    <a:pt x="1250" y="331"/>
                    <a:pt x="1461" y="331"/>
                  </a:cubicBezTo>
                  <a:cubicBezTo>
                    <a:pt x="1521" y="331"/>
                    <a:pt x="1582" y="336"/>
                    <a:pt x="1643" y="347"/>
                  </a:cubicBezTo>
                  <a:cubicBezTo>
                    <a:pt x="1941" y="406"/>
                    <a:pt x="2191" y="561"/>
                    <a:pt x="2358" y="799"/>
                  </a:cubicBezTo>
                  <a:cubicBezTo>
                    <a:pt x="2396" y="866"/>
                    <a:pt x="2445" y="893"/>
                    <a:pt x="2495" y="893"/>
                  </a:cubicBezTo>
                  <a:cubicBezTo>
                    <a:pt x="2552" y="893"/>
                    <a:pt x="2611" y="857"/>
                    <a:pt x="2655" y="799"/>
                  </a:cubicBezTo>
                  <a:cubicBezTo>
                    <a:pt x="2903" y="497"/>
                    <a:pt x="3171" y="342"/>
                    <a:pt x="3440" y="342"/>
                  </a:cubicBezTo>
                  <a:cubicBezTo>
                    <a:pt x="3468" y="342"/>
                    <a:pt x="3496" y="343"/>
                    <a:pt x="3524" y="347"/>
                  </a:cubicBezTo>
                  <a:lnTo>
                    <a:pt x="3536" y="347"/>
                  </a:lnTo>
                  <a:cubicBezTo>
                    <a:pt x="3763" y="347"/>
                    <a:pt x="3929" y="383"/>
                    <a:pt x="4072" y="478"/>
                  </a:cubicBezTo>
                  <a:cubicBezTo>
                    <a:pt x="4227" y="561"/>
                    <a:pt x="4358" y="716"/>
                    <a:pt x="4441" y="894"/>
                  </a:cubicBezTo>
                  <a:cubicBezTo>
                    <a:pt x="4501" y="1014"/>
                    <a:pt x="4548" y="1133"/>
                    <a:pt x="4560" y="1264"/>
                  </a:cubicBezTo>
                  <a:cubicBezTo>
                    <a:pt x="4584" y="1335"/>
                    <a:pt x="4644" y="1395"/>
                    <a:pt x="4727" y="1395"/>
                  </a:cubicBezTo>
                  <a:lnTo>
                    <a:pt x="4763" y="1395"/>
                  </a:lnTo>
                  <a:cubicBezTo>
                    <a:pt x="4846" y="1383"/>
                    <a:pt x="4906" y="1287"/>
                    <a:pt x="4894" y="1204"/>
                  </a:cubicBezTo>
                  <a:cubicBezTo>
                    <a:pt x="4858" y="1037"/>
                    <a:pt x="4822" y="883"/>
                    <a:pt x="4739" y="740"/>
                  </a:cubicBezTo>
                  <a:cubicBezTo>
                    <a:pt x="4620" y="525"/>
                    <a:pt x="4465" y="323"/>
                    <a:pt x="4251" y="192"/>
                  </a:cubicBezTo>
                  <a:cubicBezTo>
                    <a:pt x="4060" y="73"/>
                    <a:pt x="3834" y="13"/>
                    <a:pt x="3548" y="13"/>
                  </a:cubicBezTo>
                  <a:cubicBezTo>
                    <a:pt x="3514" y="10"/>
                    <a:pt x="3479" y="8"/>
                    <a:pt x="3445" y="8"/>
                  </a:cubicBezTo>
                  <a:cubicBezTo>
                    <a:pt x="3115" y="8"/>
                    <a:pt x="2805" y="165"/>
                    <a:pt x="2524" y="478"/>
                  </a:cubicBezTo>
                  <a:cubicBezTo>
                    <a:pt x="2322" y="240"/>
                    <a:pt x="2036" y="85"/>
                    <a:pt x="1703" y="25"/>
                  </a:cubicBezTo>
                  <a:cubicBezTo>
                    <a:pt x="1614" y="9"/>
                    <a:pt x="1527" y="0"/>
                    <a:pt x="144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smtClean="0">
                <a:ln>
                  <a:noFill/>
                </a:ln>
                <a:solidFill>
                  <a:srgbClr val="000000"/>
                </a:solidFill>
                <a:effectLst>
                  <a:outerShdw blurRad="38100" dist="38100" dir="2700000" algn="tl">
                    <a:srgbClr val="000000">
                      <a:alpha val="43137"/>
                    </a:srgbClr>
                  </a:outerShdw>
                </a:effectLst>
                <a:uLnTx/>
                <a:uFillTx/>
                <a:latin typeface="Nunito Sans" panose="00000500000000000000" pitchFamily="2" charset="0"/>
                <a:cs typeface="Arial"/>
                <a:sym typeface="Arial"/>
              </a:endParaRPr>
            </a:p>
          </p:txBody>
        </p:sp>
      </p:grpSp>
      <p:sp>
        <p:nvSpPr>
          <p:cNvPr id="115" name="Rectangle 114">
            <a:extLst>
              <a:ext uri="{FF2B5EF4-FFF2-40B4-BE49-F238E27FC236}">
                <a16:creationId xmlns:a16="http://schemas.microsoft.com/office/drawing/2014/main" id="{4239A9B0-0726-CB4B-B905-159040BDFA48}"/>
              </a:ext>
            </a:extLst>
          </p:cNvPr>
          <p:cNvSpPr/>
          <p:nvPr/>
        </p:nvSpPr>
        <p:spPr>
          <a:xfrm>
            <a:off x="23739702" y="0"/>
            <a:ext cx="654012" cy="13716000"/>
          </a:xfrm>
          <a:prstGeom prst="rect">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Sans ExtraLight" pitchFamily="2" charset="77"/>
            </a:endParaRPr>
          </a:p>
        </p:txBody>
      </p:sp>
      <p:sp>
        <p:nvSpPr>
          <p:cNvPr id="116" name="Rectangle 115">
            <a:extLst>
              <a:ext uri="{FF2B5EF4-FFF2-40B4-BE49-F238E27FC236}">
                <a16:creationId xmlns:a16="http://schemas.microsoft.com/office/drawing/2014/main" id="{4239A9B0-0726-CB4B-B905-159040BDFA48}"/>
              </a:ext>
            </a:extLst>
          </p:cNvPr>
          <p:cNvSpPr/>
          <p:nvPr/>
        </p:nvSpPr>
        <p:spPr>
          <a:xfrm rot="16200000">
            <a:off x="23746228" y="13095842"/>
            <a:ext cx="654012" cy="667060"/>
          </a:xfrm>
          <a:prstGeom prst="rect">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Sans ExtraLight" pitchFamily="2" charset="77"/>
            </a:endParaRPr>
          </a:p>
        </p:txBody>
      </p:sp>
      <p:sp>
        <p:nvSpPr>
          <p:cNvPr id="117" name="TextBox 116"/>
          <p:cNvSpPr txBox="1"/>
          <p:nvPr/>
        </p:nvSpPr>
        <p:spPr>
          <a:xfrm rot="5400000">
            <a:off x="17093940" y="6534835"/>
            <a:ext cx="13716001" cy="646331"/>
          </a:xfrm>
          <a:prstGeom prst="rect">
            <a:avLst/>
          </a:prstGeom>
          <a:noFill/>
        </p:spPr>
        <p:txBody>
          <a:bodyPr wrap="square" rtlCol="0">
            <a:spAutoFit/>
          </a:bodyPr>
          <a:lstStyle/>
          <a:p>
            <a:pPr algn="ctr"/>
            <a:r>
              <a:rPr lang="en-US" dirty="0" smtClean="0">
                <a:solidFill>
                  <a:schemeClr val="bg2"/>
                </a:solidFill>
                <a:effectLst>
                  <a:outerShdw blurRad="38100" dist="38100" dir="2700000" algn="tl">
                    <a:srgbClr val="000000">
                      <a:alpha val="43137"/>
                    </a:srgbClr>
                  </a:outerShdw>
                </a:effectLst>
                <a:latin typeface="Noto Serif" panose="02020600060500020200"/>
              </a:rPr>
              <a:t>Substance Use Prevention and Treatment</a:t>
            </a:r>
            <a:endParaRPr lang="en-US" dirty="0">
              <a:solidFill>
                <a:schemeClr val="bg2"/>
              </a:solidFill>
              <a:effectLst>
                <a:outerShdw blurRad="38100" dist="38100" dir="2700000" algn="tl">
                  <a:srgbClr val="000000">
                    <a:alpha val="43137"/>
                  </a:srgbClr>
                </a:outerShdw>
              </a:effectLst>
              <a:latin typeface="Noto Serif" panose="02020600060500020200"/>
            </a:endParaRPr>
          </a:p>
        </p:txBody>
      </p:sp>
      <p:sp>
        <p:nvSpPr>
          <p:cNvPr id="3" name="TextBox 2"/>
          <p:cNvSpPr txBox="1"/>
          <p:nvPr/>
        </p:nvSpPr>
        <p:spPr>
          <a:xfrm>
            <a:off x="1529542" y="3491344"/>
            <a:ext cx="738664" cy="9010997"/>
          </a:xfrm>
          <a:prstGeom prst="rect">
            <a:avLst/>
          </a:prstGeom>
          <a:solidFill>
            <a:schemeClr val="accent3">
              <a:lumMod val="40000"/>
              <a:lumOff val="60000"/>
            </a:schemeClr>
          </a:solidFill>
        </p:spPr>
        <p:txBody>
          <a:bodyPr vert="vert270" wrap="square" rtlCol="0">
            <a:spAutoFit/>
          </a:bodyPr>
          <a:lstStyle/>
          <a:p>
            <a:pPr algn="ctr"/>
            <a:r>
              <a:rPr lang="en-US" b="1" dirty="0" smtClean="0">
                <a:latin typeface="Nunito Sans" panose="00000500000000000000" pitchFamily="2" charset="0"/>
              </a:rPr>
              <a:t>Adult</a:t>
            </a:r>
            <a:endParaRPr lang="en-US" b="1" dirty="0">
              <a:latin typeface="Nunito Sans" panose="00000500000000000000" pitchFamily="2" charset="0"/>
            </a:endParaRPr>
          </a:p>
        </p:txBody>
      </p:sp>
      <p:sp>
        <p:nvSpPr>
          <p:cNvPr id="63" name="TextBox 62"/>
          <p:cNvSpPr txBox="1"/>
          <p:nvPr/>
        </p:nvSpPr>
        <p:spPr>
          <a:xfrm>
            <a:off x="11919105" y="3491344"/>
            <a:ext cx="738664" cy="9010997"/>
          </a:xfrm>
          <a:prstGeom prst="rect">
            <a:avLst/>
          </a:prstGeom>
          <a:solidFill>
            <a:schemeClr val="accent1">
              <a:lumMod val="40000"/>
              <a:lumOff val="60000"/>
            </a:schemeClr>
          </a:solidFill>
        </p:spPr>
        <p:txBody>
          <a:bodyPr vert="vert270" wrap="square" rtlCol="0">
            <a:spAutoFit/>
          </a:bodyPr>
          <a:lstStyle/>
          <a:p>
            <a:pPr algn="ctr"/>
            <a:r>
              <a:rPr lang="en-US" b="1" dirty="0" smtClean="0">
                <a:latin typeface="Nunito Sans" panose="00000500000000000000" pitchFamily="2" charset="0"/>
              </a:rPr>
              <a:t>Youth</a:t>
            </a:r>
            <a:endParaRPr lang="en-US" b="1" dirty="0">
              <a:latin typeface="Nunito Sans" panose="00000500000000000000" pitchFamily="2" charset="0"/>
            </a:endParaRPr>
          </a:p>
        </p:txBody>
      </p:sp>
      <p:sp>
        <p:nvSpPr>
          <p:cNvPr id="64" name="TextBox 63">
            <a:extLst>
              <a:ext uri="{FF2B5EF4-FFF2-40B4-BE49-F238E27FC236}">
                <a16:creationId xmlns:a16="http://schemas.microsoft.com/office/drawing/2014/main" id="{1D95973B-261A-B54E-A414-4DADF138B2B9}"/>
              </a:ext>
            </a:extLst>
          </p:cNvPr>
          <p:cNvSpPr txBox="1"/>
          <p:nvPr/>
        </p:nvSpPr>
        <p:spPr>
          <a:xfrm>
            <a:off x="15793350" y="11584825"/>
            <a:ext cx="7372531" cy="584775"/>
          </a:xfrm>
          <a:prstGeom prst="rect">
            <a:avLst/>
          </a:prstGeom>
          <a:noFill/>
          <a:ln>
            <a:noFill/>
          </a:ln>
        </p:spPr>
        <p:txBody>
          <a:bodyPr wrap="none" rtlCol="0" anchor="b">
            <a:spAutoFit/>
          </a:bodyPr>
          <a:lstStyle/>
          <a:p>
            <a:r>
              <a:rPr lang="en-US" sz="3200" b="1" spc="150" dirty="0" smtClean="0">
                <a:solidFill>
                  <a:schemeClr val="tx2"/>
                </a:solidFill>
                <a:latin typeface="Nunito Sans SemiBold" pitchFamily="2" charset="77"/>
                <a:ea typeface="Source Sans Pro" panose="020B0503030403020204" pitchFamily="34" charset="0"/>
                <a:cs typeface="Lato Heavy" panose="020F0502020204030203" pitchFamily="34" charset="0"/>
              </a:rPr>
              <a:t>Collaborative Courts / Self-Referral</a:t>
            </a:r>
            <a:endParaRPr lang="en-US" sz="3200" b="1" spc="150" dirty="0">
              <a:solidFill>
                <a:schemeClr val="tx2"/>
              </a:solidFill>
              <a:latin typeface="Nunito Sans SemiBold" pitchFamily="2" charset="77"/>
              <a:ea typeface="Source Sans Pro" panose="020B0503030403020204" pitchFamily="34" charset="0"/>
              <a:cs typeface="Lato Heavy" panose="020F0502020204030203" pitchFamily="34" charset="0"/>
            </a:endParaRPr>
          </a:p>
        </p:txBody>
      </p:sp>
    </p:spTree>
    <p:extLst>
      <p:ext uri="{BB962C8B-B14F-4D97-AF65-F5344CB8AC3E}">
        <p14:creationId xmlns:p14="http://schemas.microsoft.com/office/powerpoint/2010/main" val="30125890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3EA139-60A9-604C-9645-9136DDD12D0D}"/>
              </a:ext>
            </a:extLst>
          </p:cNvPr>
          <p:cNvSpPr txBox="1"/>
          <p:nvPr/>
        </p:nvSpPr>
        <p:spPr>
          <a:xfrm>
            <a:off x="5851138" y="1029910"/>
            <a:ext cx="5858976" cy="1107996"/>
          </a:xfrm>
          <a:prstGeom prst="rect">
            <a:avLst/>
          </a:prstGeom>
          <a:noFill/>
        </p:spPr>
        <p:txBody>
          <a:bodyPr wrap="none" rtlCol="0">
            <a:spAutoFit/>
          </a:bodyPr>
          <a:lstStyle/>
          <a:p>
            <a:pPr algn="ctr"/>
            <a:r>
              <a:rPr lang="en-US" sz="6600" b="1" spc="-60" dirty="0">
                <a:effectLst>
                  <a:outerShdw blurRad="38100" dist="38100" dir="2700000" algn="tl">
                    <a:srgbClr val="000000">
                      <a:alpha val="43137"/>
                    </a:srgbClr>
                  </a:outerShdw>
                </a:effectLst>
                <a:latin typeface="Nunito Sans" panose="00000500000000000000" pitchFamily="2" charset="0"/>
              </a:rPr>
              <a:t>System of Care</a:t>
            </a:r>
            <a:endParaRPr lang="en-US" sz="6600" b="1" dirty="0">
              <a:solidFill>
                <a:schemeClr val="tx2"/>
              </a:solidFill>
              <a:latin typeface="Nunito Sans" panose="00000500000000000000" pitchFamily="2" charset="0"/>
              <a:cs typeface="Noto Serif" panose="02020600060500020200" pitchFamily="18" charset="0"/>
            </a:endParaRPr>
          </a:p>
        </p:txBody>
      </p:sp>
      <p:sp>
        <p:nvSpPr>
          <p:cNvPr id="18" name="TextBox 17"/>
          <p:cNvSpPr txBox="1"/>
          <p:nvPr/>
        </p:nvSpPr>
        <p:spPr>
          <a:xfrm>
            <a:off x="851042" y="2059819"/>
            <a:ext cx="15859169" cy="11572399"/>
          </a:xfrm>
          <a:prstGeom prst="rect">
            <a:avLst/>
          </a:prstGeom>
          <a:noFill/>
        </p:spPr>
        <p:txBody>
          <a:bodyPr wrap="square">
            <a:spAutoFit/>
          </a:bodyPr>
          <a:lstStyle/>
          <a:p>
            <a:pPr algn="ctr" eaLnBrk="1" fontAlgn="auto" hangingPunct="1">
              <a:spcBef>
                <a:spcPts val="0"/>
              </a:spcBef>
              <a:spcAft>
                <a:spcPts val="0"/>
              </a:spcAft>
              <a:defRPr/>
            </a:pPr>
            <a:r>
              <a:rPr lang="en-US" sz="4400" b="1" spc="-60" dirty="0" smtClean="0">
                <a:effectLst>
                  <a:outerShdw blurRad="38100" dist="38100" dir="2700000" algn="tl">
                    <a:srgbClr val="000000">
                      <a:alpha val="43137"/>
                    </a:srgbClr>
                  </a:outerShdw>
                </a:effectLst>
                <a:latin typeface="Noto Serif" panose="02020600060500020200"/>
                <a:ea typeface="+mj-ea"/>
                <a:cs typeface="+mj-cs"/>
              </a:rPr>
              <a:t/>
            </a:r>
            <a:br>
              <a:rPr lang="en-US" sz="4400" b="1" spc="-60" dirty="0" smtClean="0">
                <a:effectLst>
                  <a:outerShdw blurRad="38100" dist="38100" dir="2700000" algn="tl">
                    <a:srgbClr val="000000">
                      <a:alpha val="43137"/>
                    </a:srgbClr>
                  </a:outerShdw>
                </a:effectLst>
                <a:latin typeface="Noto Serif" panose="02020600060500020200"/>
                <a:ea typeface="+mj-ea"/>
                <a:cs typeface="+mj-cs"/>
              </a:rPr>
            </a:br>
            <a:endParaRPr lang="en-US" sz="4400" b="1" spc="-60" dirty="0">
              <a:effectLst>
                <a:outerShdw blurRad="38100" dist="38100" dir="2700000" algn="tl">
                  <a:srgbClr val="000000">
                    <a:alpha val="43137"/>
                  </a:srgbClr>
                </a:outerShdw>
              </a:effectLst>
              <a:latin typeface="Noto Serif" panose="02020600060500020200"/>
              <a:ea typeface="+mj-ea"/>
              <a:cs typeface="+mj-cs"/>
            </a:endParaRPr>
          </a:p>
          <a:p>
            <a:pPr eaLnBrk="1" fontAlgn="auto" hangingPunct="1">
              <a:spcBef>
                <a:spcPts val="0"/>
              </a:spcBef>
              <a:spcAft>
                <a:spcPts val="0"/>
              </a:spcAft>
              <a:defRPr/>
            </a:pPr>
            <a:endParaRPr lang="en-US" sz="1400" b="1" spc="-60" dirty="0">
              <a:effectLst>
                <a:outerShdw blurRad="38100" dist="38100" dir="2700000" algn="tl">
                  <a:srgbClr val="000000">
                    <a:alpha val="43137"/>
                  </a:srgbClr>
                </a:outerShdw>
              </a:effectLst>
              <a:latin typeface="Noto Serif" panose="02020600060500020200"/>
              <a:ea typeface="+mj-ea"/>
              <a:cs typeface="+mj-cs"/>
            </a:endParaRPr>
          </a:p>
          <a:p>
            <a:pPr algn="ctr" eaLnBrk="1" fontAlgn="auto" hangingPunct="1">
              <a:spcBef>
                <a:spcPts val="0"/>
              </a:spcBef>
              <a:spcAft>
                <a:spcPts val="0"/>
              </a:spcAft>
              <a:defRPr/>
            </a:pPr>
            <a:r>
              <a:rPr lang="en-US" sz="5400" b="1" spc="-60" dirty="0">
                <a:latin typeface="Nunito Sans" panose="00000500000000000000" pitchFamily="2" charset="0"/>
                <a:ea typeface="+mj-ea"/>
                <a:cs typeface="+mj-cs"/>
              </a:rPr>
              <a:t>Entry point for </a:t>
            </a:r>
            <a:r>
              <a:rPr lang="en-US" sz="5400" b="1" spc="-60" dirty="0" smtClean="0">
                <a:latin typeface="Nunito Sans" panose="00000500000000000000" pitchFamily="2" charset="0"/>
                <a:ea typeface="+mj-ea"/>
                <a:cs typeface="+mj-cs"/>
              </a:rPr>
              <a:t>Substance Use Prevention and Treatment </a:t>
            </a:r>
            <a:r>
              <a:rPr lang="en-US" sz="5400" b="1" spc="-60" dirty="0">
                <a:latin typeface="Nunito Sans" panose="00000500000000000000" pitchFamily="2" charset="0"/>
                <a:ea typeface="+mj-ea"/>
                <a:cs typeface="+mj-cs"/>
              </a:rPr>
              <a:t>S</a:t>
            </a:r>
            <a:r>
              <a:rPr lang="en-US" sz="5400" b="1" spc="-60" dirty="0" smtClean="0">
                <a:latin typeface="Nunito Sans" panose="00000500000000000000" pitchFamily="2" charset="0"/>
                <a:ea typeface="+mj-ea"/>
                <a:cs typeface="+mj-cs"/>
              </a:rPr>
              <a:t>ervices</a:t>
            </a:r>
            <a:endParaRPr lang="en-US" sz="5400" b="1" spc="-60" dirty="0">
              <a:latin typeface="Nunito Sans" panose="00000500000000000000" pitchFamily="2" charset="0"/>
              <a:ea typeface="+mj-ea"/>
              <a:cs typeface="+mj-cs"/>
            </a:endParaRPr>
          </a:p>
          <a:p>
            <a:pPr algn="ctr" eaLnBrk="1" fontAlgn="auto" hangingPunct="1">
              <a:spcBef>
                <a:spcPts val="0"/>
              </a:spcBef>
              <a:spcAft>
                <a:spcPts val="0"/>
              </a:spcAft>
              <a:defRPr/>
            </a:pPr>
            <a:endParaRPr lang="en-US" sz="1600" spc="-60" dirty="0">
              <a:latin typeface="Nunito Sans" panose="00000500000000000000" pitchFamily="2" charset="0"/>
              <a:ea typeface="+mj-ea"/>
              <a:cs typeface="+mj-cs"/>
            </a:endParaRPr>
          </a:p>
          <a:p>
            <a:pPr algn="ctr" eaLnBrk="1" fontAlgn="auto" hangingPunct="1">
              <a:spcBef>
                <a:spcPts val="0"/>
              </a:spcBef>
              <a:spcAft>
                <a:spcPts val="0"/>
              </a:spcAft>
              <a:defRPr/>
            </a:pPr>
            <a:endParaRPr lang="en-US" sz="1400" spc="-60" dirty="0">
              <a:latin typeface="Nunito Sans" panose="00000500000000000000" pitchFamily="2" charset="0"/>
              <a:ea typeface="+mj-ea"/>
              <a:cs typeface="+mj-cs"/>
            </a:endParaRPr>
          </a:p>
          <a:p>
            <a:pPr algn="ctr" eaLnBrk="1" fontAlgn="auto" hangingPunct="1">
              <a:spcBef>
                <a:spcPts val="0"/>
              </a:spcBef>
              <a:spcAft>
                <a:spcPts val="0"/>
              </a:spcAft>
              <a:defRPr/>
            </a:pPr>
            <a:r>
              <a:rPr lang="en-US" sz="5400" spc="-60" dirty="0" smtClean="0">
                <a:latin typeface="Nunito Sans" panose="00000500000000000000" pitchFamily="2" charset="0"/>
                <a:ea typeface="+mj-ea"/>
                <a:cs typeface="+mj-cs"/>
              </a:rPr>
              <a:t/>
            </a:r>
            <a:br>
              <a:rPr lang="en-US" sz="5400" spc="-60" dirty="0" smtClean="0">
                <a:latin typeface="Nunito Sans" panose="00000500000000000000" pitchFamily="2" charset="0"/>
                <a:ea typeface="+mj-ea"/>
                <a:cs typeface="+mj-cs"/>
              </a:rPr>
            </a:br>
            <a:r>
              <a:rPr lang="en-US" sz="5400" b="1" spc="-60" dirty="0" smtClean="0">
                <a:latin typeface="Nunito Sans" panose="00000500000000000000" pitchFamily="2" charset="0"/>
                <a:ea typeface="+mj-ea"/>
                <a:cs typeface="+mj-cs"/>
              </a:rPr>
              <a:t>Assessment </a:t>
            </a:r>
            <a:r>
              <a:rPr lang="en-US" sz="5400" b="1" spc="-60" dirty="0">
                <a:latin typeface="Nunito Sans" panose="00000500000000000000" pitchFamily="2" charset="0"/>
                <a:ea typeface="+mj-ea"/>
                <a:cs typeface="+mj-cs"/>
              </a:rPr>
              <a:t>and </a:t>
            </a:r>
            <a:r>
              <a:rPr lang="en-US" sz="5400" b="1" spc="-60" dirty="0" smtClean="0">
                <a:latin typeface="Nunito Sans" panose="00000500000000000000" pitchFamily="2" charset="0"/>
                <a:ea typeface="+mj-ea"/>
                <a:cs typeface="+mj-cs"/>
              </a:rPr>
              <a:t>referral </a:t>
            </a:r>
            <a:r>
              <a:rPr lang="en-US" sz="5400" b="1" spc="-60" dirty="0">
                <a:latin typeface="Nunito Sans" panose="00000500000000000000" pitchFamily="2" charset="0"/>
                <a:ea typeface="+mj-ea"/>
                <a:cs typeface="+mj-cs"/>
              </a:rPr>
              <a:t>to alcohol and drug treatment service provider</a:t>
            </a:r>
          </a:p>
          <a:p>
            <a:pPr algn="ctr" eaLnBrk="1" fontAlgn="auto" hangingPunct="1">
              <a:spcBef>
                <a:spcPts val="0"/>
              </a:spcBef>
              <a:spcAft>
                <a:spcPts val="0"/>
              </a:spcAft>
              <a:defRPr/>
            </a:pPr>
            <a:endParaRPr lang="en-US" sz="2800" b="1" spc="-60" dirty="0">
              <a:latin typeface="Nunito Sans" panose="00000500000000000000" pitchFamily="2" charset="0"/>
              <a:ea typeface="+mj-ea"/>
              <a:cs typeface="+mj-cs"/>
            </a:endParaRPr>
          </a:p>
          <a:p>
            <a:pPr algn="ctr" eaLnBrk="1" fontAlgn="auto" hangingPunct="1">
              <a:spcBef>
                <a:spcPts val="0"/>
              </a:spcBef>
              <a:spcAft>
                <a:spcPts val="0"/>
              </a:spcAft>
              <a:defRPr/>
            </a:pPr>
            <a:r>
              <a:rPr lang="en-US" b="1" spc="-60" dirty="0" smtClean="0">
                <a:latin typeface="Nunito Sans" panose="00000500000000000000" pitchFamily="2" charset="0"/>
                <a:ea typeface="+mj-ea"/>
                <a:cs typeface="+mj-cs"/>
              </a:rPr>
              <a:t/>
            </a:r>
            <a:br>
              <a:rPr lang="en-US" b="1" spc="-60" dirty="0" smtClean="0">
                <a:latin typeface="Nunito Sans" panose="00000500000000000000" pitchFamily="2" charset="0"/>
                <a:ea typeface="+mj-ea"/>
                <a:cs typeface="+mj-cs"/>
              </a:rPr>
            </a:br>
            <a:r>
              <a:rPr lang="en-US" sz="4000" b="1" spc="-60" dirty="0" smtClean="0">
                <a:latin typeface="Nunito Sans" panose="00000500000000000000" pitchFamily="2" charset="0"/>
                <a:ea typeface="+mj-ea"/>
                <a:cs typeface="+mj-cs"/>
              </a:rPr>
              <a:t>Monday - </a:t>
            </a:r>
            <a:r>
              <a:rPr lang="en-US" sz="4000" b="1" spc="-60" dirty="0">
                <a:latin typeface="Nunito Sans" panose="00000500000000000000" pitchFamily="2" charset="0"/>
                <a:ea typeface="+mj-ea"/>
                <a:cs typeface="+mj-cs"/>
              </a:rPr>
              <a:t>Friday </a:t>
            </a:r>
          </a:p>
          <a:p>
            <a:pPr algn="ctr" eaLnBrk="1" fontAlgn="auto" hangingPunct="1">
              <a:spcBef>
                <a:spcPts val="0"/>
              </a:spcBef>
              <a:spcAft>
                <a:spcPts val="0"/>
              </a:spcAft>
              <a:defRPr/>
            </a:pPr>
            <a:r>
              <a:rPr lang="en-US" sz="4000" b="1" spc="-60" dirty="0">
                <a:latin typeface="Nunito Sans" panose="00000500000000000000" pitchFamily="2" charset="0"/>
                <a:ea typeface="+mj-ea"/>
                <a:cs typeface="+mj-cs"/>
              </a:rPr>
              <a:t>8:00 A.M</a:t>
            </a:r>
            <a:r>
              <a:rPr lang="en-US" sz="4000" b="1" spc="-60" dirty="0" smtClean="0">
                <a:latin typeface="Nunito Sans" panose="00000500000000000000" pitchFamily="2" charset="0"/>
                <a:ea typeface="+mj-ea"/>
                <a:cs typeface="+mj-cs"/>
              </a:rPr>
              <a:t>.- 5:00 </a:t>
            </a:r>
            <a:r>
              <a:rPr lang="en-US" sz="4000" b="1" spc="-60" dirty="0">
                <a:latin typeface="Nunito Sans" panose="00000500000000000000" pitchFamily="2" charset="0"/>
                <a:ea typeface="+mj-ea"/>
                <a:cs typeface="+mj-cs"/>
              </a:rPr>
              <a:t>P.M.</a:t>
            </a:r>
          </a:p>
          <a:p>
            <a:pPr algn="ctr" eaLnBrk="1" fontAlgn="auto" hangingPunct="1">
              <a:spcBef>
                <a:spcPts val="0"/>
              </a:spcBef>
              <a:spcAft>
                <a:spcPts val="0"/>
              </a:spcAft>
              <a:defRPr/>
            </a:pPr>
            <a:endParaRPr lang="en-US" sz="4000" spc="-60" dirty="0">
              <a:latin typeface="Nunito Sans" panose="00000500000000000000" pitchFamily="2" charset="0"/>
              <a:ea typeface="+mj-ea"/>
              <a:cs typeface="+mj-cs"/>
            </a:endParaRPr>
          </a:p>
          <a:p>
            <a:pPr algn="ctr" eaLnBrk="1" fontAlgn="auto" hangingPunct="1">
              <a:spcBef>
                <a:spcPts val="0"/>
              </a:spcBef>
              <a:spcAft>
                <a:spcPts val="0"/>
              </a:spcAft>
              <a:defRPr/>
            </a:pPr>
            <a:r>
              <a:rPr lang="en-US" sz="4000" b="1" spc="-60" dirty="0" smtClean="0">
                <a:latin typeface="Nunito Sans" panose="00000500000000000000" pitchFamily="2" charset="0"/>
                <a:ea typeface="+mj-ea"/>
                <a:cs typeface="+mj-cs"/>
              </a:rPr>
              <a:t>ALL ASSESSMENTS ARE CONDUCTED BY PHONE APPOINTMENT</a:t>
            </a:r>
          </a:p>
          <a:p>
            <a:pPr algn="ctr" eaLnBrk="1" fontAlgn="auto" hangingPunct="1">
              <a:spcBef>
                <a:spcPts val="0"/>
              </a:spcBef>
              <a:spcAft>
                <a:spcPts val="0"/>
              </a:spcAft>
              <a:defRPr/>
            </a:pPr>
            <a:r>
              <a:rPr lang="en-US" sz="4000" b="1" spc="-60" dirty="0" smtClean="0">
                <a:latin typeface="Nunito Sans" panose="00000500000000000000" pitchFamily="2" charset="0"/>
                <a:ea typeface="+mj-ea"/>
                <a:cs typeface="+mj-cs"/>
              </a:rPr>
              <a:t>MOST APPOINTMENTS ARE SAME DAY SERVICE</a:t>
            </a:r>
            <a:br>
              <a:rPr lang="en-US" sz="4000" b="1" spc="-60" dirty="0" smtClean="0">
                <a:latin typeface="Nunito Sans" panose="00000500000000000000" pitchFamily="2" charset="0"/>
                <a:ea typeface="+mj-ea"/>
                <a:cs typeface="+mj-cs"/>
              </a:rPr>
            </a:br>
            <a:r>
              <a:rPr lang="en-US" sz="4000" b="1" spc="-60" dirty="0" smtClean="0">
                <a:latin typeface="Nunito Sans" panose="00000500000000000000" pitchFamily="2" charset="0"/>
                <a:ea typeface="+mj-ea"/>
                <a:cs typeface="+mj-cs"/>
              </a:rPr>
              <a:t>(</a:t>
            </a:r>
            <a:r>
              <a:rPr lang="en-US" sz="4000" b="1" spc="-60" dirty="0">
                <a:latin typeface="Nunito Sans" panose="00000500000000000000" pitchFamily="2" charset="0"/>
                <a:ea typeface="+mj-ea"/>
                <a:cs typeface="+mj-cs"/>
              </a:rPr>
              <a:t>916) 874-9754</a:t>
            </a:r>
          </a:p>
          <a:p>
            <a:pPr algn="ctr" eaLnBrk="1" fontAlgn="auto" hangingPunct="1">
              <a:spcBef>
                <a:spcPts val="0"/>
              </a:spcBef>
              <a:spcAft>
                <a:spcPts val="0"/>
              </a:spcAft>
              <a:defRPr/>
            </a:pPr>
            <a:endParaRPr lang="en-US" sz="4000" spc="-60" dirty="0">
              <a:latin typeface="Nunito Sans" panose="00000500000000000000" pitchFamily="2" charset="0"/>
              <a:ea typeface="+mj-ea"/>
              <a:cs typeface="+mj-cs"/>
            </a:endParaRPr>
          </a:p>
        </p:txBody>
      </p:sp>
      <p:sp>
        <p:nvSpPr>
          <p:cNvPr id="19" name="Rectangle 18">
            <a:extLst>
              <a:ext uri="{FF2B5EF4-FFF2-40B4-BE49-F238E27FC236}">
                <a16:creationId xmlns:a16="http://schemas.microsoft.com/office/drawing/2014/main" id="{4239A9B0-0726-CB4B-B905-159040BDFA48}"/>
              </a:ext>
            </a:extLst>
          </p:cNvPr>
          <p:cNvSpPr/>
          <p:nvPr/>
        </p:nvSpPr>
        <p:spPr>
          <a:xfrm>
            <a:off x="16710212" y="0"/>
            <a:ext cx="7564894" cy="13716001"/>
          </a:xfrm>
          <a:prstGeom prst="rect">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Sans ExtraLight" pitchFamily="2" charset="77"/>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16829081" y="5031647"/>
            <a:ext cx="7327156" cy="44941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16829081" y="146877"/>
            <a:ext cx="7327156" cy="488477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women, indian, female, mother, woman, young, attractive, india, happy, smile | Pxfuel"/>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6829081" y="9500004"/>
            <a:ext cx="7327156" cy="4015896"/>
          </a:xfrm>
          <a:prstGeom prst="rect">
            <a:avLst/>
          </a:prstGeom>
        </p:spPr>
      </p:pic>
      <p:sp>
        <p:nvSpPr>
          <p:cNvPr id="21" name="TextBox 20"/>
          <p:cNvSpPr txBox="1"/>
          <p:nvPr/>
        </p:nvSpPr>
        <p:spPr>
          <a:xfrm rot="16200000">
            <a:off x="-6381395" y="6534834"/>
            <a:ext cx="13716001" cy="646331"/>
          </a:xfrm>
          <a:prstGeom prst="rect">
            <a:avLst/>
          </a:prstGeom>
          <a:noFill/>
        </p:spPr>
        <p:txBody>
          <a:bodyPr wrap="square" rtlCol="0">
            <a:spAutoFit/>
          </a:bodyPr>
          <a:lstStyle/>
          <a:p>
            <a:pPr algn="ctr"/>
            <a:r>
              <a:rPr lang="en-US" dirty="0" smtClean="0">
                <a:solidFill>
                  <a:schemeClr val="bg2"/>
                </a:solidFill>
                <a:effectLst>
                  <a:outerShdw blurRad="38100" dist="38100" dir="2700000" algn="tl">
                    <a:srgbClr val="000000">
                      <a:alpha val="43137"/>
                    </a:srgbClr>
                  </a:outerShdw>
                </a:effectLst>
                <a:latin typeface="Noto Serif" panose="02020600060500020200"/>
              </a:rPr>
              <a:t>Substance Use Prevention and Treatment</a:t>
            </a:r>
            <a:endParaRPr lang="en-US" dirty="0">
              <a:solidFill>
                <a:schemeClr val="bg2"/>
              </a:solidFill>
              <a:effectLst>
                <a:outerShdw blurRad="38100" dist="38100" dir="2700000" algn="tl">
                  <a:srgbClr val="000000">
                    <a:alpha val="43137"/>
                  </a:srgbClr>
                </a:outerShdw>
              </a:effectLst>
              <a:latin typeface="Noto Serif" panose="02020600060500020200"/>
            </a:endParaRPr>
          </a:p>
        </p:txBody>
      </p:sp>
    </p:spTree>
    <p:extLst>
      <p:ext uri="{BB962C8B-B14F-4D97-AF65-F5344CB8AC3E}">
        <p14:creationId xmlns:p14="http://schemas.microsoft.com/office/powerpoint/2010/main" val="465084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TIFY - Travel1 - Light">
      <a:dk1>
        <a:srgbClr val="424242"/>
      </a:dk1>
      <a:lt1>
        <a:srgbClr val="FFFFFF"/>
      </a:lt1>
      <a:dk2>
        <a:srgbClr val="000000"/>
      </a:dk2>
      <a:lt2>
        <a:srgbClr val="FFFFFF"/>
      </a:lt2>
      <a:accent1>
        <a:srgbClr val="274F6F"/>
      </a:accent1>
      <a:accent2>
        <a:srgbClr val="3A708D"/>
      </a:accent2>
      <a:accent3>
        <a:srgbClr val="C13E56"/>
      </a:accent3>
      <a:accent4>
        <a:srgbClr val="91E3EE"/>
      </a:accent4>
      <a:accent5>
        <a:srgbClr val="B0F3E7"/>
      </a:accent5>
      <a:accent6>
        <a:srgbClr val="A3A3A3"/>
      </a:accent6>
      <a:hlink>
        <a:srgbClr val="5E00A5"/>
      </a:hlink>
      <a:folHlink>
        <a:srgbClr val="859F79"/>
      </a:folHlink>
    </a:clrScheme>
    <a:fontScheme name="Custom 1">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{9BB6B025-EE7B-B14D-8EC8-5D2DE61B865A}tf16401378</Template>
  <TotalTime>90106</TotalTime>
  <Words>1505</Words>
  <Application>Microsoft Office PowerPoint</Application>
  <PresentationFormat>Custom</PresentationFormat>
  <Paragraphs>269</Paragraphs>
  <Slides>24</Slides>
  <Notes>10</Notes>
  <HiddenSlides>0</HiddenSlides>
  <MMClips>0</MMClips>
  <ScaleCrop>false</ScaleCrop>
  <HeadingPairs>
    <vt:vector size="6" baseType="variant">
      <vt:variant>
        <vt:lpstr>Fonts Used</vt:lpstr>
      </vt:variant>
      <vt:variant>
        <vt:i4>25</vt:i4>
      </vt:variant>
      <vt:variant>
        <vt:lpstr>Theme</vt:lpstr>
      </vt:variant>
      <vt:variant>
        <vt:i4>1</vt:i4>
      </vt:variant>
      <vt:variant>
        <vt:lpstr>Slide Titles</vt:lpstr>
      </vt:variant>
      <vt:variant>
        <vt:i4>24</vt:i4>
      </vt:variant>
    </vt:vector>
  </HeadingPairs>
  <TitlesOfParts>
    <vt:vector size="50" baseType="lpstr">
      <vt:lpstr>SimSun</vt:lpstr>
      <vt:lpstr>Anaheim</vt:lpstr>
      <vt:lpstr>Archivo Black</vt:lpstr>
      <vt:lpstr>Arial</vt:lpstr>
      <vt:lpstr>Bahnschrift SemiBold</vt:lpstr>
      <vt:lpstr>Calibri</vt:lpstr>
      <vt:lpstr>Fjalla One</vt:lpstr>
      <vt:lpstr>Lato Heavy</vt:lpstr>
      <vt:lpstr>Lato Light</vt:lpstr>
      <vt:lpstr>League Spartan</vt:lpstr>
      <vt:lpstr>Mukta ExtraLight</vt:lpstr>
      <vt:lpstr>Noto Serif</vt:lpstr>
      <vt:lpstr>Nunito Sans</vt:lpstr>
      <vt:lpstr>Nunito Sans ExtraLight</vt:lpstr>
      <vt:lpstr>Nunito Sans SemiBold</vt:lpstr>
      <vt:lpstr>Open Sans</vt:lpstr>
      <vt:lpstr>Open Sans Light</vt:lpstr>
      <vt:lpstr>Prata</vt:lpstr>
      <vt:lpstr>Source Sans Pro</vt:lpstr>
      <vt:lpstr>Spartan</vt:lpstr>
      <vt:lpstr>Times New Roman</vt:lpstr>
      <vt:lpstr>Trebuchet MS</vt:lpstr>
      <vt:lpstr>Verdana</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Federal Priorities</vt:lpstr>
      <vt:lpstr>PowerPoint Presentation</vt:lpstr>
      <vt:lpstr>PowerPoint Presentation</vt:lpstr>
      <vt:lpstr>PowerPoint Presentation</vt:lpstr>
      <vt:lpstr>PowerPoint Presentation</vt:lpstr>
      <vt:lpstr>PowerPoint Presentation</vt:lpstr>
      <vt:lpstr>Youth Treatment</vt:lpstr>
      <vt:lpstr>PowerPoint Presentation</vt:lpstr>
      <vt:lpstr>Options for Recovery Program</vt:lpstr>
      <vt:lpstr>PowerPoint Presentation</vt:lpstr>
      <vt:lpstr>PowerPoint Presentation</vt:lpstr>
      <vt:lpstr>PowerPoint Presentation</vt:lpstr>
      <vt:lpstr>Other Partnerships</vt:lpstr>
      <vt:lpstr>Other Partnerships</vt:lpstr>
      <vt:lpstr>Substance Use Prevention and Treatment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Mendonsa. Andrew</dc:creator>
  <cp:keywords/>
  <dc:description/>
  <cp:lastModifiedBy>Miller. Lori (Vallone)</cp:lastModifiedBy>
  <cp:revision>15376</cp:revision>
  <dcterms:created xsi:type="dcterms:W3CDTF">2014-11-12T21:47:38Z</dcterms:created>
  <dcterms:modified xsi:type="dcterms:W3CDTF">2023-01-23T18:38:49Z</dcterms:modified>
  <cp:category/>
</cp:coreProperties>
</file>