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8"/>
  </p:notesMasterIdLst>
  <p:sldIdLst>
    <p:sldId id="278" r:id="rId5"/>
    <p:sldId id="280" r:id="rId6"/>
    <p:sldId id="282" r:id="rId7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09" autoAdjust="0"/>
  </p:normalViewPr>
  <p:slideViewPr>
    <p:cSldViewPr snapToGrid="0" snapToObjects="1">
      <p:cViewPr varScale="1">
        <p:scale>
          <a:sx n="82" d="100"/>
          <a:sy n="82" d="100"/>
        </p:scale>
        <p:origin x="581" y="72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Arif" userId="d5b3498c-6cbd-4120-8dbf-88d1cd0d322c" providerId="ADAL" clId="{2D3FC6C6-AD80-4258-9695-B298EFA6FC42}"/>
    <pc:docChg chg="delSld modSld">
      <pc:chgData name="Amber Arif" userId="d5b3498c-6cbd-4120-8dbf-88d1cd0d322c" providerId="ADAL" clId="{2D3FC6C6-AD80-4258-9695-B298EFA6FC42}" dt="2024-02-26T21:38:04.428" v="314" actId="20577"/>
      <pc:docMkLst>
        <pc:docMk/>
      </pc:docMkLst>
      <pc:sldChg chg="modSp mod">
        <pc:chgData name="Amber Arif" userId="d5b3498c-6cbd-4120-8dbf-88d1cd0d322c" providerId="ADAL" clId="{2D3FC6C6-AD80-4258-9695-B298EFA6FC42}" dt="2024-02-26T21:37:41.781" v="300" actId="20577"/>
        <pc:sldMkLst>
          <pc:docMk/>
          <pc:sldMk cId="979622006" sldId="280"/>
        </pc:sldMkLst>
        <pc:spChg chg="mod">
          <ac:chgData name="Amber Arif" userId="d5b3498c-6cbd-4120-8dbf-88d1cd0d322c" providerId="ADAL" clId="{2D3FC6C6-AD80-4258-9695-B298EFA6FC42}" dt="2024-02-26T21:37:41.781" v="300" actId="20577"/>
          <ac:spMkLst>
            <pc:docMk/>
            <pc:sldMk cId="979622006" sldId="280"/>
            <ac:spMk id="3" creationId="{1E0B8C4B-3A3C-9FD1-59FB-1666C1F09376}"/>
          </ac:spMkLst>
        </pc:spChg>
      </pc:sldChg>
      <pc:sldChg chg="modSp del mod">
        <pc:chgData name="Amber Arif" userId="d5b3498c-6cbd-4120-8dbf-88d1cd0d322c" providerId="ADAL" clId="{2D3FC6C6-AD80-4258-9695-B298EFA6FC42}" dt="2024-02-21T23:45:20.965" v="222" actId="47"/>
        <pc:sldMkLst>
          <pc:docMk/>
          <pc:sldMk cId="2952923800" sldId="281"/>
        </pc:sldMkLst>
        <pc:spChg chg="mod">
          <ac:chgData name="Amber Arif" userId="d5b3498c-6cbd-4120-8dbf-88d1cd0d322c" providerId="ADAL" clId="{2D3FC6C6-AD80-4258-9695-B298EFA6FC42}" dt="2024-02-21T23:45:17.055" v="221" actId="20577"/>
          <ac:spMkLst>
            <pc:docMk/>
            <pc:sldMk cId="2952923800" sldId="281"/>
            <ac:spMk id="2" creationId="{D53B219B-7E3A-7E84-6386-37313F0CFB09}"/>
          </ac:spMkLst>
        </pc:spChg>
        <pc:spChg chg="mod">
          <ac:chgData name="Amber Arif" userId="d5b3498c-6cbd-4120-8dbf-88d1cd0d322c" providerId="ADAL" clId="{2D3FC6C6-AD80-4258-9695-B298EFA6FC42}" dt="2024-02-21T23:45:13.014" v="209" actId="5793"/>
          <ac:spMkLst>
            <pc:docMk/>
            <pc:sldMk cId="2952923800" sldId="281"/>
            <ac:spMk id="3" creationId="{A2E339BF-E6D7-DD0E-AF02-6813852EE723}"/>
          </ac:spMkLst>
        </pc:spChg>
      </pc:sldChg>
      <pc:sldChg chg="modSp mod">
        <pc:chgData name="Amber Arif" userId="d5b3498c-6cbd-4120-8dbf-88d1cd0d322c" providerId="ADAL" clId="{2D3FC6C6-AD80-4258-9695-B298EFA6FC42}" dt="2024-02-26T21:38:04.428" v="314" actId="20577"/>
        <pc:sldMkLst>
          <pc:docMk/>
          <pc:sldMk cId="685681062" sldId="282"/>
        </pc:sldMkLst>
        <pc:spChg chg="mod">
          <ac:chgData name="Amber Arif" userId="d5b3498c-6cbd-4120-8dbf-88d1cd0d322c" providerId="ADAL" clId="{2D3FC6C6-AD80-4258-9695-B298EFA6FC42}" dt="2024-02-26T21:38:04.428" v="314" actId="20577"/>
          <ac:spMkLst>
            <pc:docMk/>
            <pc:sldMk cId="685681062" sldId="282"/>
            <ac:spMk id="15" creationId="{E4D73052-C8BD-6100-1C77-D548F9814CC0}"/>
          </ac:spMkLst>
        </pc:spChg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2886474736" sldId="284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2011930182" sldId="285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2452269796" sldId="287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1600494506" sldId="288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2502887943" sldId="289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3170280394" sldId="290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249904479" sldId="291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94818171" sldId="292"/>
        </pc:sldMkLst>
      </pc:sldChg>
      <pc:sldChg chg="del">
        <pc:chgData name="Amber Arif" userId="d5b3498c-6cbd-4120-8dbf-88d1cd0d322c" providerId="ADAL" clId="{2D3FC6C6-AD80-4258-9695-B298EFA6FC42}" dt="2024-02-21T23:45:26.463" v="223" actId="47"/>
        <pc:sldMkLst>
          <pc:docMk/>
          <pc:sldMk cId="1003962426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5625" y="2467329"/>
            <a:ext cx="6210300" cy="1225296"/>
          </a:xfrm>
        </p:spPr>
        <p:txBody>
          <a:bodyPr/>
          <a:lstStyle/>
          <a:p>
            <a:r>
              <a:rPr lang="en-US" dirty="0"/>
              <a:t>2023 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4271" y="3826764"/>
            <a:ext cx="3493008" cy="878908"/>
          </a:xfrm>
        </p:spPr>
        <p:txBody>
          <a:bodyPr/>
          <a:lstStyle/>
          <a:p>
            <a:r>
              <a:rPr lang="en-US" sz="1800" dirty="0"/>
              <a:t>Amber Arif | Program Coordinator</a:t>
            </a:r>
          </a:p>
        </p:txBody>
      </p:sp>
      <p:pic>
        <p:nvPicPr>
          <p:cNvPr id="7" name="Picture 6" descr="A black background with blue and grey text&#10;&#10;Description automatically generated">
            <a:extLst>
              <a:ext uri="{FF2B5EF4-FFF2-40B4-BE49-F238E27FC236}">
                <a16:creationId xmlns:a16="http://schemas.microsoft.com/office/drawing/2014/main" id="{CEF75EFA-63E3-857C-AC28-AC19D951E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93" y="878716"/>
            <a:ext cx="3205163" cy="145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528" y="1209040"/>
            <a:ext cx="6766560" cy="768096"/>
          </a:xfrm>
        </p:spPr>
        <p:txBody>
          <a:bodyPr/>
          <a:lstStyle/>
          <a:p>
            <a:r>
              <a:rPr lang="en-US" dirty="0"/>
              <a:t>Recurring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2774180"/>
            <a:ext cx="6766560" cy="2700528"/>
          </a:xfrm>
        </p:spPr>
        <p:txBody>
          <a:bodyPr/>
          <a:lstStyle/>
          <a:p>
            <a:r>
              <a:rPr lang="en-US" sz="2000" b="1" dirty="0"/>
              <a:t>Naloxone Distribution </a:t>
            </a:r>
            <a:r>
              <a:rPr lang="en-US" sz="2000" dirty="0"/>
              <a:t>– 15,511 kits with the SUPT Dept.</a:t>
            </a:r>
          </a:p>
          <a:p>
            <a:endParaRPr lang="en-US" sz="2000" dirty="0"/>
          </a:p>
          <a:p>
            <a:r>
              <a:rPr lang="en-US" sz="2000" b="1" dirty="0"/>
              <a:t>Gone too Soon </a:t>
            </a:r>
            <a:r>
              <a:rPr lang="en-US" sz="2000" dirty="0"/>
              <a:t>– 140 events including school assemblies with Arrive Alive and community events,</a:t>
            </a:r>
          </a:p>
          <a:p>
            <a:endParaRPr lang="en-US" sz="2000" dirty="0"/>
          </a:p>
          <a:p>
            <a:r>
              <a:rPr lang="en-US" sz="2000" b="1" dirty="0"/>
              <a:t>Community Events </a:t>
            </a:r>
            <a:r>
              <a:rPr lang="en-US" sz="2000" dirty="0"/>
              <a:t>– 62 different tabling and presentation events</a:t>
            </a:r>
          </a:p>
          <a:p>
            <a:endParaRPr lang="en-US" sz="2000" dirty="0"/>
          </a:p>
          <a:p>
            <a:r>
              <a:rPr lang="en-US" sz="2000" b="1" dirty="0"/>
              <a:t>Narcan Training </a:t>
            </a:r>
            <a:r>
              <a:rPr lang="en-US" sz="2000" dirty="0"/>
              <a:t>– 2,067 individuals attended our training sessions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4FF72B7-0438-3641-5939-75128934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4D73052-C8BD-6100-1C77-D548F9814CC0}"/>
              </a:ext>
            </a:extLst>
          </p:cNvPr>
          <p:cNvSpPr txBox="1">
            <a:spLocks/>
          </p:cNvSpPr>
          <p:nvPr/>
        </p:nvSpPr>
        <p:spPr>
          <a:xfrm>
            <a:off x="4224528" y="2794958"/>
            <a:ext cx="6766560" cy="3128322"/>
          </a:xfrm>
          <a:prstGeom prst="rect">
            <a:avLst/>
          </a:prstGeom>
        </p:spPr>
        <p:txBody>
          <a:bodyPr/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347472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347472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347472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347472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Hear to Heal</a:t>
            </a:r>
          </a:p>
          <a:p>
            <a:pPr lvl="1"/>
            <a:r>
              <a:rPr lang="en-US" sz="1600" dirty="0"/>
              <a:t>Monthly Support Group for those who have lost loved ones to opioids and fentanyl</a:t>
            </a:r>
          </a:p>
          <a:p>
            <a:pPr lvl="1"/>
            <a:r>
              <a:rPr lang="en-US" sz="1600" dirty="0"/>
              <a:t>Partnered with Monarch Recovery Center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Social Media Campaigns</a:t>
            </a:r>
          </a:p>
          <a:p>
            <a:pPr lvl="1"/>
            <a:r>
              <a:rPr lang="en-US" sz="1600" dirty="0"/>
              <a:t>TikTok and video content</a:t>
            </a:r>
          </a:p>
          <a:p>
            <a:pPr lvl="1"/>
            <a:r>
              <a:rPr lang="en-US" sz="1600" dirty="0"/>
              <a:t>Reaching Diverse Communities </a:t>
            </a:r>
            <a:r>
              <a:rPr lang="en-US" sz="1600"/>
              <a:t>and Youth - COPN</a:t>
            </a:r>
            <a:endParaRPr lang="en-US" sz="16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A936158-C869-565F-1C78-93B98D27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528" y="1697506"/>
            <a:ext cx="6400800" cy="768096"/>
          </a:xfrm>
        </p:spPr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Newer projects</a:t>
            </a:r>
          </a:p>
        </p:txBody>
      </p:sp>
    </p:spTree>
    <p:extLst>
      <p:ext uri="{BB962C8B-B14F-4D97-AF65-F5344CB8AC3E}">
        <p14:creationId xmlns:p14="http://schemas.microsoft.com/office/powerpoint/2010/main" val="68568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color block" id="{8E8E6382-84E0-47AA-A2A2-8ED603AAB26E}" vid="{692203AD-8BB8-47BB-AF1A-2D7F125D9E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9060146-7700-4F6C-986B-89E3839BD4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FC98CF-E78A-425D-90FD-55D1C468A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35FEF8-1733-4347-95CE-3BB62B2B8DD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{DA0020C9-8924-4656-B1BA-DCCACEE235E3}tf78438558_win32</Template>
  <TotalTime>15954</TotalTime>
  <Words>93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Sabon Next LT</vt:lpstr>
      <vt:lpstr>Office Theme</vt:lpstr>
      <vt:lpstr>2023 progress report</vt:lpstr>
      <vt:lpstr>Recurring projects</vt:lpstr>
      <vt:lpstr>Newer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progress report</dc:title>
  <dc:subject/>
  <dc:creator>Amber Arif</dc:creator>
  <cp:lastModifiedBy>Amber Arif</cp:lastModifiedBy>
  <cp:revision>1</cp:revision>
  <dcterms:created xsi:type="dcterms:W3CDTF">2024-02-15T19:35:04Z</dcterms:created>
  <dcterms:modified xsi:type="dcterms:W3CDTF">2024-02-26T21:38:09Z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