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Lst>
  <p:notesMasterIdLst>
    <p:notesMasterId r:id="rId17"/>
  </p:notesMasterIdLst>
  <p:sldIdLst>
    <p:sldId id="256" r:id="rId5"/>
    <p:sldId id="299" r:id="rId6"/>
    <p:sldId id="265" r:id="rId7"/>
    <p:sldId id="300" r:id="rId8"/>
    <p:sldId id="303" r:id="rId9"/>
    <p:sldId id="261" r:id="rId10"/>
    <p:sldId id="259" r:id="rId11"/>
    <p:sldId id="301" r:id="rId12"/>
    <p:sldId id="262" r:id="rId13"/>
    <p:sldId id="302" r:id="rId14"/>
    <p:sldId id="298" r:id="rId15"/>
    <p:sldId id="275"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4AB6-0A4B-4C29-9CC2-A56AF0A66D92}" v="323" dt="2024-08-15T00:33:21.090"/>
  </p1510:revLst>
</p1510:revInfo>
</file>

<file path=ppt/tableStyles.xml><?xml version="1.0" encoding="utf-8"?>
<a:tblStyleLst xmlns:a="http://schemas.openxmlformats.org/drawingml/2006/main" def="{9974F804-3B78-44AE-A58B-A0A24A796F1A}">
  <a:tblStyle styleId="{9974F804-3B78-44AE-A58B-A0A24A796F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7C2EBC-1669-426F-BF0B-FC86919F792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Arif" userId="d5b3498c-6cbd-4120-8dbf-88d1cd0d322c" providerId="ADAL" clId="{558D4AB6-0A4B-4C29-9CC2-A56AF0A66D92}"/>
    <pc:docChg chg="undo custSel addSld modSld sldOrd">
      <pc:chgData name="Amber Arif" userId="d5b3498c-6cbd-4120-8dbf-88d1cd0d322c" providerId="ADAL" clId="{558D4AB6-0A4B-4C29-9CC2-A56AF0A66D92}" dt="2024-08-15T22:08:04.717" v="1899"/>
      <pc:docMkLst>
        <pc:docMk/>
      </pc:docMkLst>
      <pc:sldChg chg="ord">
        <pc:chgData name="Amber Arif" userId="d5b3498c-6cbd-4120-8dbf-88d1cd0d322c" providerId="ADAL" clId="{558D4AB6-0A4B-4C29-9CC2-A56AF0A66D92}" dt="2024-08-15T22:08:04.717" v="1899"/>
        <pc:sldMkLst>
          <pc:docMk/>
          <pc:sldMk cId="0" sldId="256"/>
        </pc:sldMkLst>
      </pc:sldChg>
      <pc:sldChg chg="addSp delSp modSp mod">
        <pc:chgData name="Amber Arif" userId="d5b3498c-6cbd-4120-8dbf-88d1cd0d322c" providerId="ADAL" clId="{558D4AB6-0A4B-4C29-9CC2-A56AF0A66D92}" dt="2024-08-15T00:09:38.598" v="1080" actId="1076"/>
        <pc:sldMkLst>
          <pc:docMk/>
          <pc:sldMk cId="0" sldId="261"/>
        </pc:sldMkLst>
        <pc:spChg chg="add del mod">
          <ac:chgData name="Amber Arif" userId="d5b3498c-6cbd-4120-8dbf-88d1cd0d322c" providerId="ADAL" clId="{558D4AB6-0A4B-4C29-9CC2-A56AF0A66D92}" dt="2024-08-15T00:09:32.584" v="1078" actId="478"/>
          <ac:spMkLst>
            <pc:docMk/>
            <pc:sldMk cId="0" sldId="261"/>
            <ac:spMk id="2" creationId="{15486EB8-A7EF-83E0-A324-7D4971B708C8}"/>
          </ac:spMkLst>
        </pc:spChg>
        <pc:spChg chg="mod">
          <ac:chgData name="Amber Arif" userId="d5b3498c-6cbd-4120-8dbf-88d1cd0d322c" providerId="ADAL" clId="{558D4AB6-0A4B-4C29-9CC2-A56AF0A66D92}" dt="2024-08-15T00:05:19.223" v="662" actId="1076"/>
          <ac:spMkLst>
            <pc:docMk/>
            <pc:sldMk cId="0" sldId="261"/>
            <ac:spMk id="294" creationId="{00000000-0000-0000-0000-000000000000}"/>
          </ac:spMkLst>
        </pc:spChg>
        <pc:picChg chg="add mod">
          <ac:chgData name="Amber Arif" userId="d5b3498c-6cbd-4120-8dbf-88d1cd0d322c" providerId="ADAL" clId="{558D4AB6-0A4B-4C29-9CC2-A56AF0A66D92}" dt="2024-08-15T00:09:38.598" v="1080" actId="1076"/>
          <ac:picMkLst>
            <pc:docMk/>
            <pc:sldMk cId="0" sldId="261"/>
            <ac:picMk id="19" creationId="{ECB91D8D-D65A-F170-1B99-DC4DB84869A8}"/>
          </ac:picMkLst>
        </pc:picChg>
        <pc:picChg chg="del">
          <ac:chgData name="Amber Arif" userId="d5b3498c-6cbd-4120-8dbf-88d1cd0d322c" providerId="ADAL" clId="{558D4AB6-0A4B-4C29-9CC2-A56AF0A66D92}" dt="2024-08-15T00:05:29.751" v="665" actId="21"/>
          <ac:picMkLst>
            <pc:docMk/>
            <pc:sldMk cId="0" sldId="261"/>
            <ac:picMk id="2050" creationId="{F252C7E2-1C10-AF6F-C8E5-34F665DDDEED}"/>
          </ac:picMkLst>
        </pc:picChg>
      </pc:sldChg>
      <pc:sldChg chg="addSp delSp modSp mod">
        <pc:chgData name="Amber Arif" userId="d5b3498c-6cbd-4120-8dbf-88d1cd0d322c" providerId="ADAL" clId="{558D4AB6-0A4B-4C29-9CC2-A56AF0A66D92}" dt="2024-08-15T00:15:48.756" v="1123" actId="20577"/>
        <pc:sldMkLst>
          <pc:docMk/>
          <pc:sldMk cId="0" sldId="262"/>
        </pc:sldMkLst>
        <pc:spChg chg="add mod">
          <ac:chgData name="Amber Arif" userId="d5b3498c-6cbd-4120-8dbf-88d1cd0d322c" providerId="ADAL" clId="{558D4AB6-0A4B-4C29-9CC2-A56AF0A66D92}" dt="2024-08-14T23:59:38.110" v="144"/>
          <ac:spMkLst>
            <pc:docMk/>
            <pc:sldMk cId="0" sldId="262"/>
            <ac:spMk id="2" creationId="{54554889-211C-B99B-4A98-59EB81864874}"/>
          </ac:spMkLst>
        </pc:spChg>
        <pc:spChg chg="mod">
          <ac:chgData name="Amber Arif" userId="d5b3498c-6cbd-4120-8dbf-88d1cd0d322c" providerId="ADAL" clId="{558D4AB6-0A4B-4C29-9CC2-A56AF0A66D92}" dt="2024-08-14T23:57:18.052" v="109" actId="20577"/>
          <ac:spMkLst>
            <pc:docMk/>
            <pc:sldMk cId="0" sldId="262"/>
            <ac:spMk id="305" creationId="{00000000-0000-0000-0000-000000000000}"/>
          </ac:spMkLst>
        </pc:spChg>
        <pc:spChg chg="mod">
          <ac:chgData name="Amber Arif" userId="d5b3498c-6cbd-4120-8dbf-88d1cd0d322c" providerId="ADAL" clId="{558D4AB6-0A4B-4C29-9CC2-A56AF0A66D92}" dt="2024-08-15T00:01:58.093" v="373" actId="1035"/>
          <ac:spMkLst>
            <pc:docMk/>
            <pc:sldMk cId="0" sldId="262"/>
            <ac:spMk id="306" creationId="{00000000-0000-0000-0000-000000000000}"/>
          </ac:spMkLst>
        </pc:spChg>
        <pc:spChg chg="mod">
          <ac:chgData name="Amber Arif" userId="d5b3498c-6cbd-4120-8dbf-88d1cd0d322c" providerId="ADAL" clId="{558D4AB6-0A4B-4C29-9CC2-A56AF0A66D92}" dt="2024-08-15T00:15:48.756" v="1123" actId="20577"/>
          <ac:spMkLst>
            <pc:docMk/>
            <pc:sldMk cId="0" sldId="262"/>
            <ac:spMk id="307" creationId="{00000000-0000-0000-0000-000000000000}"/>
          </ac:spMkLst>
        </pc:spChg>
        <pc:spChg chg="mod">
          <ac:chgData name="Amber Arif" userId="d5b3498c-6cbd-4120-8dbf-88d1cd0d322c" providerId="ADAL" clId="{558D4AB6-0A4B-4C29-9CC2-A56AF0A66D92}" dt="2024-08-15T00:09:18.828" v="1075" actId="1035"/>
          <ac:spMkLst>
            <pc:docMk/>
            <pc:sldMk cId="0" sldId="262"/>
            <ac:spMk id="310" creationId="{00000000-0000-0000-0000-000000000000}"/>
          </ac:spMkLst>
        </pc:spChg>
        <pc:spChg chg="mod">
          <ac:chgData name="Amber Arif" userId="d5b3498c-6cbd-4120-8dbf-88d1cd0d322c" providerId="ADAL" clId="{558D4AB6-0A4B-4C29-9CC2-A56AF0A66D92}" dt="2024-08-15T00:02:01.795" v="381" actId="1035"/>
          <ac:spMkLst>
            <pc:docMk/>
            <pc:sldMk cId="0" sldId="262"/>
            <ac:spMk id="313" creationId="{00000000-0000-0000-0000-000000000000}"/>
          </ac:spMkLst>
        </pc:spChg>
        <pc:picChg chg="mod">
          <ac:chgData name="Amber Arif" userId="d5b3498c-6cbd-4120-8dbf-88d1cd0d322c" providerId="ADAL" clId="{558D4AB6-0A4B-4C29-9CC2-A56AF0A66D92}" dt="2024-08-15T00:06:13.570" v="680" actId="1035"/>
          <ac:picMkLst>
            <pc:docMk/>
            <pc:sldMk cId="0" sldId="262"/>
            <ac:picMk id="17" creationId="{5F3289CD-5080-3A0B-3F9F-3C4E96997B49}"/>
          </ac:picMkLst>
        </pc:picChg>
        <pc:picChg chg="del">
          <ac:chgData name="Amber Arif" userId="d5b3498c-6cbd-4120-8dbf-88d1cd0d322c" providerId="ADAL" clId="{558D4AB6-0A4B-4C29-9CC2-A56AF0A66D92}" dt="2024-08-15T00:05:24.490" v="663" actId="21"/>
          <ac:picMkLst>
            <pc:docMk/>
            <pc:sldMk cId="0" sldId="262"/>
            <ac:picMk id="19" creationId="{ECB91D8D-D65A-F170-1B99-DC4DB84869A8}"/>
          </ac:picMkLst>
        </pc:picChg>
        <pc:picChg chg="add mod">
          <ac:chgData name="Amber Arif" userId="d5b3498c-6cbd-4120-8dbf-88d1cd0d322c" providerId="ADAL" clId="{558D4AB6-0A4B-4C29-9CC2-A56AF0A66D92}" dt="2024-08-15T00:06:09.841" v="671" actId="1076"/>
          <ac:picMkLst>
            <pc:docMk/>
            <pc:sldMk cId="0" sldId="262"/>
            <ac:picMk id="2050" creationId="{F252C7E2-1C10-AF6F-C8E5-34F665DDDEED}"/>
          </ac:picMkLst>
        </pc:picChg>
      </pc:sldChg>
      <pc:sldChg chg="modSp mod">
        <pc:chgData name="Amber Arif" userId="d5b3498c-6cbd-4120-8dbf-88d1cd0d322c" providerId="ADAL" clId="{558D4AB6-0A4B-4C29-9CC2-A56AF0A66D92}" dt="2024-08-15T00:33:21.090" v="1882" actId="20577"/>
        <pc:sldMkLst>
          <pc:docMk/>
          <pc:sldMk cId="0" sldId="265"/>
        </pc:sldMkLst>
        <pc:spChg chg="mod">
          <ac:chgData name="Amber Arif" userId="d5b3498c-6cbd-4120-8dbf-88d1cd0d322c" providerId="ADAL" clId="{558D4AB6-0A4B-4C29-9CC2-A56AF0A66D92}" dt="2024-08-15T00:33:21.090" v="1882" actId="20577"/>
          <ac:spMkLst>
            <pc:docMk/>
            <pc:sldMk cId="0" sldId="265"/>
            <ac:spMk id="2" creationId="{286518A6-C361-BC9A-6637-CE595282DEFD}"/>
          </ac:spMkLst>
        </pc:spChg>
      </pc:sldChg>
      <pc:sldChg chg="modSp mod">
        <pc:chgData name="Amber Arif" userId="d5b3498c-6cbd-4120-8dbf-88d1cd0d322c" providerId="ADAL" clId="{558D4AB6-0A4B-4C29-9CC2-A56AF0A66D92}" dt="2024-08-14T23:45:19.588" v="9" actId="115"/>
        <pc:sldMkLst>
          <pc:docMk/>
          <pc:sldMk cId="0" sldId="275"/>
        </pc:sldMkLst>
        <pc:spChg chg="mod">
          <ac:chgData name="Amber Arif" userId="d5b3498c-6cbd-4120-8dbf-88d1cd0d322c" providerId="ADAL" clId="{558D4AB6-0A4B-4C29-9CC2-A56AF0A66D92}" dt="2024-08-14T23:45:19.588" v="9" actId="115"/>
          <ac:spMkLst>
            <pc:docMk/>
            <pc:sldMk cId="0" sldId="275"/>
            <ac:spMk id="784" creationId="{00000000-0000-0000-0000-000000000000}"/>
          </ac:spMkLst>
        </pc:spChg>
      </pc:sldChg>
      <pc:sldChg chg="modSp mod">
        <pc:chgData name="Amber Arif" userId="d5b3498c-6cbd-4120-8dbf-88d1cd0d322c" providerId="ADAL" clId="{558D4AB6-0A4B-4C29-9CC2-A56AF0A66D92}" dt="2024-08-15T22:05:55.695" v="1897" actId="20577"/>
        <pc:sldMkLst>
          <pc:docMk/>
          <pc:sldMk cId="1085691748" sldId="299"/>
        </pc:sldMkLst>
        <pc:spChg chg="mod">
          <ac:chgData name="Amber Arif" userId="d5b3498c-6cbd-4120-8dbf-88d1cd0d322c" providerId="ADAL" clId="{558D4AB6-0A4B-4C29-9CC2-A56AF0A66D92}" dt="2024-08-15T22:05:55.695" v="1897" actId="20577"/>
          <ac:spMkLst>
            <pc:docMk/>
            <pc:sldMk cId="1085691748" sldId="299"/>
            <ac:spMk id="267" creationId="{00000000-0000-0000-0000-000000000000}"/>
          </ac:spMkLst>
        </pc:spChg>
        <pc:spChg chg="mod">
          <ac:chgData name="Amber Arif" userId="d5b3498c-6cbd-4120-8dbf-88d1cd0d322c" providerId="ADAL" clId="{558D4AB6-0A4B-4C29-9CC2-A56AF0A66D92}" dt="2024-08-15T22:05:41.853" v="1884" actId="20577"/>
          <ac:spMkLst>
            <pc:docMk/>
            <pc:sldMk cId="1085691748" sldId="299"/>
            <ac:spMk id="269" creationId="{00000000-0000-0000-0000-000000000000}"/>
          </ac:spMkLst>
        </pc:spChg>
      </pc:sldChg>
      <pc:sldChg chg="addSp delSp modSp mod">
        <pc:chgData name="Amber Arif" userId="d5b3498c-6cbd-4120-8dbf-88d1cd0d322c" providerId="ADAL" clId="{558D4AB6-0A4B-4C29-9CC2-A56AF0A66D92}" dt="2024-08-14T23:49:07.636" v="84" actId="20577"/>
        <pc:sldMkLst>
          <pc:docMk/>
          <pc:sldMk cId="3225148962" sldId="300"/>
        </pc:sldMkLst>
        <pc:spChg chg="del">
          <ac:chgData name="Amber Arif" userId="d5b3498c-6cbd-4120-8dbf-88d1cd0d322c" providerId="ADAL" clId="{558D4AB6-0A4B-4C29-9CC2-A56AF0A66D92}" dt="2024-08-14T23:48:22.553" v="49" actId="478"/>
          <ac:spMkLst>
            <pc:docMk/>
            <pc:sldMk cId="3225148962" sldId="300"/>
            <ac:spMk id="2" creationId="{B1EAB234-4F96-7E5D-0587-AADAB0B03991}"/>
          </ac:spMkLst>
        </pc:spChg>
        <pc:spChg chg="add mod">
          <ac:chgData name="Amber Arif" userId="d5b3498c-6cbd-4120-8dbf-88d1cd0d322c" providerId="ADAL" clId="{558D4AB6-0A4B-4C29-9CC2-A56AF0A66D92}" dt="2024-08-14T23:49:07.636" v="84" actId="20577"/>
          <ac:spMkLst>
            <pc:docMk/>
            <pc:sldMk cId="3225148962" sldId="300"/>
            <ac:spMk id="6" creationId="{FAA7E263-C246-BB27-8A6C-856548EE9751}"/>
          </ac:spMkLst>
        </pc:spChg>
        <pc:picChg chg="mod">
          <ac:chgData name="Amber Arif" userId="d5b3498c-6cbd-4120-8dbf-88d1cd0d322c" providerId="ADAL" clId="{558D4AB6-0A4B-4C29-9CC2-A56AF0A66D92}" dt="2024-08-14T23:48:42.323" v="55" actId="1036"/>
          <ac:picMkLst>
            <pc:docMk/>
            <pc:sldMk cId="3225148962" sldId="300"/>
            <ac:picMk id="5" creationId="{BAEFFB58-108C-AFEB-B94E-E5D4628D47B4}"/>
          </ac:picMkLst>
        </pc:picChg>
      </pc:sldChg>
      <pc:sldChg chg="modSp mod ord">
        <pc:chgData name="Amber Arif" userId="d5b3498c-6cbd-4120-8dbf-88d1cd0d322c" providerId="ADAL" clId="{558D4AB6-0A4B-4C29-9CC2-A56AF0A66D92}" dt="2024-08-15T00:15:30.400" v="1098" actId="1035"/>
        <pc:sldMkLst>
          <pc:docMk/>
          <pc:sldMk cId="2320031743" sldId="301"/>
        </pc:sldMkLst>
        <pc:spChg chg="mod">
          <ac:chgData name="Amber Arif" userId="d5b3498c-6cbd-4120-8dbf-88d1cd0d322c" providerId="ADAL" clId="{558D4AB6-0A4B-4C29-9CC2-A56AF0A66D92}" dt="2024-08-15T00:15:30.400" v="1098" actId="1035"/>
          <ac:spMkLst>
            <pc:docMk/>
            <pc:sldMk cId="2320031743" sldId="301"/>
            <ac:spMk id="18" creationId="{68781479-0585-D127-A0C2-D5FE6AD56282}"/>
          </ac:spMkLst>
        </pc:spChg>
      </pc:sldChg>
      <pc:sldChg chg="addSp delSp modSp new mod ord">
        <pc:chgData name="Amber Arif" userId="d5b3498c-6cbd-4120-8dbf-88d1cd0d322c" providerId="ADAL" clId="{558D4AB6-0A4B-4C29-9CC2-A56AF0A66D92}" dt="2024-08-15T00:30:55.593" v="1819" actId="14100"/>
        <pc:sldMkLst>
          <pc:docMk/>
          <pc:sldMk cId="2733783952" sldId="303"/>
        </pc:sldMkLst>
        <pc:spChg chg="mod">
          <ac:chgData name="Amber Arif" userId="d5b3498c-6cbd-4120-8dbf-88d1cd0d322c" providerId="ADAL" clId="{558D4AB6-0A4B-4C29-9CC2-A56AF0A66D92}" dt="2024-08-14T23:58:50.154" v="139" actId="20577"/>
          <ac:spMkLst>
            <pc:docMk/>
            <pc:sldMk cId="2733783952" sldId="303"/>
            <ac:spMk id="2" creationId="{2040F276-7056-9C07-BABD-9408957D76F7}"/>
          </ac:spMkLst>
        </pc:spChg>
        <pc:spChg chg="del">
          <ac:chgData name="Amber Arif" userId="d5b3498c-6cbd-4120-8dbf-88d1cd0d322c" providerId="ADAL" clId="{558D4AB6-0A4B-4C29-9CC2-A56AF0A66D92}" dt="2024-08-15T00:16:39.345" v="1125" actId="478"/>
          <ac:spMkLst>
            <pc:docMk/>
            <pc:sldMk cId="2733783952" sldId="303"/>
            <ac:spMk id="3" creationId="{50B31805-B277-3E3D-F806-A578957FFFCB}"/>
          </ac:spMkLst>
        </pc:spChg>
        <pc:spChg chg="del">
          <ac:chgData name="Amber Arif" userId="d5b3498c-6cbd-4120-8dbf-88d1cd0d322c" providerId="ADAL" clId="{558D4AB6-0A4B-4C29-9CC2-A56AF0A66D92}" dt="2024-08-15T00:16:39.345" v="1125" actId="478"/>
          <ac:spMkLst>
            <pc:docMk/>
            <pc:sldMk cId="2733783952" sldId="303"/>
            <ac:spMk id="4" creationId="{589A383C-6519-0514-5E19-859A6BB77FD9}"/>
          </ac:spMkLst>
        </pc:spChg>
        <pc:spChg chg="del">
          <ac:chgData name="Amber Arif" userId="d5b3498c-6cbd-4120-8dbf-88d1cd0d322c" providerId="ADAL" clId="{558D4AB6-0A4B-4C29-9CC2-A56AF0A66D92}" dt="2024-08-15T00:16:39.345" v="1125" actId="478"/>
          <ac:spMkLst>
            <pc:docMk/>
            <pc:sldMk cId="2733783952" sldId="303"/>
            <ac:spMk id="5" creationId="{044DD6E4-B41E-3719-D360-63283B5494D1}"/>
          </ac:spMkLst>
        </pc:spChg>
        <pc:spChg chg="del">
          <ac:chgData name="Amber Arif" userId="d5b3498c-6cbd-4120-8dbf-88d1cd0d322c" providerId="ADAL" clId="{558D4AB6-0A4B-4C29-9CC2-A56AF0A66D92}" dt="2024-08-15T00:16:39.345" v="1125" actId="478"/>
          <ac:spMkLst>
            <pc:docMk/>
            <pc:sldMk cId="2733783952" sldId="303"/>
            <ac:spMk id="6" creationId="{DFFAD48C-D801-0056-0DED-447C82036EA1}"/>
          </ac:spMkLst>
        </pc:spChg>
        <pc:spChg chg="del">
          <ac:chgData name="Amber Arif" userId="d5b3498c-6cbd-4120-8dbf-88d1cd0d322c" providerId="ADAL" clId="{558D4AB6-0A4B-4C29-9CC2-A56AF0A66D92}" dt="2024-08-15T00:16:39.345" v="1125" actId="478"/>
          <ac:spMkLst>
            <pc:docMk/>
            <pc:sldMk cId="2733783952" sldId="303"/>
            <ac:spMk id="7" creationId="{F9F2341A-4B16-7332-B9D6-DD2D573CCC20}"/>
          </ac:spMkLst>
        </pc:spChg>
        <pc:spChg chg="del">
          <ac:chgData name="Amber Arif" userId="d5b3498c-6cbd-4120-8dbf-88d1cd0d322c" providerId="ADAL" clId="{558D4AB6-0A4B-4C29-9CC2-A56AF0A66D92}" dt="2024-08-15T00:16:39.345" v="1125" actId="478"/>
          <ac:spMkLst>
            <pc:docMk/>
            <pc:sldMk cId="2733783952" sldId="303"/>
            <ac:spMk id="8" creationId="{19A3B276-76DB-7E3F-01BA-13D60BFB266E}"/>
          </ac:spMkLst>
        </pc:spChg>
        <pc:spChg chg="del">
          <ac:chgData name="Amber Arif" userId="d5b3498c-6cbd-4120-8dbf-88d1cd0d322c" providerId="ADAL" clId="{558D4AB6-0A4B-4C29-9CC2-A56AF0A66D92}" dt="2024-08-15T00:16:36.582" v="1124" actId="478"/>
          <ac:spMkLst>
            <pc:docMk/>
            <pc:sldMk cId="2733783952" sldId="303"/>
            <ac:spMk id="9" creationId="{C6687609-2336-FE0B-3FE4-E1B08589DC83}"/>
          </ac:spMkLst>
        </pc:spChg>
        <pc:spChg chg="del">
          <ac:chgData name="Amber Arif" userId="d5b3498c-6cbd-4120-8dbf-88d1cd0d322c" providerId="ADAL" clId="{558D4AB6-0A4B-4C29-9CC2-A56AF0A66D92}" dt="2024-08-15T00:16:39.345" v="1125" actId="478"/>
          <ac:spMkLst>
            <pc:docMk/>
            <pc:sldMk cId="2733783952" sldId="303"/>
            <ac:spMk id="10" creationId="{77E3BF34-4A89-98BC-3AD7-F93FE70655CA}"/>
          </ac:spMkLst>
        </pc:spChg>
        <pc:spChg chg="del">
          <ac:chgData name="Amber Arif" userId="d5b3498c-6cbd-4120-8dbf-88d1cd0d322c" providerId="ADAL" clId="{558D4AB6-0A4B-4C29-9CC2-A56AF0A66D92}" dt="2024-08-15T00:16:39.345" v="1125" actId="478"/>
          <ac:spMkLst>
            <pc:docMk/>
            <pc:sldMk cId="2733783952" sldId="303"/>
            <ac:spMk id="11" creationId="{77707AEE-3731-43D4-3658-7FF4E45F1CA6}"/>
          </ac:spMkLst>
        </pc:spChg>
        <pc:spChg chg="del">
          <ac:chgData name="Amber Arif" userId="d5b3498c-6cbd-4120-8dbf-88d1cd0d322c" providerId="ADAL" clId="{558D4AB6-0A4B-4C29-9CC2-A56AF0A66D92}" dt="2024-08-15T00:16:39.345" v="1125" actId="478"/>
          <ac:spMkLst>
            <pc:docMk/>
            <pc:sldMk cId="2733783952" sldId="303"/>
            <ac:spMk id="12" creationId="{A943419E-F627-CBA8-5C60-C889244A4682}"/>
          </ac:spMkLst>
        </pc:spChg>
        <pc:spChg chg="del">
          <ac:chgData name="Amber Arif" userId="d5b3498c-6cbd-4120-8dbf-88d1cd0d322c" providerId="ADAL" clId="{558D4AB6-0A4B-4C29-9CC2-A56AF0A66D92}" dt="2024-08-15T00:16:39.345" v="1125" actId="478"/>
          <ac:spMkLst>
            <pc:docMk/>
            <pc:sldMk cId="2733783952" sldId="303"/>
            <ac:spMk id="13" creationId="{C3431D2A-D69C-545C-9EB7-3C9191C622E6}"/>
          </ac:spMkLst>
        </pc:spChg>
        <pc:spChg chg="del">
          <ac:chgData name="Amber Arif" userId="d5b3498c-6cbd-4120-8dbf-88d1cd0d322c" providerId="ADAL" clId="{558D4AB6-0A4B-4C29-9CC2-A56AF0A66D92}" dt="2024-08-15T00:16:39.345" v="1125" actId="478"/>
          <ac:spMkLst>
            <pc:docMk/>
            <pc:sldMk cId="2733783952" sldId="303"/>
            <ac:spMk id="14" creationId="{E2A88B02-37B2-BBEA-EDBC-61F602D8531D}"/>
          </ac:spMkLst>
        </pc:spChg>
        <pc:spChg chg="add del mod">
          <ac:chgData name="Amber Arif" userId="d5b3498c-6cbd-4120-8dbf-88d1cd0d322c" providerId="ADAL" clId="{558D4AB6-0A4B-4C29-9CC2-A56AF0A66D92}" dt="2024-08-15T00:18:36.229" v="1131"/>
          <ac:spMkLst>
            <pc:docMk/>
            <pc:sldMk cId="2733783952" sldId="303"/>
            <ac:spMk id="15" creationId="{CF1CBF8C-060C-8E44-802A-DFA8D438CC24}"/>
          </ac:spMkLst>
        </pc:spChg>
        <pc:spChg chg="add mod">
          <ac:chgData name="Amber Arif" userId="d5b3498c-6cbd-4120-8dbf-88d1cd0d322c" providerId="ADAL" clId="{558D4AB6-0A4B-4C29-9CC2-A56AF0A66D92}" dt="2024-08-15T00:30:55.593" v="1819" actId="14100"/>
          <ac:spMkLst>
            <pc:docMk/>
            <pc:sldMk cId="2733783952" sldId="303"/>
            <ac:spMk id="16" creationId="{154AE0FE-1686-9475-FFBC-35633A3E8900}"/>
          </ac:spMkLst>
        </pc:spChg>
        <pc:picChg chg="add del mod">
          <ac:chgData name="Amber Arif" userId="d5b3498c-6cbd-4120-8dbf-88d1cd0d322c" providerId="ADAL" clId="{558D4AB6-0A4B-4C29-9CC2-A56AF0A66D92}" dt="2024-08-15T00:27:01.281" v="1157" actId="478"/>
          <ac:picMkLst>
            <pc:docMk/>
            <pc:sldMk cId="2733783952" sldId="303"/>
            <ac:picMk id="1026" creationId="{E2817FE7-DEC8-E40E-134C-6B7BB29E41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b5faa40f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ab5faa40f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5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abb05d2ec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abb05d2ec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abb05d2e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abb05d2e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b5faa40f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ab5faa40f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abb05d2ec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abb05d2ec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abb05d2ecf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abb05d2ecf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10" name="Google Shape;10;p2"/>
          <p:cNvSpPr txBox="1">
            <a:spLocks noGrp="1"/>
          </p:cNvSpPr>
          <p:nvPr>
            <p:ph type="ctrTitle"/>
          </p:nvPr>
        </p:nvSpPr>
        <p:spPr>
          <a:xfrm>
            <a:off x="713225" y="528750"/>
            <a:ext cx="6804000" cy="2534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6100550" y="3867200"/>
            <a:ext cx="2330100" cy="7368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317455" y="-6812"/>
            <a:ext cx="8573225" cy="5617852"/>
            <a:chOff x="317455" y="-6812"/>
            <a:chExt cx="8573225" cy="5617852"/>
          </a:xfrm>
        </p:grpSpPr>
        <p:grpSp>
          <p:nvGrpSpPr>
            <p:cNvPr id="13" name="Google Shape;13;p2"/>
            <p:cNvGrpSpPr/>
            <p:nvPr/>
          </p:nvGrpSpPr>
          <p:grpSpPr>
            <a:xfrm>
              <a:off x="317455" y="-6812"/>
              <a:ext cx="8430619" cy="5617852"/>
              <a:chOff x="317455" y="-6812"/>
              <a:chExt cx="8430619" cy="5617852"/>
            </a:xfrm>
          </p:grpSpPr>
          <p:grpSp>
            <p:nvGrpSpPr>
              <p:cNvPr id="14" name="Google Shape;14;p2"/>
              <p:cNvGrpSpPr/>
              <p:nvPr/>
            </p:nvGrpSpPr>
            <p:grpSpPr>
              <a:xfrm rot="5400000">
                <a:off x="316065" y="4605380"/>
                <a:ext cx="1007050" cy="1004271"/>
                <a:chOff x="4040640" y="2288520"/>
                <a:chExt cx="1014967" cy="1012064"/>
              </a:xfrm>
            </p:grpSpPr>
            <p:sp>
              <p:nvSpPr>
                <p:cNvPr id="15" name="Google Shape;15;p2"/>
                <p:cNvSpPr/>
                <p:nvPr/>
              </p:nvSpPr>
              <p:spPr>
                <a:xfrm>
                  <a:off x="4040640" y="2288520"/>
                  <a:ext cx="1014967" cy="518864"/>
                </a:xfrm>
                <a:custGeom>
                  <a:avLst/>
                  <a:gdLst/>
                  <a:ahLst/>
                  <a:cxnLst/>
                  <a:rect l="l" t="t" r="r" b="b"/>
                  <a:pathLst>
                    <a:path w="1014967" h="518864" extrusionOk="0">
                      <a:moveTo>
                        <a:pt x="147" y="0"/>
                      </a:moveTo>
                      <a:cubicBezTo>
                        <a:pt x="61" y="3788"/>
                        <a:pt x="0" y="7576"/>
                        <a:pt x="0" y="11381"/>
                      </a:cubicBezTo>
                      <a:cubicBezTo>
                        <a:pt x="0" y="291660"/>
                        <a:pt x="227205" y="518864"/>
                        <a:pt x="507483" y="518864"/>
                      </a:cubicBezTo>
                      <a:cubicBezTo>
                        <a:pt x="787762" y="518864"/>
                        <a:pt x="1014967" y="291651"/>
                        <a:pt x="1014967" y="11381"/>
                      </a:cubicBezTo>
                      <a:cubicBezTo>
                        <a:pt x="1014967" y="7576"/>
                        <a:pt x="1014906" y="3788"/>
                        <a:pt x="1014820" y="0"/>
                      </a:cubicBezTo>
                      <a:lnTo>
                        <a:pt x="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40640" y="2781720"/>
                  <a:ext cx="1014967" cy="518864"/>
                </a:xfrm>
                <a:custGeom>
                  <a:avLst/>
                  <a:gdLst/>
                  <a:ahLst/>
                  <a:cxnLst/>
                  <a:rect l="l" t="t" r="r" b="b"/>
                  <a:pathLst>
                    <a:path w="1014967" h="518864" extrusionOk="0">
                      <a:moveTo>
                        <a:pt x="1014820" y="518864"/>
                      </a:moveTo>
                      <a:cubicBezTo>
                        <a:pt x="1014906" y="515076"/>
                        <a:pt x="1014967" y="511289"/>
                        <a:pt x="1014967" y="507483"/>
                      </a:cubicBezTo>
                      <a:cubicBezTo>
                        <a:pt x="1014967" y="227205"/>
                        <a:pt x="787762" y="0"/>
                        <a:pt x="507483" y="0"/>
                      </a:cubicBezTo>
                      <a:cubicBezTo>
                        <a:pt x="227205" y="0"/>
                        <a:pt x="0" y="227214"/>
                        <a:pt x="0" y="507483"/>
                      </a:cubicBezTo>
                      <a:cubicBezTo>
                        <a:pt x="0" y="511289"/>
                        <a:pt x="61" y="515076"/>
                        <a:pt x="147" y="518864"/>
                      </a:cubicBezTo>
                      <a:lnTo>
                        <a:pt x="1014828" y="5188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5400000" flipH="1">
                <a:off x="7695089" y="-512928"/>
                <a:ext cx="546868" cy="1559101"/>
              </a:xfrm>
              <a:custGeom>
                <a:avLst/>
                <a:gdLst/>
                <a:ahLst/>
                <a:cxnLst/>
                <a:rect l="l" t="t" r="r" b="b"/>
                <a:pathLst>
                  <a:path w="589615" h="1680971" extrusionOk="0">
                    <a:moveTo>
                      <a:pt x="589615" y="1361239"/>
                    </a:moveTo>
                    <a:cubicBezTo>
                      <a:pt x="410866" y="1256415"/>
                      <a:pt x="290561" y="1062246"/>
                      <a:pt x="290561" y="840490"/>
                    </a:cubicBezTo>
                    <a:cubicBezTo>
                      <a:pt x="290561" y="618733"/>
                      <a:pt x="410866" y="424556"/>
                      <a:pt x="589615" y="319731"/>
                    </a:cubicBezTo>
                    <a:lnTo>
                      <a:pt x="589615" y="0"/>
                    </a:lnTo>
                    <a:cubicBezTo>
                      <a:pt x="246075" y="124724"/>
                      <a:pt x="0" y="454401"/>
                      <a:pt x="0" y="840490"/>
                    </a:cubicBezTo>
                    <a:cubicBezTo>
                      <a:pt x="0" y="1226579"/>
                      <a:pt x="246075" y="1556247"/>
                      <a:pt x="589615" y="1680971"/>
                    </a:cubicBezTo>
                    <a:lnTo>
                      <a:pt x="589615" y="136123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8393280" y="2323050"/>
              <a:ext cx="497400" cy="497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7"/>
        <p:cNvGrpSpPr/>
        <p:nvPr/>
      </p:nvGrpSpPr>
      <p:grpSpPr>
        <a:xfrm>
          <a:off x="0" y="0"/>
          <a:ext cx="0" cy="0"/>
          <a:chOff x="0" y="0"/>
          <a:chExt cx="0" cy="0"/>
        </a:xfrm>
      </p:grpSpPr>
      <p:sp>
        <p:nvSpPr>
          <p:cNvPr id="208" name="Google Shape;208;p22"/>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nvGrpSpPr>
          <p:cNvPr id="209" name="Google Shape;209;p22"/>
          <p:cNvGrpSpPr/>
          <p:nvPr/>
        </p:nvGrpSpPr>
        <p:grpSpPr>
          <a:xfrm>
            <a:off x="-282750" y="287978"/>
            <a:ext cx="2086400" cy="4867227"/>
            <a:chOff x="-282750" y="287978"/>
            <a:chExt cx="2086400" cy="4867227"/>
          </a:xfrm>
        </p:grpSpPr>
        <p:grpSp>
          <p:nvGrpSpPr>
            <p:cNvPr id="210" name="Google Shape;210;p22"/>
            <p:cNvGrpSpPr/>
            <p:nvPr/>
          </p:nvGrpSpPr>
          <p:grpSpPr>
            <a:xfrm>
              <a:off x="-282750" y="287978"/>
              <a:ext cx="2086400" cy="4867227"/>
              <a:chOff x="-282750" y="287978"/>
              <a:chExt cx="2086400" cy="4867227"/>
            </a:xfrm>
          </p:grpSpPr>
          <p:sp>
            <p:nvSpPr>
              <p:cNvPr id="211" name="Google Shape;211;p22"/>
              <p:cNvSpPr/>
              <p:nvPr/>
            </p:nvSpPr>
            <p:spPr>
              <a:xfrm rot="-5400000" flipH="1">
                <a:off x="750666" y="4102221"/>
                <a:ext cx="546868" cy="1559101"/>
              </a:xfrm>
              <a:custGeom>
                <a:avLst/>
                <a:gdLst/>
                <a:ahLst/>
                <a:cxnLst/>
                <a:rect l="l" t="t" r="r" b="b"/>
                <a:pathLst>
                  <a:path w="589615" h="1680971" extrusionOk="0">
                    <a:moveTo>
                      <a:pt x="589615" y="1361239"/>
                    </a:moveTo>
                    <a:cubicBezTo>
                      <a:pt x="410866" y="1256415"/>
                      <a:pt x="290561" y="1062246"/>
                      <a:pt x="290561" y="840490"/>
                    </a:cubicBezTo>
                    <a:cubicBezTo>
                      <a:pt x="290561" y="618733"/>
                      <a:pt x="410866" y="424556"/>
                      <a:pt x="589615" y="319731"/>
                    </a:cubicBezTo>
                    <a:lnTo>
                      <a:pt x="589615" y="0"/>
                    </a:lnTo>
                    <a:cubicBezTo>
                      <a:pt x="246075" y="124724"/>
                      <a:pt x="0" y="454401"/>
                      <a:pt x="0" y="840490"/>
                    </a:cubicBezTo>
                    <a:cubicBezTo>
                      <a:pt x="0" y="1226579"/>
                      <a:pt x="246075" y="1556247"/>
                      <a:pt x="589615" y="1680971"/>
                    </a:cubicBezTo>
                    <a:lnTo>
                      <a:pt x="589615" y="136123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282750" y="2710681"/>
                <a:ext cx="1116228" cy="1073620"/>
              </a:xfrm>
              <a:custGeom>
                <a:avLst/>
                <a:gdLst/>
                <a:ahLst/>
                <a:cxnLst/>
                <a:rect l="l" t="t" r="r" b="b"/>
                <a:pathLst>
                  <a:path w="865293" h="842055" extrusionOk="0">
                    <a:moveTo>
                      <a:pt x="716415" y="682425"/>
                    </a:moveTo>
                    <a:lnTo>
                      <a:pt x="680170" y="685460"/>
                    </a:lnTo>
                    <a:cubicBezTo>
                      <a:pt x="652288" y="687795"/>
                      <a:pt x="628195" y="705879"/>
                      <a:pt x="618163" y="731996"/>
                    </a:cubicBezTo>
                    <a:lnTo>
                      <a:pt x="605121" y="765949"/>
                    </a:lnTo>
                    <a:cubicBezTo>
                      <a:pt x="588819" y="808385"/>
                      <a:pt x="538098" y="825742"/>
                      <a:pt x="499216" y="802184"/>
                    </a:cubicBezTo>
                    <a:lnTo>
                      <a:pt x="468108" y="783332"/>
                    </a:lnTo>
                    <a:cubicBezTo>
                      <a:pt x="444179" y="768829"/>
                      <a:pt x="414057" y="769296"/>
                      <a:pt x="390586" y="784534"/>
                    </a:cubicBezTo>
                    <a:lnTo>
                      <a:pt x="360076" y="804338"/>
                    </a:lnTo>
                    <a:cubicBezTo>
                      <a:pt x="321946" y="829089"/>
                      <a:pt x="270705" y="813315"/>
                      <a:pt x="253098" y="771406"/>
                    </a:cubicBezTo>
                    <a:lnTo>
                      <a:pt x="239010" y="737868"/>
                    </a:lnTo>
                    <a:cubicBezTo>
                      <a:pt x="228173" y="712071"/>
                      <a:pt x="203535" y="694748"/>
                      <a:pt x="175584" y="693278"/>
                    </a:cubicBezTo>
                    <a:lnTo>
                      <a:pt x="139262" y="691367"/>
                    </a:lnTo>
                    <a:cubicBezTo>
                      <a:pt x="93867" y="688980"/>
                      <a:pt x="61687" y="646102"/>
                      <a:pt x="72074" y="601841"/>
                    </a:cubicBezTo>
                    <a:lnTo>
                      <a:pt x="80385" y="566427"/>
                    </a:lnTo>
                    <a:cubicBezTo>
                      <a:pt x="86776" y="539185"/>
                      <a:pt x="77029" y="510681"/>
                      <a:pt x="55288" y="493073"/>
                    </a:cubicBezTo>
                    <a:lnTo>
                      <a:pt x="27026" y="470173"/>
                    </a:lnTo>
                    <a:cubicBezTo>
                      <a:pt x="-8293" y="441556"/>
                      <a:pt x="-9124" y="387954"/>
                      <a:pt x="25296" y="358257"/>
                    </a:cubicBezTo>
                    <a:lnTo>
                      <a:pt x="52840" y="334491"/>
                    </a:lnTo>
                    <a:cubicBezTo>
                      <a:pt x="74028" y="316209"/>
                      <a:pt x="82893" y="287419"/>
                      <a:pt x="75654" y="260394"/>
                    </a:cubicBezTo>
                    <a:lnTo>
                      <a:pt x="66245" y="225256"/>
                    </a:lnTo>
                    <a:cubicBezTo>
                      <a:pt x="54492" y="181341"/>
                      <a:pt x="85323" y="137486"/>
                      <a:pt x="130622" y="133698"/>
                    </a:cubicBezTo>
                    <a:lnTo>
                      <a:pt x="166867" y="130663"/>
                    </a:lnTo>
                    <a:cubicBezTo>
                      <a:pt x="194748" y="128328"/>
                      <a:pt x="218842" y="110244"/>
                      <a:pt x="228874" y="84127"/>
                    </a:cubicBezTo>
                    <a:lnTo>
                      <a:pt x="241915" y="50174"/>
                    </a:lnTo>
                    <a:cubicBezTo>
                      <a:pt x="258217" y="7738"/>
                      <a:pt x="308939" y="-9619"/>
                      <a:pt x="347821" y="13938"/>
                    </a:cubicBezTo>
                    <a:lnTo>
                      <a:pt x="378928" y="32791"/>
                    </a:lnTo>
                    <a:cubicBezTo>
                      <a:pt x="402858" y="47294"/>
                      <a:pt x="432980" y="46827"/>
                      <a:pt x="456451" y="31589"/>
                    </a:cubicBezTo>
                    <a:lnTo>
                      <a:pt x="486961" y="11785"/>
                    </a:lnTo>
                    <a:cubicBezTo>
                      <a:pt x="525091" y="-12966"/>
                      <a:pt x="576332" y="2808"/>
                      <a:pt x="593939" y="44717"/>
                    </a:cubicBezTo>
                    <a:lnTo>
                      <a:pt x="608027" y="78255"/>
                    </a:lnTo>
                    <a:cubicBezTo>
                      <a:pt x="618863" y="104052"/>
                      <a:pt x="643502" y="121383"/>
                      <a:pt x="671453" y="122853"/>
                    </a:cubicBezTo>
                    <a:lnTo>
                      <a:pt x="707775" y="124765"/>
                    </a:lnTo>
                    <a:cubicBezTo>
                      <a:pt x="753169" y="127151"/>
                      <a:pt x="785349" y="170029"/>
                      <a:pt x="774963" y="214291"/>
                    </a:cubicBezTo>
                    <a:lnTo>
                      <a:pt x="766652" y="249705"/>
                    </a:lnTo>
                    <a:cubicBezTo>
                      <a:pt x="760252" y="276946"/>
                      <a:pt x="770007" y="305442"/>
                      <a:pt x="791749" y="323059"/>
                    </a:cubicBezTo>
                    <a:lnTo>
                      <a:pt x="820011" y="345959"/>
                    </a:lnTo>
                    <a:cubicBezTo>
                      <a:pt x="855330" y="374576"/>
                      <a:pt x="856169" y="428177"/>
                      <a:pt x="821749" y="457875"/>
                    </a:cubicBezTo>
                    <a:lnTo>
                      <a:pt x="794205" y="481640"/>
                    </a:lnTo>
                    <a:cubicBezTo>
                      <a:pt x="773017" y="499922"/>
                      <a:pt x="764153" y="528712"/>
                      <a:pt x="771391" y="555738"/>
                    </a:cubicBezTo>
                    <a:lnTo>
                      <a:pt x="780800" y="590875"/>
                    </a:lnTo>
                    <a:cubicBezTo>
                      <a:pt x="792553" y="634791"/>
                      <a:pt x="761722" y="678645"/>
                      <a:pt x="716423" y="6824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2"/>
              <p:cNvGrpSpPr/>
              <p:nvPr/>
            </p:nvGrpSpPr>
            <p:grpSpPr>
              <a:xfrm rot="5400000" flipH="1">
                <a:off x="317447" y="287978"/>
                <a:ext cx="647287" cy="647286"/>
                <a:chOff x="4686933" y="9367212"/>
                <a:chExt cx="744950" cy="744949"/>
              </a:xfrm>
            </p:grpSpPr>
            <p:sp>
              <p:nvSpPr>
                <p:cNvPr id="214" name="Google Shape;214;p22"/>
                <p:cNvSpPr/>
                <p:nvPr/>
              </p:nvSpPr>
              <p:spPr>
                <a:xfrm>
                  <a:off x="4686933" y="9739779"/>
                  <a:ext cx="372395" cy="372382"/>
                </a:xfrm>
                <a:custGeom>
                  <a:avLst/>
                  <a:gdLst/>
                  <a:ahLst/>
                  <a:cxnLst/>
                  <a:rect l="l" t="t" r="r" b="b"/>
                  <a:pathLst>
                    <a:path w="261330" h="261321" extrusionOk="0">
                      <a:moveTo>
                        <a:pt x="0" y="0"/>
                      </a:moveTo>
                      <a:lnTo>
                        <a:pt x="261330" y="0"/>
                      </a:lnTo>
                      <a:lnTo>
                        <a:pt x="261330" y="261321"/>
                      </a:lnTo>
                      <a:lnTo>
                        <a:pt x="0" y="261321"/>
                      </a:lnTo>
                      <a:close/>
                    </a:path>
                  </a:pathLst>
                </a:custGeom>
                <a:solidFill>
                  <a:schemeClr val="accent1"/>
                </a:solidFill>
                <a:ln>
                  <a:noFill/>
                </a:ln>
              </p:spPr>
            </p:sp>
            <p:sp>
              <p:nvSpPr>
                <p:cNvPr id="215" name="Google Shape;215;p22"/>
                <p:cNvSpPr/>
                <p:nvPr/>
              </p:nvSpPr>
              <p:spPr>
                <a:xfrm>
                  <a:off x="5059498" y="9367212"/>
                  <a:ext cx="372384" cy="372384"/>
                </a:xfrm>
                <a:custGeom>
                  <a:avLst/>
                  <a:gdLst/>
                  <a:ahLst/>
                  <a:cxnLst/>
                  <a:rect l="l" t="t" r="r" b="b"/>
                  <a:pathLst>
                    <a:path w="261322" h="261322" extrusionOk="0">
                      <a:moveTo>
                        <a:pt x="0" y="0"/>
                      </a:moveTo>
                      <a:lnTo>
                        <a:pt x="261322" y="0"/>
                      </a:lnTo>
                      <a:lnTo>
                        <a:pt x="261322" y="261322"/>
                      </a:lnTo>
                      <a:lnTo>
                        <a:pt x="0" y="261322"/>
                      </a:lnTo>
                      <a:close/>
                    </a:path>
                  </a:pathLst>
                </a:custGeom>
                <a:solidFill>
                  <a:schemeClr val="accent1"/>
                </a:solidFill>
                <a:ln>
                  <a:noFill/>
                </a:ln>
              </p:spPr>
            </p:sp>
          </p:grpSp>
        </p:grpSp>
        <p:sp>
          <p:nvSpPr>
            <p:cNvPr id="216" name="Google Shape;216;p22"/>
            <p:cNvSpPr/>
            <p:nvPr/>
          </p:nvSpPr>
          <p:spPr>
            <a:xfrm>
              <a:off x="419757" y="1444018"/>
              <a:ext cx="497400" cy="497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5707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7"/>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57" name="Google Shape;57;p7"/>
          <p:cNvSpPr txBox="1">
            <a:spLocks noGrp="1"/>
          </p:cNvSpPr>
          <p:nvPr>
            <p:ph type="title"/>
          </p:nvPr>
        </p:nvSpPr>
        <p:spPr>
          <a:xfrm>
            <a:off x="720000" y="815350"/>
            <a:ext cx="4107300" cy="1013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 name="Google Shape;58;p7"/>
          <p:cNvSpPr txBox="1">
            <a:spLocks noGrp="1"/>
          </p:cNvSpPr>
          <p:nvPr>
            <p:ph type="subTitle" idx="1"/>
          </p:nvPr>
        </p:nvSpPr>
        <p:spPr>
          <a:xfrm>
            <a:off x="720000" y="1777850"/>
            <a:ext cx="4526400" cy="2550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9" name="Google Shape;59;p7"/>
          <p:cNvSpPr>
            <a:spLocks noGrp="1"/>
          </p:cNvSpPr>
          <p:nvPr>
            <p:ph type="pic" idx="2"/>
          </p:nvPr>
        </p:nvSpPr>
        <p:spPr>
          <a:xfrm>
            <a:off x="5482950" y="287975"/>
            <a:ext cx="3343500" cy="4567500"/>
          </a:xfrm>
          <a:prstGeom prst="rect">
            <a:avLst/>
          </a:prstGeom>
          <a:noFill/>
          <a:ln>
            <a:noFill/>
          </a:ln>
        </p:spPr>
      </p:sp>
      <p:grpSp>
        <p:nvGrpSpPr>
          <p:cNvPr id="60" name="Google Shape;60;p7"/>
          <p:cNvGrpSpPr/>
          <p:nvPr/>
        </p:nvGrpSpPr>
        <p:grpSpPr>
          <a:xfrm>
            <a:off x="317447" y="-7368"/>
            <a:ext cx="4683703" cy="4862882"/>
            <a:chOff x="317447" y="-7368"/>
            <a:chExt cx="4683703" cy="4862882"/>
          </a:xfrm>
        </p:grpSpPr>
        <p:sp>
          <p:nvSpPr>
            <p:cNvPr id="61" name="Google Shape;61;p7"/>
            <p:cNvSpPr/>
            <p:nvPr/>
          </p:nvSpPr>
          <p:spPr>
            <a:xfrm rot="5400000" flipH="1">
              <a:off x="3948166" y="-513484"/>
              <a:ext cx="546868" cy="1559101"/>
            </a:xfrm>
            <a:custGeom>
              <a:avLst/>
              <a:gdLst/>
              <a:ahLst/>
              <a:cxnLst/>
              <a:rect l="l" t="t" r="r" b="b"/>
              <a:pathLst>
                <a:path w="589615" h="1680971" extrusionOk="0">
                  <a:moveTo>
                    <a:pt x="589615" y="1361239"/>
                  </a:moveTo>
                  <a:cubicBezTo>
                    <a:pt x="410866" y="1256415"/>
                    <a:pt x="290561" y="1062246"/>
                    <a:pt x="290561" y="840490"/>
                  </a:cubicBezTo>
                  <a:cubicBezTo>
                    <a:pt x="290561" y="618733"/>
                    <a:pt x="410866" y="424556"/>
                    <a:pt x="589615" y="319731"/>
                  </a:cubicBezTo>
                  <a:lnTo>
                    <a:pt x="589615" y="0"/>
                  </a:lnTo>
                  <a:cubicBezTo>
                    <a:pt x="246075" y="124724"/>
                    <a:pt x="0" y="454401"/>
                    <a:pt x="0" y="840490"/>
                  </a:cubicBezTo>
                  <a:cubicBezTo>
                    <a:pt x="0" y="1226579"/>
                    <a:pt x="246075" y="1556247"/>
                    <a:pt x="589615" y="1680971"/>
                  </a:cubicBezTo>
                  <a:lnTo>
                    <a:pt x="589615" y="13612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7"/>
            <p:cNvGrpSpPr/>
            <p:nvPr/>
          </p:nvGrpSpPr>
          <p:grpSpPr>
            <a:xfrm flipH="1">
              <a:off x="317447" y="4208228"/>
              <a:ext cx="647287" cy="647286"/>
              <a:chOff x="4686933" y="9367212"/>
              <a:chExt cx="744950" cy="744949"/>
            </a:xfrm>
          </p:grpSpPr>
          <p:sp>
            <p:nvSpPr>
              <p:cNvPr id="63" name="Google Shape;63;p7"/>
              <p:cNvSpPr/>
              <p:nvPr/>
            </p:nvSpPr>
            <p:spPr>
              <a:xfrm>
                <a:off x="4686933" y="9739779"/>
                <a:ext cx="372395" cy="372382"/>
              </a:xfrm>
              <a:custGeom>
                <a:avLst/>
                <a:gdLst/>
                <a:ahLst/>
                <a:cxnLst/>
                <a:rect l="l" t="t" r="r" b="b"/>
                <a:pathLst>
                  <a:path w="261330" h="261321" extrusionOk="0">
                    <a:moveTo>
                      <a:pt x="0" y="0"/>
                    </a:moveTo>
                    <a:lnTo>
                      <a:pt x="261330" y="0"/>
                    </a:lnTo>
                    <a:lnTo>
                      <a:pt x="261330" y="261321"/>
                    </a:lnTo>
                    <a:lnTo>
                      <a:pt x="0" y="261321"/>
                    </a:lnTo>
                    <a:close/>
                  </a:path>
                </a:pathLst>
              </a:custGeom>
              <a:solidFill>
                <a:schemeClr val="accent1"/>
              </a:solidFill>
              <a:ln>
                <a:noFill/>
              </a:ln>
            </p:spPr>
          </p:sp>
          <p:sp>
            <p:nvSpPr>
              <p:cNvPr id="64" name="Google Shape;64;p7"/>
              <p:cNvSpPr/>
              <p:nvPr/>
            </p:nvSpPr>
            <p:spPr>
              <a:xfrm>
                <a:off x="5059498" y="9367212"/>
                <a:ext cx="372384" cy="372384"/>
              </a:xfrm>
              <a:custGeom>
                <a:avLst/>
                <a:gdLst/>
                <a:ahLst/>
                <a:cxnLst/>
                <a:rect l="l" t="t" r="r" b="b"/>
                <a:pathLst>
                  <a:path w="261322" h="261322" extrusionOk="0">
                    <a:moveTo>
                      <a:pt x="0" y="0"/>
                    </a:moveTo>
                    <a:lnTo>
                      <a:pt x="261322" y="0"/>
                    </a:lnTo>
                    <a:lnTo>
                      <a:pt x="261322" y="261322"/>
                    </a:lnTo>
                    <a:lnTo>
                      <a:pt x="0" y="261322"/>
                    </a:lnTo>
                    <a:close/>
                  </a:path>
                </a:pathLst>
              </a:custGeom>
              <a:solidFill>
                <a:schemeClr val="accent1"/>
              </a:solidFill>
              <a:ln>
                <a:noFill/>
              </a:ln>
            </p:spPr>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71" name="Google Shape;71;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2" name="Google Shape;72;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3" name="Google Shape;73;p9"/>
          <p:cNvGrpSpPr/>
          <p:nvPr/>
        </p:nvGrpSpPr>
        <p:grpSpPr>
          <a:xfrm rot="10800000">
            <a:off x="317455" y="-464012"/>
            <a:ext cx="8573225" cy="5617852"/>
            <a:chOff x="317455" y="-6812"/>
            <a:chExt cx="8573225" cy="5617852"/>
          </a:xfrm>
        </p:grpSpPr>
        <p:grpSp>
          <p:nvGrpSpPr>
            <p:cNvPr id="74" name="Google Shape;74;p9"/>
            <p:cNvGrpSpPr/>
            <p:nvPr/>
          </p:nvGrpSpPr>
          <p:grpSpPr>
            <a:xfrm>
              <a:off x="317455" y="-6812"/>
              <a:ext cx="8430619" cy="5617852"/>
              <a:chOff x="317455" y="-6812"/>
              <a:chExt cx="8430619" cy="5617852"/>
            </a:xfrm>
          </p:grpSpPr>
          <p:grpSp>
            <p:nvGrpSpPr>
              <p:cNvPr id="75" name="Google Shape;75;p9"/>
              <p:cNvGrpSpPr/>
              <p:nvPr/>
            </p:nvGrpSpPr>
            <p:grpSpPr>
              <a:xfrm rot="5400000">
                <a:off x="316065" y="4605380"/>
                <a:ext cx="1007050" cy="1004271"/>
                <a:chOff x="4040640" y="2288520"/>
                <a:chExt cx="1014967" cy="1012064"/>
              </a:xfrm>
            </p:grpSpPr>
            <p:sp>
              <p:nvSpPr>
                <p:cNvPr id="76" name="Google Shape;76;p9"/>
                <p:cNvSpPr/>
                <p:nvPr/>
              </p:nvSpPr>
              <p:spPr>
                <a:xfrm>
                  <a:off x="4040640" y="2288520"/>
                  <a:ext cx="1014967" cy="518864"/>
                </a:xfrm>
                <a:custGeom>
                  <a:avLst/>
                  <a:gdLst/>
                  <a:ahLst/>
                  <a:cxnLst/>
                  <a:rect l="l" t="t" r="r" b="b"/>
                  <a:pathLst>
                    <a:path w="1014967" h="518864" extrusionOk="0">
                      <a:moveTo>
                        <a:pt x="147" y="0"/>
                      </a:moveTo>
                      <a:cubicBezTo>
                        <a:pt x="61" y="3788"/>
                        <a:pt x="0" y="7576"/>
                        <a:pt x="0" y="11381"/>
                      </a:cubicBezTo>
                      <a:cubicBezTo>
                        <a:pt x="0" y="291660"/>
                        <a:pt x="227205" y="518864"/>
                        <a:pt x="507483" y="518864"/>
                      </a:cubicBezTo>
                      <a:cubicBezTo>
                        <a:pt x="787762" y="518864"/>
                        <a:pt x="1014967" y="291651"/>
                        <a:pt x="1014967" y="11381"/>
                      </a:cubicBezTo>
                      <a:cubicBezTo>
                        <a:pt x="1014967" y="7576"/>
                        <a:pt x="1014906" y="3788"/>
                        <a:pt x="1014820" y="0"/>
                      </a:cubicBezTo>
                      <a:lnTo>
                        <a:pt x="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4040640" y="2781720"/>
                  <a:ext cx="1014967" cy="518864"/>
                </a:xfrm>
                <a:custGeom>
                  <a:avLst/>
                  <a:gdLst/>
                  <a:ahLst/>
                  <a:cxnLst/>
                  <a:rect l="l" t="t" r="r" b="b"/>
                  <a:pathLst>
                    <a:path w="1014967" h="518864" extrusionOk="0">
                      <a:moveTo>
                        <a:pt x="1014820" y="518864"/>
                      </a:moveTo>
                      <a:cubicBezTo>
                        <a:pt x="1014906" y="515076"/>
                        <a:pt x="1014967" y="511289"/>
                        <a:pt x="1014967" y="507483"/>
                      </a:cubicBezTo>
                      <a:cubicBezTo>
                        <a:pt x="1014967" y="227205"/>
                        <a:pt x="787762" y="0"/>
                        <a:pt x="507483" y="0"/>
                      </a:cubicBezTo>
                      <a:cubicBezTo>
                        <a:pt x="227205" y="0"/>
                        <a:pt x="0" y="227214"/>
                        <a:pt x="0" y="507483"/>
                      </a:cubicBezTo>
                      <a:cubicBezTo>
                        <a:pt x="0" y="511289"/>
                        <a:pt x="61" y="515076"/>
                        <a:pt x="147" y="518864"/>
                      </a:cubicBezTo>
                      <a:lnTo>
                        <a:pt x="1014828" y="5188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p:nvPr/>
            </p:nvSpPr>
            <p:spPr>
              <a:xfrm rot="5400000" flipH="1">
                <a:off x="7695089" y="-512928"/>
                <a:ext cx="546868" cy="1559101"/>
              </a:xfrm>
              <a:custGeom>
                <a:avLst/>
                <a:gdLst/>
                <a:ahLst/>
                <a:cxnLst/>
                <a:rect l="l" t="t" r="r" b="b"/>
                <a:pathLst>
                  <a:path w="589615" h="1680971" extrusionOk="0">
                    <a:moveTo>
                      <a:pt x="589615" y="1361239"/>
                    </a:moveTo>
                    <a:cubicBezTo>
                      <a:pt x="410866" y="1256415"/>
                      <a:pt x="290561" y="1062246"/>
                      <a:pt x="290561" y="840490"/>
                    </a:cubicBezTo>
                    <a:cubicBezTo>
                      <a:pt x="290561" y="618733"/>
                      <a:pt x="410866" y="424556"/>
                      <a:pt x="589615" y="319731"/>
                    </a:cubicBezTo>
                    <a:lnTo>
                      <a:pt x="589615" y="0"/>
                    </a:lnTo>
                    <a:cubicBezTo>
                      <a:pt x="246075" y="124724"/>
                      <a:pt x="0" y="454401"/>
                      <a:pt x="0" y="840490"/>
                    </a:cubicBezTo>
                    <a:cubicBezTo>
                      <a:pt x="0" y="1226579"/>
                      <a:pt x="246075" y="1556247"/>
                      <a:pt x="589615" y="1680971"/>
                    </a:cubicBezTo>
                    <a:lnTo>
                      <a:pt x="589615" y="136123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9"/>
            <p:cNvSpPr/>
            <p:nvPr/>
          </p:nvSpPr>
          <p:spPr>
            <a:xfrm>
              <a:off x="8393280" y="2323050"/>
              <a:ext cx="497400" cy="497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p11"/>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85" name="Google Shape;85;p11"/>
          <p:cNvSpPr txBox="1">
            <a:spLocks noGrp="1"/>
          </p:cNvSpPr>
          <p:nvPr>
            <p:ph type="title" hasCustomPrompt="1"/>
          </p:nvPr>
        </p:nvSpPr>
        <p:spPr>
          <a:xfrm>
            <a:off x="2057400" y="1295475"/>
            <a:ext cx="5029200" cy="11058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6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6" name="Google Shape;86;p11"/>
          <p:cNvSpPr txBox="1">
            <a:spLocks noGrp="1"/>
          </p:cNvSpPr>
          <p:nvPr>
            <p:ph type="subTitle" idx="1"/>
          </p:nvPr>
        </p:nvSpPr>
        <p:spPr>
          <a:xfrm>
            <a:off x="3401575" y="3367825"/>
            <a:ext cx="5029200" cy="1065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 name="Google Shape;87;p11"/>
          <p:cNvSpPr/>
          <p:nvPr/>
        </p:nvSpPr>
        <p:spPr>
          <a:xfrm>
            <a:off x="-240663" y="4318718"/>
            <a:ext cx="1116228" cy="1073620"/>
          </a:xfrm>
          <a:custGeom>
            <a:avLst/>
            <a:gdLst/>
            <a:ahLst/>
            <a:cxnLst/>
            <a:rect l="l" t="t" r="r" b="b"/>
            <a:pathLst>
              <a:path w="865293" h="842055" extrusionOk="0">
                <a:moveTo>
                  <a:pt x="716415" y="682425"/>
                </a:moveTo>
                <a:lnTo>
                  <a:pt x="680170" y="685460"/>
                </a:lnTo>
                <a:cubicBezTo>
                  <a:pt x="652288" y="687795"/>
                  <a:pt x="628195" y="705879"/>
                  <a:pt x="618163" y="731996"/>
                </a:cubicBezTo>
                <a:lnTo>
                  <a:pt x="605121" y="765949"/>
                </a:lnTo>
                <a:cubicBezTo>
                  <a:pt x="588819" y="808385"/>
                  <a:pt x="538098" y="825742"/>
                  <a:pt x="499216" y="802184"/>
                </a:cubicBezTo>
                <a:lnTo>
                  <a:pt x="468108" y="783332"/>
                </a:lnTo>
                <a:cubicBezTo>
                  <a:pt x="444179" y="768829"/>
                  <a:pt x="414057" y="769296"/>
                  <a:pt x="390586" y="784534"/>
                </a:cubicBezTo>
                <a:lnTo>
                  <a:pt x="360076" y="804338"/>
                </a:lnTo>
                <a:cubicBezTo>
                  <a:pt x="321946" y="829089"/>
                  <a:pt x="270705" y="813315"/>
                  <a:pt x="253098" y="771406"/>
                </a:cubicBezTo>
                <a:lnTo>
                  <a:pt x="239010" y="737868"/>
                </a:lnTo>
                <a:cubicBezTo>
                  <a:pt x="228173" y="712071"/>
                  <a:pt x="203535" y="694748"/>
                  <a:pt x="175584" y="693278"/>
                </a:cubicBezTo>
                <a:lnTo>
                  <a:pt x="139262" y="691367"/>
                </a:lnTo>
                <a:cubicBezTo>
                  <a:pt x="93867" y="688980"/>
                  <a:pt x="61687" y="646102"/>
                  <a:pt x="72074" y="601841"/>
                </a:cubicBezTo>
                <a:lnTo>
                  <a:pt x="80385" y="566427"/>
                </a:lnTo>
                <a:cubicBezTo>
                  <a:pt x="86776" y="539185"/>
                  <a:pt x="77029" y="510681"/>
                  <a:pt x="55288" y="493073"/>
                </a:cubicBezTo>
                <a:lnTo>
                  <a:pt x="27026" y="470173"/>
                </a:lnTo>
                <a:cubicBezTo>
                  <a:pt x="-8293" y="441556"/>
                  <a:pt x="-9124" y="387954"/>
                  <a:pt x="25296" y="358257"/>
                </a:cubicBezTo>
                <a:lnTo>
                  <a:pt x="52840" y="334491"/>
                </a:lnTo>
                <a:cubicBezTo>
                  <a:pt x="74028" y="316209"/>
                  <a:pt x="82893" y="287419"/>
                  <a:pt x="75654" y="260394"/>
                </a:cubicBezTo>
                <a:lnTo>
                  <a:pt x="66245" y="225256"/>
                </a:lnTo>
                <a:cubicBezTo>
                  <a:pt x="54492" y="181341"/>
                  <a:pt x="85323" y="137486"/>
                  <a:pt x="130622" y="133698"/>
                </a:cubicBezTo>
                <a:lnTo>
                  <a:pt x="166867" y="130663"/>
                </a:lnTo>
                <a:cubicBezTo>
                  <a:pt x="194748" y="128328"/>
                  <a:pt x="218842" y="110244"/>
                  <a:pt x="228874" y="84127"/>
                </a:cubicBezTo>
                <a:lnTo>
                  <a:pt x="241915" y="50174"/>
                </a:lnTo>
                <a:cubicBezTo>
                  <a:pt x="258217" y="7738"/>
                  <a:pt x="308939" y="-9619"/>
                  <a:pt x="347821" y="13938"/>
                </a:cubicBezTo>
                <a:lnTo>
                  <a:pt x="378928" y="32791"/>
                </a:lnTo>
                <a:cubicBezTo>
                  <a:pt x="402858" y="47294"/>
                  <a:pt x="432980" y="46827"/>
                  <a:pt x="456451" y="31589"/>
                </a:cubicBezTo>
                <a:lnTo>
                  <a:pt x="486961" y="11785"/>
                </a:lnTo>
                <a:cubicBezTo>
                  <a:pt x="525091" y="-12966"/>
                  <a:pt x="576332" y="2808"/>
                  <a:pt x="593939" y="44717"/>
                </a:cubicBezTo>
                <a:lnTo>
                  <a:pt x="608027" y="78255"/>
                </a:lnTo>
                <a:cubicBezTo>
                  <a:pt x="618863" y="104052"/>
                  <a:pt x="643502" y="121383"/>
                  <a:pt x="671453" y="122853"/>
                </a:cubicBezTo>
                <a:lnTo>
                  <a:pt x="707775" y="124765"/>
                </a:lnTo>
                <a:cubicBezTo>
                  <a:pt x="753169" y="127151"/>
                  <a:pt x="785349" y="170029"/>
                  <a:pt x="774963" y="214291"/>
                </a:cubicBezTo>
                <a:lnTo>
                  <a:pt x="766652" y="249705"/>
                </a:lnTo>
                <a:cubicBezTo>
                  <a:pt x="760252" y="276946"/>
                  <a:pt x="770007" y="305442"/>
                  <a:pt x="791749" y="323059"/>
                </a:cubicBezTo>
                <a:lnTo>
                  <a:pt x="820011" y="345959"/>
                </a:lnTo>
                <a:cubicBezTo>
                  <a:pt x="855330" y="374576"/>
                  <a:pt x="856169" y="428177"/>
                  <a:pt x="821749" y="457875"/>
                </a:cubicBezTo>
                <a:lnTo>
                  <a:pt x="794205" y="481640"/>
                </a:lnTo>
                <a:cubicBezTo>
                  <a:pt x="773017" y="499922"/>
                  <a:pt x="764153" y="528712"/>
                  <a:pt x="771391" y="555738"/>
                </a:cubicBezTo>
                <a:lnTo>
                  <a:pt x="780800" y="590875"/>
                </a:lnTo>
                <a:cubicBezTo>
                  <a:pt x="792553" y="634791"/>
                  <a:pt x="761722" y="678645"/>
                  <a:pt x="716423" y="682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89"/>
        <p:cNvGrpSpPr/>
        <p:nvPr/>
      </p:nvGrpSpPr>
      <p:grpSpPr>
        <a:xfrm>
          <a:off x="0" y="0"/>
          <a:ext cx="0" cy="0"/>
          <a:chOff x="0" y="0"/>
          <a:chExt cx="0" cy="0"/>
        </a:xfrm>
      </p:grpSpPr>
      <p:sp>
        <p:nvSpPr>
          <p:cNvPr id="90" name="Google Shape;90;p13"/>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91" name="Google Shape;9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 name="Google Shape;92;p13"/>
          <p:cNvSpPr txBox="1">
            <a:spLocks noGrp="1"/>
          </p:cNvSpPr>
          <p:nvPr>
            <p:ph type="subTitle" idx="1"/>
          </p:nvPr>
        </p:nvSpPr>
        <p:spPr>
          <a:xfrm>
            <a:off x="4698563" y="1180125"/>
            <a:ext cx="3683400" cy="338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subTitle" idx="2"/>
          </p:nvPr>
        </p:nvSpPr>
        <p:spPr>
          <a:xfrm>
            <a:off x="762037" y="1180125"/>
            <a:ext cx="3683400" cy="338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4" name="Google Shape;94;p13"/>
          <p:cNvGrpSpPr/>
          <p:nvPr/>
        </p:nvGrpSpPr>
        <p:grpSpPr>
          <a:xfrm>
            <a:off x="1668955" y="-13114"/>
            <a:ext cx="7151751" cy="5624154"/>
            <a:chOff x="1668955" y="-13114"/>
            <a:chExt cx="7151751" cy="5624154"/>
          </a:xfrm>
        </p:grpSpPr>
        <p:grpSp>
          <p:nvGrpSpPr>
            <p:cNvPr id="95" name="Google Shape;95;p13"/>
            <p:cNvGrpSpPr/>
            <p:nvPr/>
          </p:nvGrpSpPr>
          <p:grpSpPr>
            <a:xfrm>
              <a:off x="8173445" y="-13114"/>
              <a:ext cx="647260" cy="924578"/>
              <a:chOff x="7260840" y="5453640"/>
              <a:chExt cx="936294" cy="1337448"/>
            </a:xfrm>
          </p:grpSpPr>
          <p:sp>
            <p:nvSpPr>
              <p:cNvPr id="96" name="Google Shape;96;p13"/>
              <p:cNvSpPr/>
              <p:nvPr/>
            </p:nvSpPr>
            <p:spPr>
              <a:xfrm>
                <a:off x="7260840" y="5814000"/>
                <a:ext cx="936294" cy="977088"/>
              </a:xfrm>
              <a:custGeom>
                <a:avLst/>
                <a:gdLst/>
                <a:ahLst/>
                <a:cxnLst/>
                <a:rect l="l" t="t" r="r" b="b"/>
                <a:pathLst>
                  <a:path w="936294" h="977088" extrusionOk="0">
                    <a:moveTo>
                      <a:pt x="936294" y="0"/>
                    </a:moveTo>
                    <a:lnTo>
                      <a:pt x="468152" y="977088"/>
                    </a:lnTo>
                    <a:lnTo>
                      <a:pt x="0" y="0"/>
                    </a:lnTo>
                    <a:lnTo>
                      <a:pt x="936294" y="0"/>
                    </a:lnTo>
                    <a:close/>
                  </a:path>
                </a:pathLst>
              </a:custGeom>
              <a:solidFill>
                <a:schemeClr val="dk2"/>
              </a:solidFill>
              <a:ln>
                <a:noFill/>
              </a:ln>
            </p:spPr>
          </p:sp>
          <p:sp>
            <p:nvSpPr>
              <p:cNvPr id="97" name="Google Shape;97;p13"/>
              <p:cNvSpPr/>
              <p:nvPr/>
            </p:nvSpPr>
            <p:spPr>
              <a:xfrm>
                <a:off x="7399080" y="5453640"/>
                <a:ext cx="659933" cy="688689"/>
              </a:xfrm>
              <a:custGeom>
                <a:avLst/>
                <a:gdLst/>
                <a:ahLst/>
                <a:cxnLst/>
                <a:rect l="l" t="t" r="r" b="b"/>
                <a:pathLst>
                  <a:path w="659933" h="688689" extrusionOk="0">
                    <a:moveTo>
                      <a:pt x="659933" y="0"/>
                    </a:moveTo>
                    <a:lnTo>
                      <a:pt x="329971" y="688689"/>
                    </a:lnTo>
                    <a:lnTo>
                      <a:pt x="0" y="0"/>
                    </a:lnTo>
                    <a:lnTo>
                      <a:pt x="659933" y="0"/>
                    </a:lnTo>
                    <a:close/>
                  </a:path>
                </a:pathLst>
              </a:custGeom>
              <a:solidFill>
                <a:schemeClr val="accent1"/>
              </a:solidFill>
              <a:ln>
                <a:noFill/>
              </a:ln>
            </p:spPr>
          </p:sp>
        </p:grpSp>
        <p:grpSp>
          <p:nvGrpSpPr>
            <p:cNvPr id="98" name="Google Shape;98;p13"/>
            <p:cNvGrpSpPr/>
            <p:nvPr/>
          </p:nvGrpSpPr>
          <p:grpSpPr>
            <a:xfrm rot="5400000">
              <a:off x="1667565" y="4605380"/>
              <a:ext cx="1007050" cy="1004271"/>
              <a:chOff x="4040640" y="2288520"/>
              <a:chExt cx="1014967" cy="1012064"/>
            </a:xfrm>
          </p:grpSpPr>
          <p:sp>
            <p:nvSpPr>
              <p:cNvPr id="99" name="Google Shape;99;p13"/>
              <p:cNvSpPr/>
              <p:nvPr/>
            </p:nvSpPr>
            <p:spPr>
              <a:xfrm>
                <a:off x="4040640" y="2288520"/>
                <a:ext cx="1014967" cy="518864"/>
              </a:xfrm>
              <a:custGeom>
                <a:avLst/>
                <a:gdLst/>
                <a:ahLst/>
                <a:cxnLst/>
                <a:rect l="l" t="t" r="r" b="b"/>
                <a:pathLst>
                  <a:path w="1014967" h="518864" extrusionOk="0">
                    <a:moveTo>
                      <a:pt x="147" y="0"/>
                    </a:moveTo>
                    <a:cubicBezTo>
                      <a:pt x="61" y="3788"/>
                      <a:pt x="0" y="7576"/>
                      <a:pt x="0" y="11381"/>
                    </a:cubicBezTo>
                    <a:cubicBezTo>
                      <a:pt x="0" y="291660"/>
                      <a:pt x="227205" y="518864"/>
                      <a:pt x="507483" y="518864"/>
                    </a:cubicBezTo>
                    <a:cubicBezTo>
                      <a:pt x="787762" y="518864"/>
                      <a:pt x="1014967" y="291651"/>
                      <a:pt x="1014967" y="11381"/>
                    </a:cubicBezTo>
                    <a:cubicBezTo>
                      <a:pt x="1014967" y="7576"/>
                      <a:pt x="1014906" y="3788"/>
                      <a:pt x="1014820" y="0"/>
                    </a:cubicBezTo>
                    <a:lnTo>
                      <a:pt x="1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4040640" y="2781720"/>
                <a:ext cx="1014967" cy="518864"/>
              </a:xfrm>
              <a:custGeom>
                <a:avLst/>
                <a:gdLst/>
                <a:ahLst/>
                <a:cxnLst/>
                <a:rect l="l" t="t" r="r" b="b"/>
                <a:pathLst>
                  <a:path w="1014967" h="518864" extrusionOk="0">
                    <a:moveTo>
                      <a:pt x="1014820" y="518864"/>
                    </a:moveTo>
                    <a:cubicBezTo>
                      <a:pt x="1014906" y="515076"/>
                      <a:pt x="1014967" y="511289"/>
                      <a:pt x="1014967" y="507483"/>
                    </a:cubicBezTo>
                    <a:cubicBezTo>
                      <a:pt x="1014967" y="227205"/>
                      <a:pt x="787762" y="0"/>
                      <a:pt x="507483" y="0"/>
                    </a:cubicBezTo>
                    <a:cubicBezTo>
                      <a:pt x="227205" y="0"/>
                      <a:pt x="0" y="227214"/>
                      <a:pt x="0" y="507483"/>
                    </a:cubicBezTo>
                    <a:cubicBezTo>
                      <a:pt x="0" y="511289"/>
                      <a:pt x="61" y="515076"/>
                      <a:pt x="147" y="518864"/>
                    </a:cubicBezTo>
                    <a:lnTo>
                      <a:pt x="1014828" y="5188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2"/>
        <p:cNvGrpSpPr/>
        <p:nvPr/>
      </p:nvGrpSpPr>
      <p:grpSpPr>
        <a:xfrm>
          <a:off x="0" y="0"/>
          <a:ext cx="0" cy="0"/>
          <a:chOff x="0" y="0"/>
          <a:chExt cx="0" cy="0"/>
        </a:xfrm>
      </p:grpSpPr>
      <p:sp>
        <p:nvSpPr>
          <p:cNvPr id="143" name="Google Shape;143;p17"/>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144" name="Google Shape;14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5" name="Google Shape;145;p17"/>
          <p:cNvSpPr txBox="1">
            <a:spLocks noGrp="1"/>
          </p:cNvSpPr>
          <p:nvPr>
            <p:ph type="subTitle" idx="1"/>
          </p:nvPr>
        </p:nvSpPr>
        <p:spPr>
          <a:xfrm>
            <a:off x="733056" y="1733052"/>
            <a:ext cx="2522100" cy="105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7"/>
          <p:cNvSpPr txBox="1">
            <a:spLocks noGrp="1"/>
          </p:cNvSpPr>
          <p:nvPr>
            <p:ph type="subTitle" idx="2"/>
          </p:nvPr>
        </p:nvSpPr>
        <p:spPr>
          <a:xfrm>
            <a:off x="3310950" y="1733052"/>
            <a:ext cx="2522100" cy="105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7"/>
          <p:cNvSpPr txBox="1">
            <a:spLocks noGrp="1"/>
          </p:cNvSpPr>
          <p:nvPr>
            <p:ph type="subTitle" idx="3"/>
          </p:nvPr>
        </p:nvSpPr>
        <p:spPr>
          <a:xfrm>
            <a:off x="733056" y="3526750"/>
            <a:ext cx="2522100" cy="105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subTitle" idx="4"/>
          </p:nvPr>
        </p:nvSpPr>
        <p:spPr>
          <a:xfrm>
            <a:off x="3310950" y="3526750"/>
            <a:ext cx="2522100" cy="105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7"/>
          <p:cNvSpPr txBox="1">
            <a:spLocks noGrp="1"/>
          </p:cNvSpPr>
          <p:nvPr>
            <p:ph type="subTitle" idx="5"/>
          </p:nvPr>
        </p:nvSpPr>
        <p:spPr>
          <a:xfrm>
            <a:off x="5888844" y="1733052"/>
            <a:ext cx="2522100" cy="105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subTitle" idx="6"/>
          </p:nvPr>
        </p:nvSpPr>
        <p:spPr>
          <a:xfrm>
            <a:off x="5888844" y="3526750"/>
            <a:ext cx="2522100" cy="105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7"/>
          <p:cNvSpPr txBox="1">
            <a:spLocks noGrp="1"/>
          </p:cNvSpPr>
          <p:nvPr>
            <p:ph type="subTitle" idx="7"/>
          </p:nvPr>
        </p:nvSpPr>
        <p:spPr>
          <a:xfrm>
            <a:off x="734181" y="1108202"/>
            <a:ext cx="2520900" cy="7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700">
                <a:solidFill>
                  <a:schemeClr val="dk1"/>
                </a:solidFill>
                <a:latin typeface="Sora Medium"/>
                <a:ea typeface="Sora Medium"/>
                <a:cs typeface="Sora Medium"/>
                <a:sym typeface="Sor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2" name="Google Shape;152;p17"/>
          <p:cNvSpPr txBox="1">
            <a:spLocks noGrp="1"/>
          </p:cNvSpPr>
          <p:nvPr>
            <p:ph type="subTitle" idx="8"/>
          </p:nvPr>
        </p:nvSpPr>
        <p:spPr>
          <a:xfrm>
            <a:off x="3312063" y="1108202"/>
            <a:ext cx="2520900" cy="7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700">
                <a:solidFill>
                  <a:schemeClr val="dk1"/>
                </a:solidFill>
                <a:latin typeface="Sora Medium"/>
                <a:ea typeface="Sora Medium"/>
                <a:cs typeface="Sora Medium"/>
                <a:sym typeface="Sor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3" name="Google Shape;153;p17"/>
          <p:cNvSpPr txBox="1">
            <a:spLocks noGrp="1"/>
          </p:cNvSpPr>
          <p:nvPr>
            <p:ph type="subTitle" idx="9"/>
          </p:nvPr>
        </p:nvSpPr>
        <p:spPr>
          <a:xfrm>
            <a:off x="5889972" y="1108202"/>
            <a:ext cx="2520900" cy="7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700">
                <a:solidFill>
                  <a:schemeClr val="dk1"/>
                </a:solidFill>
                <a:latin typeface="Sora Medium"/>
                <a:ea typeface="Sora Medium"/>
                <a:cs typeface="Sora Medium"/>
                <a:sym typeface="Sor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4" name="Google Shape;154;p17"/>
          <p:cNvSpPr txBox="1">
            <a:spLocks noGrp="1"/>
          </p:cNvSpPr>
          <p:nvPr>
            <p:ph type="subTitle" idx="13"/>
          </p:nvPr>
        </p:nvSpPr>
        <p:spPr>
          <a:xfrm>
            <a:off x="734181" y="2899977"/>
            <a:ext cx="2520900" cy="74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700">
                <a:solidFill>
                  <a:schemeClr val="dk1"/>
                </a:solidFill>
                <a:latin typeface="Sora Medium"/>
                <a:ea typeface="Sora Medium"/>
                <a:cs typeface="Sora Medium"/>
                <a:sym typeface="Sor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5" name="Google Shape;155;p17"/>
          <p:cNvSpPr txBox="1">
            <a:spLocks noGrp="1"/>
          </p:cNvSpPr>
          <p:nvPr>
            <p:ph type="subTitle" idx="14"/>
          </p:nvPr>
        </p:nvSpPr>
        <p:spPr>
          <a:xfrm>
            <a:off x="3312063" y="2899977"/>
            <a:ext cx="2520900" cy="74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700">
                <a:solidFill>
                  <a:schemeClr val="dk1"/>
                </a:solidFill>
                <a:latin typeface="Sora Medium"/>
                <a:ea typeface="Sora Medium"/>
                <a:cs typeface="Sora Medium"/>
                <a:sym typeface="Sor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6" name="Google Shape;156;p17"/>
          <p:cNvSpPr txBox="1">
            <a:spLocks noGrp="1"/>
          </p:cNvSpPr>
          <p:nvPr>
            <p:ph type="subTitle" idx="15"/>
          </p:nvPr>
        </p:nvSpPr>
        <p:spPr>
          <a:xfrm>
            <a:off x="5889972" y="2899977"/>
            <a:ext cx="2520900" cy="74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700">
                <a:solidFill>
                  <a:schemeClr val="dk1"/>
                </a:solidFill>
                <a:latin typeface="Sora Medium"/>
                <a:ea typeface="Sora Medium"/>
                <a:cs typeface="Sora Medium"/>
                <a:sym typeface="Sor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57" name="Google Shape;157;p17"/>
          <p:cNvGrpSpPr/>
          <p:nvPr/>
        </p:nvGrpSpPr>
        <p:grpSpPr>
          <a:xfrm>
            <a:off x="8219425" y="223768"/>
            <a:ext cx="924578" cy="4676808"/>
            <a:chOff x="8219425" y="223768"/>
            <a:chExt cx="924578" cy="4676808"/>
          </a:xfrm>
        </p:grpSpPr>
        <p:sp>
          <p:nvSpPr>
            <p:cNvPr id="158" name="Google Shape;158;p17"/>
            <p:cNvSpPr/>
            <p:nvPr/>
          </p:nvSpPr>
          <p:spPr>
            <a:xfrm>
              <a:off x="8397407" y="223768"/>
              <a:ext cx="497400" cy="497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nvGrpSpPr>
            <p:cNvPr id="159" name="Google Shape;159;p17"/>
            <p:cNvGrpSpPr/>
            <p:nvPr/>
          </p:nvGrpSpPr>
          <p:grpSpPr>
            <a:xfrm rot="5400000">
              <a:off x="8358084" y="4114657"/>
              <a:ext cx="647260" cy="924578"/>
              <a:chOff x="7260840" y="5453640"/>
              <a:chExt cx="936294" cy="1337448"/>
            </a:xfrm>
          </p:grpSpPr>
          <p:sp>
            <p:nvSpPr>
              <p:cNvPr id="160" name="Google Shape;160;p17"/>
              <p:cNvSpPr/>
              <p:nvPr/>
            </p:nvSpPr>
            <p:spPr>
              <a:xfrm>
                <a:off x="7260840" y="5814000"/>
                <a:ext cx="936294" cy="977088"/>
              </a:xfrm>
              <a:custGeom>
                <a:avLst/>
                <a:gdLst/>
                <a:ahLst/>
                <a:cxnLst/>
                <a:rect l="l" t="t" r="r" b="b"/>
                <a:pathLst>
                  <a:path w="936294" h="977088" extrusionOk="0">
                    <a:moveTo>
                      <a:pt x="936294" y="0"/>
                    </a:moveTo>
                    <a:lnTo>
                      <a:pt x="468152" y="977088"/>
                    </a:lnTo>
                    <a:lnTo>
                      <a:pt x="0" y="0"/>
                    </a:lnTo>
                    <a:lnTo>
                      <a:pt x="936294" y="0"/>
                    </a:lnTo>
                    <a:close/>
                  </a:path>
                </a:pathLst>
              </a:custGeom>
              <a:solidFill>
                <a:schemeClr val="lt2"/>
              </a:solidFill>
              <a:ln>
                <a:noFill/>
              </a:ln>
            </p:spPr>
          </p:sp>
          <p:sp>
            <p:nvSpPr>
              <p:cNvPr id="161" name="Google Shape;161;p17"/>
              <p:cNvSpPr/>
              <p:nvPr/>
            </p:nvSpPr>
            <p:spPr>
              <a:xfrm>
                <a:off x="7399080" y="5453640"/>
                <a:ext cx="659933" cy="688689"/>
              </a:xfrm>
              <a:custGeom>
                <a:avLst/>
                <a:gdLst/>
                <a:ahLst/>
                <a:cxnLst/>
                <a:rect l="l" t="t" r="r" b="b"/>
                <a:pathLst>
                  <a:path w="659933" h="688689" extrusionOk="0">
                    <a:moveTo>
                      <a:pt x="659933" y="0"/>
                    </a:moveTo>
                    <a:lnTo>
                      <a:pt x="329971" y="688689"/>
                    </a:lnTo>
                    <a:lnTo>
                      <a:pt x="0" y="0"/>
                    </a:lnTo>
                    <a:lnTo>
                      <a:pt x="659933" y="0"/>
                    </a:lnTo>
                    <a:close/>
                  </a:path>
                </a:pathLst>
              </a:custGeom>
              <a:solidFill>
                <a:schemeClr val="dk2"/>
              </a:solidFill>
              <a:ln>
                <a:noFill/>
              </a:ln>
            </p:spPr>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82"/>
        <p:cNvGrpSpPr/>
        <p:nvPr/>
      </p:nvGrpSpPr>
      <p:grpSpPr>
        <a:xfrm>
          <a:off x="0" y="0"/>
          <a:ext cx="0" cy="0"/>
          <a:chOff x="0" y="0"/>
          <a:chExt cx="0" cy="0"/>
        </a:xfrm>
      </p:grpSpPr>
      <p:sp>
        <p:nvSpPr>
          <p:cNvPr id="183" name="Google Shape;183;p20"/>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184" name="Google Shape;184;p20"/>
          <p:cNvSpPr txBox="1">
            <a:spLocks noGrp="1"/>
          </p:cNvSpPr>
          <p:nvPr>
            <p:ph type="title"/>
          </p:nvPr>
        </p:nvSpPr>
        <p:spPr>
          <a:xfrm>
            <a:off x="713264" y="1084025"/>
            <a:ext cx="3474600" cy="96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 name="Google Shape;185;p20"/>
          <p:cNvSpPr txBox="1">
            <a:spLocks noGrp="1"/>
          </p:cNvSpPr>
          <p:nvPr>
            <p:ph type="subTitle" idx="1"/>
          </p:nvPr>
        </p:nvSpPr>
        <p:spPr>
          <a:xfrm>
            <a:off x="713225" y="2050425"/>
            <a:ext cx="3474600" cy="132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0"/>
          <p:cNvSpPr txBox="1"/>
          <p:nvPr/>
        </p:nvSpPr>
        <p:spPr>
          <a:xfrm>
            <a:off x="3891700" y="4130250"/>
            <a:ext cx="4572000" cy="4764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300"/>
              </a:spcBef>
              <a:spcAft>
                <a:spcPts val="0"/>
              </a:spcAft>
              <a:buNone/>
            </a:pPr>
            <a:r>
              <a:rPr lang="en" sz="1000" b="1">
                <a:solidFill>
                  <a:schemeClr val="dk1"/>
                </a:solidFill>
                <a:latin typeface="DM Sans"/>
                <a:ea typeface="DM Sans"/>
                <a:cs typeface="DM Sans"/>
                <a:sym typeface="DM Sans"/>
              </a:rPr>
              <a:t>CREDITS:</a:t>
            </a:r>
            <a:r>
              <a:rPr lang="en" sz="1000">
                <a:solidFill>
                  <a:schemeClr val="dk1"/>
                </a:solidFill>
                <a:latin typeface="DM Sans"/>
                <a:ea typeface="DM Sans"/>
                <a:cs typeface="DM Sans"/>
                <a:sym typeface="DM Sans"/>
              </a:rPr>
              <a:t> This presentation template was created by </a:t>
            </a:r>
            <a:r>
              <a:rPr lang="en" sz="1000" b="1" u="sng">
                <a:solidFill>
                  <a:schemeClr val="accent2"/>
                </a:solid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DM Sans"/>
                <a:ea typeface="DM Sans"/>
                <a:cs typeface="DM Sans"/>
                <a:sym typeface="DM Sans"/>
              </a:rPr>
              <a:t>, and includes icons by </a:t>
            </a:r>
            <a:r>
              <a:rPr lang="en" sz="1000" b="1" u="sng">
                <a:solidFill>
                  <a:schemeClr val="accent2"/>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DM Sans"/>
                <a:ea typeface="DM Sans"/>
                <a:cs typeface="DM Sans"/>
                <a:sym typeface="DM Sans"/>
              </a:rPr>
              <a:t>, and infographics &amp; images by </a:t>
            </a:r>
            <a:r>
              <a:rPr lang="en" sz="1000" b="1" u="sng">
                <a:solidFill>
                  <a:schemeClr val="accent2"/>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r>
              <a:rPr lang="en" sz="1000" u="sng">
                <a:solidFill>
                  <a:schemeClr val="accent2"/>
                </a:solidFill>
                <a:latin typeface="DM Sans"/>
                <a:ea typeface="DM Sans"/>
                <a:cs typeface="DM Sans"/>
                <a:sym typeface="DM Sans"/>
              </a:rPr>
              <a:t> </a:t>
            </a:r>
            <a:endParaRPr sz="1000" b="1" u="sng">
              <a:solidFill>
                <a:schemeClr val="accent2"/>
              </a:solidFill>
              <a:latin typeface="DM Sans"/>
              <a:ea typeface="DM Sans"/>
              <a:cs typeface="DM Sans"/>
              <a:sym typeface="DM Sans"/>
            </a:endParaRPr>
          </a:p>
        </p:txBody>
      </p:sp>
      <p:grpSp>
        <p:nvGrpSpPr>
          <p:cNvPr id="187" name="Google Shape;187;p20"/>
          <p:cNvGrpSpPr/>
          <p:nvPr/>
        </p:nvGrpSpPr>
        <p:grpSpPr>
          <a:xfrm>
            <a:off x="317448" y="-300644"/>
            <a:ext cx="8826561" cy="2686873"/>
            <a:chOff x="317448" y="-300644"/>
            <a:chExt cx="8826561" cy="2686873"/>
          </a:xfrm>
        </p:grpSpPr>
        <p:sp>
          <p:nvSpPr>
            <p:cNvPr id="188" name="Google Shape;188;p20"/>
            <p:cNvSpPr/>
            <p:nvPr/>
          </p:nvSpPr>
          <p:spPr>
            <a:xfrm rot="10800000" flipH="1">
              <a:off x="8597141" y="827128"/>
              <a:ext cx="546868" cy="1559101"/>
            </a:xfrm>
            <a:custGeom>
              <a:avLst/>
              <a:gdLst/>
              <a:ahLst/>
              <a:cxnLst/>
              <a:rect l="l" t="t" r="r" b="b"/>
              <a:pathLst>
                <a:path w="589615" h="1680971" extrusionOk="0">
                  <a:moveTo>
                    <a:pt x="589615" y="1361239"/>
                  </a:moveTo>
                  <a:cubicBezTo>
                    <a:pt x="410866" y="1256415"/>
                    <a:pt x="290561" y="1062246"/>
                    <a:pt x="290561" y="840490"/>
                  </a:cubicBezTo>
                  <a:cubicBezTo>
                    <a:pt x="290561" y="618733"/>
                    <a:pt x="410866" y="424556"/>
                    <a:pt x="589615" y="319731"/>
                  </a:cubicBezTo>
                  <a:lnTo>
                    <a:pt x="589615" y="0"/>
                  </a:lnTo>
                  <a:cubicBezTo>
                    <a:pt x="246075" y="124724"/>
                    <a:pt x="0" y="454401"/>
                    <a:pt x="0" y="840490"/>
                  </a:cubicBezTo>
                  <a:cubicBezTo>
                    <a:pt x="0" y="1226579"/>
                    <a:pt x="246075" y="1556247"/>
                    <a:pt x="589615" y="1680971"/>
                  </a:cubicBezTo>
                  <a:lnTo>
                    <a:pt x="589615" y="136123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6172875" y="-300644"/>
              <a:ext cx="1116228" cy="1073620"/>
            </a:xfrm>
            <a:custGeom>
              <a:avLst/>
              <a:gdLst/>
              <a:ahLst/>
              <a:cxnLst/>
              <a:rect l="l" t="t" r="r" b="b"/>
              <a:pathLst>
                <a:path w="865293" h="842055" extrusionOk="0">
                  <a:moveTo>
                    <a:pt x="716415" y="682425"/>
                  </a:moveTo>
                  <a:lnTo>
                    <a:pt x="680170" y="685460"/>
                  </a:lnTo>
                  <a:cubicBezTo>
                    <a:pt x="652288" y="687795"/>
                    <a:pt x="628195" y="705879"/>
                    <a:pt x="618163" y="731996"/>
                  </a:cubicBezTo>
                  <a:lnTo>
                    <a:pt x="605121" y="765949"/>
                  </a:lnTo>
                  <a:cubicBezTo>
                    <a:pt x="588819" y="808385"/>
                    <a:pt x="538098" y="825742"/>
                    <a:pt x="499216" y="802184"/>
                  </a:cubicBezTo>
                  <a:lnTo>
                    <a:pt x="468108" y="783332"/>
                  </a:lnTo>
                  <a:cubicBezTo>
                    <a:pt x="444179" y="768829"/>
                    <a:pt x="414057" y="769296"/>
                    <a:pt x="390586" y="784534"/>
                  </a:cubicBezTo>
                  <a:lnTo>
                    <a:pt x="360076" y="804338"/>
                  </a:lnTo>
                  <a:cubicBezTo>
                    <a:pt x="321946" y="829089"/>
                    <a:pt x="270705" y="813315"/>
                    <a:pt x="253098" y="771406"/>
                  </a:cubicBezTo>
                  <a:lnTo>
                    <a:pt x="239010" y="737868"/>
                  </a:lnTo>
                  <a:cubicBezTo>
                    <a:pt x="228173" y="712071"/>
                    <a:pt x="203535" y="694748"/>
                    <a:pt x="175584" y="693278"/>
                  </a:cubicBezTo>
                  <a:lnTo>
                    <a:pt x="139262" y="691367"/>
                  </a:lnTo>
                  <a:cubicBezTo>
                    <a:pt x="93867" y="688980"/>
                    <a:pt x="61687" y="646102"/>
                    <a:pt x="72074" y="601841"/>
                  </a:cubicBezTo>
                  <a:lnTo>
                    <a:pt x="80385" y="566427"/>
                  </a:lnTo>
                  <a:cubicBezTo>
                    <a:pt x="86776" y="539185"/>
                    <a:pt x="77029" y="510681"/>
                    <a:pt x="55288" y="493073"/>
                  </a:cubicBezTo>
                  <a:lnTo>
                    <a:pt x="27026" y="470173"/>
                  </a:lnTo>
                  <a:cubicBezTo>
                    <a:pt x="-8293" y="441556"/>
                    <a:pt x="-9124" y="387954"/>
                    <a:pt x="25296" y="358257"/>
                  </a:cubicBezTo>
                  <a:lnTo>
                    <a:pt x="52840" y="334491"/>
                  </a:lnTo>
                  <a:cubicBezTo>
                    <a:pt x="74028" y="316209"/>
                    <a:pt x="82893" y="287419"/>
                    <a:pt x="75654" y="260394"/>
                  </a:cubicBezTo>
                  <a:lnTo>
                    <a:pt x="66245" y="225256"/>
                  </a:lnTo>
                  <a:cubicBezTo>
                    <a:pt x="54492" y="181341"/>
                    <a:pt x="85323" y="137486"/>
                    <a:pt x="130622" y="133698"/>
                  </a:cubicBezTo>
                  <a:lnTo>
                    <a:pt x="166867" y="130663"/>
                  </a:lnTo>
                  <a:cubicBezTo>
                    <a:pt x="194748" y="128328"/>
                    <a:pt x="218842" y="110244"/>
                    <a:pt x="228874" y="84127"/>
                  </a:cubicBezTo>
                  <a:lnTo>
                    <a:pt x="241915" y="50174"/>
                  </a:lnTo>
                  <a:cubicBezTo>
                    <a:pt x="258217" y="7738"/>
                    <a:pt x="308939" y="-9619"/>
                    <a:pt x="347821" y="13938"/>
                  </a:cubicBezTo>
                  <a:lnTo>
                    <a:pt x="378928" y="32791"/>
                  </a:lnTo>
                  <a:cubicBezTo>
                    <a:pt x="402858" y="47294"/>
                    <a:pt x="432980" y="46827"/>
                    <a:pt x="456451" y="31589"/>
                  </a:cubicBezTo>
                  <a:lnTo>
                    <a:pt x="486961" y="11785"/>
                  </a:lnTo>
                  <a:cubicBezTo>
                    <a:pt x="525091" y="-12966"/>
                    <a:pt x="576332" y="2808"/>
                    <a:pt x="593939" y="44717"/>
                  </a:cubicBezTo>
                  <a:lnTo>
                    <a:pt x="608027" y="78255"/>
                  </a:lnTo>
                  <a:cubicBezTo>
                    <a:pt x="618863" y="104052"/>
                    <a:pt x="643502" y="121383"/>
                    <a:pt x="671453" y="122853"/>
                  </a:cubicBezTo>
                  <a:lnTo>
                    <a:pt x="707775" y="124765"/>
                  </a:lnTo>
                  <a:cubicBezTo>
                    <a:pt x="753169" y="127151"/>
                    <a:pt x="785349" y="170029"/>
                    <a:pt x="774963" y="214291"/>
                  </a:cubicBezTo>
                  <a:lnTo>
                    <a:pt x="766652" y="249705"/>
                  </a:lnTo>
                  <a:cubicBezTo>
                    <a:pt x="760252" y="276946"/>
                    <a:pt x="770007" y="305442"/>
                    <a:pt x="791749" y="323059"/>
                  </a:cubicBezTo>
                  <a:lnTo>
                    <a:pt x="820011" y="345959"/>
                  </a:lnTo>
                  <a:cubicBezTo>
                    <a:pt x="855330" y="374576"/>
                    <a:pt x="856169" y="428177"/>
                    <a:pt x="821749" y="457875"/>
                  </a:cubicBezTo>
                  <a:lnTo>
                    <a:pt x="794205" y="481640"/>
                  </a:lnTo>
                  <a:cubicBezTo>
                    <a:pt x="773017" y="499922"/>
                    <a:pt x="764153" y="528712"/>
                    <a:pt x="771391" y="555738"/>
                  </a:cubicBezTo>
                  <a:lnTo>
                    <a:pt x="780800" y="590875"/>
                  </a:lnTo>
                  <a:cubicBezTo>
                    <a:pt x="792553" y="634791"/>
                    <a:pt x="761722" y="678645"/>
                    <a:pt x="716423" y="6824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0"/>
            <p:cNvGrpSpPr/>
            <p:nvPr/>
          </p:nvGrpSpPr>
          <p:grpSpPr>
            <a:xfrm rot="5400000" flipH="1">
              <a:off x="317447" y="287978"/>
              <a:ext cx="647287" cy="647286"/>
              <a:chOff x="4686933" y="9367212"/>
              <a:chExt cx="744950" cy="744949"/>
            </a:xfrm>
          </p:grpSpPr>
          <p:sp>
            <p:nvSpPr>
              <p:cNvPr id="191" name="Google Shape;191;p20"/>
              <p:cNvSpPr/>
              <p:nvPr/>
            </p:nvSpPr>
            <p:spPr>
              <a:xfrm>
                <a:off x="4686933" y="9739779"/>
                <a:ext cx="372395" cy="372382"/>
              </a:xfrm>
              <a:custGeom>
                <a:avLst/>
                <a:gdLst/>
                <a:ahLst/>
                <a:cxnLst/>
                <a:rect l="l" t="t" r="r" b="b"/>
                <a:pathLst>
                  <a:path w="261330" h="261321" extrusionOk="0">
                    <a:moveTo>
                      <a:pt x="0" y="0"/>
                    </a:moveTo>
                    <a:lnTo>
                      <a:pt x="261330" y="0"/>
                    </a:lnTo>
                    <a:lnTo>
                      <a:pt x="261330" y="261321"/>
                    </a:lnTo>
                    <a:lnTo>
                      <a:pt x="0" y="261321"/>
                    </a:lnTo>
                    <a:close/>
                  </a:path>
                </a:pathLst>
              </a:custGeom>
              <a:solidFill>
                <a:schemeClr val="accent1"/>
              </a:solidFill>
              <a:ln>
                <a:noFill/>
              </a:ln>
            </p:spPr>
          </p:sp>
          <p:sp>
            <p:nvSpPr>
              <p:cNvPr id="192" name="Google Shape;192;p20"/>
              <p:cNvSpPr/>
              <p:nvPr/>
            </p:nvSpPr>
            <p:spPr>
              <a:xfrm>
                <a:off x="5059498" y="9367212"/>
                <a:ext cx="372384" cy="372384"/>
              </a:xfrm>
              <a:custGeom>
                <a:avLst/>
                <a:gdLst/>
                <a:ahLst/>
                <a:cxnLst/>
                <a:rect l="l" t="t" r="r" b="b"/>
                <a:pathLst>
                  <a:path w="261322" h="261322" extrusionOk="0">
                    <a:moveTo>
                      <a:pt x="0" y="0"/>
                    </a:moveTo>
                    <a:lnTo>
                      <a:pt x="261322" y="0"/>
                    </a:lnTo>
                    <a:lnTo>
                      <a:pt x="261322" y="261322"/>
                    </a:lnTo>
                    <a:lnTo>
                      <a:pt x="0" y="261322"/>
                    </a:lnTo>
                    <a:close/>
                  </a:path>
                </a:pathLst>
              </a:custGeom>
              <a:solidFill>
                <a:schemeClr val="accent1"/>
              </a:solidFill>
              <a:ln>
                <a:noFill/>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3"/>
        <p:cNvGrpSpPr/>
        <p:nvPr/>
      </p:nvGrpSpPr>
      <p:grpSpPr>
        <a:xfrm>
          <a:off x="0" y="0"/>
          <a:ext cx="0" cy="0"/>
          <a:chOff x="0" y="0"/>
          <a:chExt cx="0" cy="0"/>
        </a:xfrm>
      </p:grpSpPr>
      <p:sp>
        <p:nvSpPr>
          <p:cNvPr id="194" name="Google Shape;194;p21"/>
          <p:cNvSpPr/>
          <p:nvPr/>
        </p:nvSpPr>
        <p:spPr>
          <a:xfrm>
            <a:off x="0" y="-9000"/>
            <a:ext cx="9144000" cy="5161500"/>
          </a:xfrm>
          <a:prstGeom prst="frame">
            <a:avLst>
              <a:gd name="adj1" fmla="val 305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nvGrpSpPr>
          <p:cNvPr id="195" name="Google Shape;195;p21"/>
          <p:cNvGrpSpPr/>
          <p:nvPr/>
        </p:nvGrpSpPr>
        <p:grpSpPr>
          <a:xfrm>
            <a:off x="0" y="-359019"/>
            <a:ext cx="8890680" cy="5970060"/>
            <a:chOff x="0" y="-359019"/>
            <a:chExt cx="8890680" cy="5970060"/>
          </a:xfrm>
        </p:grpSpPr>
        <p:sp>
          <p:nvSpPr>
            <p:cNvPr id="196" name="Google Shape;196;p21"/>
            <p:cNvSpPr/>
            <p:nvPr/>
          </p:nvSpPr>
          <p:spPr>
            <a:xfrm>
              <a:off x="6752837" y="217200"/>
              <a:ext cx="497400" cy="497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197" name="Google Shape;197;p21"/>
            <p:cNvSpPr/>
            <p:nvPr/>
          </p:nvSpPr>
          <p:spPr>
            <a:xfrm rot="10800000" flipH="1">
              <a:off x="7582325" y="-31"/>
              <a:ext cx="1163802" cy="549761"/>
            </a:xfrm>
            <a:custGeom>
              <a:avLst/>
              <a:gdLst/>
              <a:ahLst/>
              <a:cxnLst/>
              <a:rect l="l" t="t" r="r" b="b"/>
              <a:pathLst>
                <a:path w="763149" h="360499" extrusionOk="0">
                  <a:moveTo>
                    <a:pt x="2335" y="360274"/>
                  </a:moveTo>
                  <a:lnTo>
                    <a:pt x="177772" y="360274"/>
                  </a:lnTo>
                  <a:cubicBezTo>
                    <a:pt x="188988" y="257706"/>
                    <a:pt x="276058" y="177616"/>
                    <a:pt x="381557" y="177616"/>
                  </a:cubicBezTo>
                  <a:cubicBezTo>
                    <a:pt x="487056" y="177616"/>
                    <a:pt x="574152" y="257706"/>
                    <a:pt x="585377" y="360274"/>
                  </a:cubicBezTo>
                  <a:lnTo>
                    <a:pt x="763149" y="360274"/>
                  </a:lnTo>
                  <a:cubicBezTo>
                    <a:pt x="751431" y="159714"/>
                    <a:pt x="585023" y="0"/>
                    <a:pt x="381566" y="0"/>
                  </a:cubicBezTo>
                  <a:cubicBezTo>
                    <a:pt x="178109" y="0"/>
                    <a:pt x="11597" y="159835"/>
                    <a:pt x="0" y="360499"/>
                  </a:cubicBezTo>
                  <a:cubicBezTo>
                    <a:pt x="822" y="360473"/>
                    <a:pt x="1513" y="360265"/>
                    <a:pt x="2344" y="3602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21"/>
            <p:cNvGrpSpPr/>
            <p:nvPr/>
          </p:nvGrpSpPr>
          <p:grpSpPr>
            <a:xfrm rot="-5400000">
              <a:off x="138659" y="149307"/>
              <a:ext cx="647260" cy="924578"/>
              <a:chOff x="7260840" y="5453640"/>
              <a:chExt cx="936294" cy="1337448"/>
            </a:xfrm>
          </p:grpSpPr>
          <p:sp>
            <p:nvSpPr>
              <p:cNvPr id="199" name="Google Shape;199;p21"/>
              <p:cNvSpPr/>
              <p:nvPr/>
            </p:nvSpPr>
            <p:spPr>
              <a:xfrm>
                <a:off x="7260840" y="5814000"/>
                <a:ext cx="936294" cy="977088"/>
              </a:xfrm>
              <a:custGeom>
                <a:avLst/>
                <a:gdLst/>
                <a:ahLst/>
                <a:cxnLst/>
                <a:rect l="l" t="t" r="r" b="b"/>
                <a:pathLst>
                  <a:path w="936294" h="977088" extrusionOk="0">
                    <a:moveTo>
                      <a:pt x="936294" y="0"/>
                    </a:moveTo>
                    <a:lnTo>
                      <a:pt x="468152" y="977088"/>
                    </a:lnTo>
                    <a:lnTo>
                      <a:pt x="0" y="0"/>
                    </a:lnTo>
                    <a:lnTo>
                      <a:pt x="936294" y="0"/>
                    </a:lnTo>
                    <a:close/>
                  </a:path>
                </a:pathLst>
              </a:custGeom>
              <a:solidFill>
                <a:schemeClr val="dk2"/>
              </a:solidFill>
              <a:ln>
                <a:noFill/>
              </a:ln>
            </p:spPr>
          </p:sp>
          <p:sp>
            <p:nvSpPr>
              <p:cNvPr id="200" name="Google Shape;200;p21"/>
              <p:cNvSpPr/>
              <p:nvPr/>
            </p:nvSpPr>
            <p:spPr>
              <a:xfrm>
                <a:off x="7399080" y="5453640"/>
                <a:ext cx="659933" cy="688689"/>
              </a:xfrm>
              <a:custGeom>
                <a:avLst/>
                <a:gdLst/>
                <a:ahLst/>
                <a:cxnLst/>
                <a:rect l="l" t="t" r="r" b="b"/>
                <a:pathLst>
                  <a:path w="659933" h="688689" extrusionOk="0">
                    <a:moveTo>
                      <a:pt x="659933" y="0"/>
                    </a:moveTo>
                    <a:lnTo>
                      <a:pt x="329971" y="688689"/>
                    </a:lnTo>
                    <a:lnTo>
                      <a:pt x="0" y="0"/>
                    </a:lnTo>
                    <a:lnTo>
                      <a:pt x="659933" y="0"/>
                    </a:lnTo>
                    <a:close/>
                  </a:path>
                </a:pathLst>
              </a:custGeom>
              <a:solidFill>
                <a:schemeClr val="accent2"/>
              </a:solidFill>
              <a:ln>
                <a:noFill/>
              </a:ln>
            </p:spPr>
          </p:sp>
        </p:grpSp>
        <p:sp>
          <p:nvSpPr>
            <p:cNvPr id="201" name="Google Shape;201;p21"/>
            <p:cNvSpPr/>
            <p:nvPr/>
          </p:nvSpPr>
          <p:spPr>
            <a:xfrm>
              <a:off x="1186850" y="-359019"/>
              <a:ext cx="1116228" cy="1073620"/>
            </a:xfrm>
            <a:custGeom>
              <a:avLst/>
              <a:gdLst/>
              <a:ahLst/>
              <a:cxnLst/>
              <a:rect l="l" t="t" r="r" b="b"/>
              <a:pathLst>
                <a:path w="865293" h="842055" extrusionOk="0">
                  <a:moveTo>
                    <a:pt x="716415" y="682425"/>
                  </a:moveTo>
                  <a:lnTo>
                    <a:pt x="680170" y="685460"/>
                  </a:lnTo>
                  <a:cubicBezTo>
                    <a:pt x="652288" y="687795"/>
                    <a:pt x="628195" y="705879"/>
                    <a:pt x="618163" y="731996"/>
                  </a:cubicBezTo>
                  <a:lnTo>
                    <a:pt x="605121" y="765949"/>
                  </a:lnTo>
                  <a:cubicBezTo>
                    <a:pt x="588819" y="808385"/>
                    <a:pt x="538098" y="825742"/>
                    <a:pt x="499216" y="802184"/>
                  </a:cubicBezTo>
                  <a:lnTo>
                    <a:pt x="468108" y="783332"/>
                  </a:lnTo>
                  <a:cubicBezTo>
                    <a:pt x="444179" y="768829"/>
                    <a:pt x="414057" y="769296"/>
                    <a:pt x="390586" y="784534"/>
                  </a:cubicBezTo>
                  <a:lnTo>
                    <a:pt x="360076" y="804338"/>
                  </a:lnTo>
                  <a:cubicBezTo>
                    <a:pt x="321946" y="829089"/>
                    <a:pt x="270705" y="813315"/>
                    <a:pt x="253098" y="771406"/>
                  </a:cubicBezTo>
                  <a:lnTo>
                    <a:pt x="239010" y="737868"/>
                  </a:lnTo>
                  <a:cubicBezTo>
                    <a:pt x="228173" y="712071"/>
                    <a:pt x="203535" y="694748"/>
                    <a:pt x="175584" y="693278"/>
                  </a:cubicBezTo>
                  <a:lnTo>
                    <a:pt x="139262" y="691367"/>
                  </a:lnTo>
                  <a:cubicBezTo>
                    <a:pt x="93867" y="688980"/>
                    <a:pt x="61687" y="646102"/>
                    <a:pt x="72074" y="601841"/>
                  </a:cubicBezTo>
                  <a:lnTo>
                    <a:pt x="80385" y="566427"/>
                  </a:lnTo>
                  <a:cubicBezTo>
                    <a:pt x="86776" y="539185"/>
                    <a:pt x="77029" y="510681"/>
                    <a:pt x="55288" y="493073"/>
                  </a:cubicBezTo>
                  <a:lnTo>
                    <a:pt x="27026" y="470173"/>
                  </a:lnTo>
                  <a:cubicBezTo>
                    <a:pt x="-8293" y="441556"/>
                    <a:pt x="-9124" y="387954"/>
                    <a:pt x="25296" y="358257"/>
                  </a:cubicBezTo>
                  <a:lnTo>
                    <a:pt x="52840" y="334491"/>
                  </a:lnTo>
                  <a:cubicBezTo>
                    <a:pt x="74028" y="316209"/>
                    <a:pt x="82893" y="287419"/>
                    <a:pt x="75654" y="260394"/>
                  </a:cubicBezTo>
                  <a:lnTo>
                    <a:pt x="66245" y="225256"/>
                  </a:lnTo>
                  <a:cubicBezTo>
                    <a:pt x="54492" y="181341"/>
                    <a:pt x="85323" y="137486"/>
                    <a:pt x="130622" y="133698"/>
                  </a:cubicBezTo>
                  <a:lnTo>
                    <a:pt x="166867" y="130663"/>
                  </a:lnTo>
                  <a:cubicBezTo>
                    <a:pt x="194748" y="128328"/>
                    <a:pt x="218842" y="110244"/>
                    <a:pt x="228874" y="84127"/>
                  </a:cubicBezTo>
                  <a:lnTo>
                    <a:pt x="241915" y="50174"/>
                  </a:lnTo>
                  <a:cubicBezTo>
                    <a:pt x="258217" y="7738"/>
                    <a:pt x="308939" y="-9619"/>
                    <a:pt x="347821" y="13938"/>
                  </a:cubicBezTo>
                  <a:lnTo>
                    <a:pt x="378928" y="32791"/>
                  </a:lnTo>
                  <a:cubicBezTo>
                    <a:pt x="402858" y="47294"/>
                    <a:pt x="432980" y="46827"/>
                    <a:pt x="456451" y="31589"/>
                  </a:cubicBezTo>
                  <a:lnTo>
                    <a:pt x="486961" y="11785"/>
                  </a:lnTo>
                  <a:cubicBezTo>
                    <a:pt x="525091" y="-12966"/>
                    <a:pt x="576332" y="2808"/>
                    <a:pt x="593939" y="44717"/>
                  </a:cubicBezTo>
                  <a:lnTo>
                    <a:pt x="608027" y="78255"/>
                  </a:lnTo>
                  <a:cubicBezTo>
                    <a:pt x="618863" y="104052"/>
                    <a:pt x="643502" y="121383"/>
                    <a:pt x="671453" y="122853"/>
                  </a:cubicBezTo>
                  <a:lnTo>
                    <a:pt x="707775" y="124765"/>
                  </a:lnTo>
                  <a:cubicBezTo>
                    <a:pt x="753169" y="127151"/>
                    <a:pt x="785349" y="170029"/>
                    <a:pt x="774963" y="214291"/>
                  </a:cubicBezTo>
                  <a:lnTo>
                    <a:pt x="766652" y="249705"/>
                  </a:lnTo>
                  <a:cubicBezTo>
                    <a:pt x="760252" y="276946"/>
                    <a:pt x="770007" y="305442"/>
                    <a:pt x="791749" y="323059"/>
                  </a:cubicBezTo>
                  <a:lnTo>
                    <a:pt x="820011" y="345959"/>
                  </a:lnTo>
                  <a:cubicBezTo>
                    <a:pt x="855330" y="374576"/>
                    <a:pt x="856169" y="428177"/>
                    <a:pt x="821749" y="457875"/>
                  </a:cubicBezTo>
                  <a:lnTo>
                    <a:pt x="794205" y="481640"/>
                  </a:lnTo>
                  <a:cubicBezTo>
                    <a:pt x="773017" y="499922"/>
                    <a:pt x="764153" y="528712"/>
                    <a:pt x="771391" y="555738"/>
                  </a:cubicBezTo>
                  <a:lnTo>
                    <a:pt x="780800" y="590875"/>
                  </a:lnTo>
                  <a:cubicBezTo>
                    <a:pt x="792553" y="634791"/>
                    <a:pt x="761722" y="678645"/>
                    <a:pt x="716423" y="6824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1"/>
            <p:cNvGrpSpPr/>
            <p:nvPr/>
          </p:nvGrpSpPr>
          <p:grpSpPr>
            <a:xfrm>
              <a:off x="7514405" y="3917275"/>
              <a:ext cx="1376275" cy="1693766"/>
              <a:chOff x="7514405" y="3917275"/>
              <a:chExt cx="1376275" cy="1693766"/>
            </a:xfrm>
          </p:grpSpPr>
          <p:grpSp>
            <p:nvGrpSpPr>
              <p:cNvPr id="203" name="Google Shape;203;p21"/>
              <p:cNvGrpSpPr/>
              <p:nvPr/>
            </p:nvGrpSpPr>
            <p:grpSpPr>
              <a:xfrm rot="5400000">
                <a:off x="7513015" y="4605380"/>
                <a:ext cx="1007050" cy="1004271"/>
                <a:chOff x="4040640" y="-4964277"/>
                <a:chExt cx="1014967" cy="1012064"/>
              </a:xfrm>
            </p:grpSpPr>
            <p:sp>
              <p:nvSpPr>
                <p:cNvPr id="204" name="Google Shape;204;p21"/>
                <p:cNvSpPr/>
                <p:nvPr/>
              </p:nvSpPr>
              <p:spPr>
                <a:xfrm>
                  <a:off x="4040640" y="-4964277"/>
                  <a:ext cx="1014967" cy="518864"/>
                </a:xfrm>
                <a:custGeom>
                  <a:avLst/>
                  <a:gdLst/>
                  <a:ahLst/>
                  <a:cxnLst/>
                  <a:rect l="l" t="t" r="r" b="b"/>
                  <a:pathLst>
                    <a:path w="1014967" h="518864" extrusionOk="0">
                      <a:moveTo>
                        <a:pt x="147" y="0"/>
                      </a:moveTo>
                      <a:cubicBezTo>
                        <a:pt x="61" y="3788"/>
                        <a:pt x="0" y="7576"/>
                        <a:pt x="0" y="11381"/>
                      </a:cubicBezTo>
                      <a:cubicBezTo>
                        <a:pt x="0" y="291660"/>
                        <a:pt x="227205" y="518864"/>
                        <a:pt x="507483" y="518864"/>
                      </a:cubicBezTo>
                      <a:cubicBezTo>
                        <a:pt x="787762" y="518864"/>
                        <a:pt x="1014967" y="291651"/>
                        <a:pt x="1014967" y="11381"/>
                      </a:cubicBezTo>
                      <a:cubicBezTo>
                        <a:pt x="1014967" y="7576"/>
                        <a:pt x="1014906" y="3788"/>
                        <a:pt x="1014820" y="0"/>
                      </a:cubicBezTo>
                      <a:lnTo>
                        <a:pt x="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a:off x="4040640" y="-4471077"/>
                  <a:ext cx="1014967" cy="518864"/>
                </a:xfrm>
                <a:custGeom>
                  <a:avLst/>
                  <a:gdLst/>
                  <a:ahLst/>
                  <a:cxnLst/>
                  <a:rect l="l" t="t" r="r" b="b"/>
                  <a:pathLst>
                    <a:path w="1014967" h="518864" extrusionOk="0">
                      <a:moveTo>
                        <a:pt x="1014820" y="518864"/>
                      </a:moveTo>
                      <a:cubicBezTo>
                        <a:pt x="1014906" y="515076"/>
                        <a:pt x="1014967" y="511289"/>
                        <a:pt x="1014967" y="507483"/>
                      </a:cubicBezTo>
                      <a:cubicBezTo>
                        <a:pt x="1014967" y="227205"/>
                        <a:pt x="787762" y="0"/>
                        <a:pt x="507483" y="0"/>
                      </a:cubicBezTo>
                      <a:cubicBezTo>
                        <a:pt x="227205" y="0"/>
                        <a:pt x="0" y="227214"/>
                        <a:pt x="0" y="507483"/>
                      </a:cubicBezTo>
                      <a:cubicBezTo>
                        <a:pt x="0" y="511289"/>
                        <a:pt x="61" y="515076"/>
                        <a:pt x="147" y="518864"/>
                      </a:cubicBezTo>
                      <a:lnTo>
                        <a:pt x="1014828" y="51886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21"/>
              <p:cNvSpPr/>
              <p:nvPr/>
            </p:nvSpPr>
            <p:spPr>
              <a:xfrm>
                <a:off x="8393280" y="3917275"/>
                <a:ext cx="497400" cy="4974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7" r:id="rId4"/>
    <p:sldLayoutId id="2147483658" r:id="rId5"/>
    <p:sldLayoutId id="2147483659" r:id="rId6"/>
    <p:sldLayoutId id="2147483663" r:id="rId7"/>
    <p:sldLayoutId id="2147483666" r:id="rId8"/>
    <p:sldLayoutId id="2147483667" r:id="rId9"/>
    <p:sldLayoutId id="2147483668"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ctrTitle"/>
          </p:nvPr>
        </p:nvSpPr>
        <p:spPr>
          <a:xfrm>
            <a:off x="713225" y="528750"/>
            <a:ext cx="7298326" cy="253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b="1">
                <a:latin typeface="Sora"/>
                <a:ea typeface="Sora"/>
                <a:cs typeface="Sora"/>
                <a:sym typeface="Sora"/>
              </a:rPr>
              <a:t>Sacramento County Opioid Coalition</a:t>
            </a:r>
            <a:endParaRPr sz="5400">
              <a:latin typeface="Sora Light"/>
              <a:ea typeface="Sora Light"/>
              <a:cs typeface="Sora Light"/>
              <a:sym typeface="Sora Light"/>
            </a:endParaRPr>
          </a:p>
        </p:txBody>
      </p:sp>
      <p:sp>
        <p:nvSpPr>
          <p:cNvPr id="228" name="Google Shape;228;p26"/>
          <p:cNvSpPr txBox="1">
            <a:spLocks noGrp="1"/>
          </p:cNvSpPr>
          <p:nvPr>
            <p:ph type="subTitle" idx="1"/>
          </p:nvPr>
        </p:nvSpPr>
        <p:spPr>
          <a:xfrm>
            <a:off x="713225" y="3121682"/>
            <a:ext cx="23301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Amber Arif</a:t>
            </a:r>
          </a:p>
          <a:p>
            <a:pPr marL="0" lvl="0" indent="0" algn="l" rtl="0">
              <a:spcBef>
                <a:spcPts val="0"/>
              </a:spcBef>
              <a:spcAft>
                <a:spcPts val="0"/>
              </a:spcAft>
              <a:buNone/>
            </a:pPr>
            <a:r>
              <a:rPr lang="en"/>
              <a:t>Program Coordinator</a:t>
            </a:r>
            <a:endParaRPr/>
          </a:p>
        </p:txBody>
      </p:sp>
      <p:grpSp>
        <p:nvGrpSpPr>
          <p:cNvPr id="229" name="Google Shape;229;p26"/>
          <p:cNvGrpSpPr/>
          <p:nvPr/>
        </p:nvGrpSpPr>
        <p:grpSpPr>
          <a:xfrm>
            <a:off x="6100557" y="3248882"/>
            <a:ext cx="3050003" cy="431717"/>
            <a:chOff x="6517440" y="2435400"/>
            <a:chExt cx="1963437" cy="431717"/>
          </a:xfrm>
        </p:grpSpPr>
        <p:sp>
          <p:nvSpPr>
            <p:cNvPr id="230" name="Google Shape;230;p26"/>
            <p:cNvSpPr/>
            <p:nvPr/>
          </p:nvSpPr>
          <p:spPr>
            <a:xfrm>
              <a:off x="6517440" y="24354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231" name="Google Shape;231;p26"/>
            <p:cNvSpPr/>
            <p:nvPr/>
          </p:nvSpPr>
          <p:spPr>
            <a:xfrm>
              <a:off x="6517440" y="25560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232" name="Google Shape;232;p26"/>
            <p:cNvSpPr/>
            <p:nvPr/>
          </p:nvSpPr>
          <p:spPr>
            <a:xfrm>
              <a:off x="6517440" y="26766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233" name="Google Shape;233;p26"/>
            <p:cNvSpPr/>
            <p:nvPr/>
          </p:nvSpPr>
          <p:spPr>
            <a:xfrm>
              <a:off x="6517440" y="279756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grpSp>
      <p:grpSp>
        <p:nvGrpSpPr>
          <p:cNvPr id="234" name="Google Shape;234;p26"/>
          <p:cNvGrpSpPr/>
          <p:nvPr/>
        </p:nvGrpSpPr>
        <p:grpSpPr>
          <a:xfrm>
            <a:off x="3456125" y="4061125"/>
            <a:ext cx="1115875" cy="794400"/>
            <a:chOff x="1321475" y="3453525"/>
            <a:chExt cx="1115875" cy="794400"/>
          </a:xfrm>
        </p:grpSpPr>
        <p:sp>
          <p:nvSpPr>
            <p:cNvPr id="235" name="Google Shape;235;p26"/>
            <p:cNvSpPr/>
            <p:nvPr/>
          </p:nvSpPr>
          <p:spPr>
            <a:xfrm>
              <a:off x="1321475" y="3453525"/>
              <a:ext cx="794400" cy="7944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6" name="Google Shape;236;p26"/>
            <p:cNvSpPr/>
            <p:nvPr/>
          </p:nvSpPr>
          <p:spPr>
            <a:xfrm>
              <a:off x="1642950" y="3453525"/>
              <a:ext cx="794400" cy="7944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pic>
        <p:nvPicPr>
          <p:cNvPr id="3" name="Picture 2" descr="A black background with blue and grey text&#10;&#10;Description automatically generated">
            <a:extLst>
              <a:ext uri="{FF2B5EF4-FFF2-40B4-BE49-F238E27FC236}">
                <a16:creationId xmlns:a16="http://schemas.microsoft.com/office/drawing/2014/main" id="{2273F03E-DC91-CE7F-47E2-186E04D7BD12}"/>
              </a:ext>
            </a:extLst>
          </p:cNvPr>
          <p:cNvPicPr>
            <a:picLocks noChangeAspect="1"/>
          </p:cNvPicPr>
          <p:nvPr/>
        </p:nvPicPr>
        <p:blipFill>
          <a:blip r:embed="rId3"/>
          <a:stretch>
            <a:fillRect/>
          </a:stretch>
        </p:blipFill>
        <p:spPr>
          <a:xfrm>
            <a:off x="6567055" y="3756903"/>
            <a:ext cx="2112818" cy="9584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FEBC-3B28-C9B2-419F-59C1BE45469C}"/>
              </a:ext>
            </a:extLst>
          </p:cNvPr>
          <p:cNvSpPr>
            <a:spLocks noGrp="1"/>
          </p:cNvSpPr>
          <p:nvPr>
            <p:ph type="title"/>
          </p:nvPr>
        </p:nvSpPr>
        <p:spPr/>
        <p:txBody>
          <a:bodyPr/>
          <a:lstStyle/>
          <a:p>
            <a:r>
              <a:rPr lang="en-US" sz="4000"/>
              <a:t>What Can We Do?</a:t>
            </a:r>
          </a:p>
        </p:txBody>
      </p:sp>
      <p:sp>
        <p:nvSpPr>
          <p:cNvPr id="4" name="Subtitle 3">
            <a:extLst>
              <a:ext uri="{FF2B5EF4-FFF2-40B4-BE49-F238E27FC236}">
                <a16:creationId xmlns:a16="http://schemas.microsoft.com/office/drawing/2014/main" id="{A00D7AD0-0E82-0511-5A11-443175E00137}"/>
              </a:ext>
            </a:extLst>
          </p:cNvPr>
          <p:cNvSpPr>
            <a:spLocks noGrp="1"/>
          </p:cNvSpPr>
          <p:nvPr>
            <p:ph type="subTitle" idx="2"/>
          </p:nvPr>
        </p:nvSpPr>
        <p:spPr>
          <a:xfrm>
            <a:off x="720000" y="1244736"/>
            <a:ext cx="7256548" cy="3383400"/>
          </a:xfrm>
        </p:spPr>
        <p:txBody>
          <a:bodyPr/>
          <a:lstStyle/>
          <a:p>
            <a:pPr>
              <a:lnSpc>
                <a:spcPct val="150000"/>
              </a:lnSpc>
              <a:buFont typeface="Arial" panose="020B0604020202020204" pitchFamily="34" charset="0"/>
              <a:buChar char="•"/>
            </a:pPr>
            <a:r>
              <a:rPr lang="en-US" sz="1500"/>
              <a:t>Join the Sacramento County Opioid and Meth Coalition! Attend quarterly meetings to stay up to date on information, and new resources available.</a:t>
            </a:r>
          </a:p>
          <a:p>
            <a:pPr>
              <a:lnSpc>
                <a:spcPct val="150000"/>
              </a:lnSpc>
              <a:buFont typeface="Arial" panose="020B0604020202020204" pitchFamily="34" charset="0"/>
              <a:buChar char="•"/>
            </a:pPr>
            <a:r>
              <a:rPr lang="en-US" sz="1500"/>
              <a:t>Learn how to use Narcan/Naloxone, and how to recognize an opioid overdose. Gone too Soon and Hear to Heal.</a:t>
            </a:r>
          </a:p>
          <a:p>
            <a:pPr>
              <a:lnSpc>
                <a:spcPct val="150000"/>
              </a:lnSpc>
              <a:buFont typeface="Arial" panose="020B0604020202020204" pitchFamily="34" charset="0"/>
              <a:buChar char="•"/>
            </a:pPr>
            <a:r>
              <a:rPr lang="en-US" sz="1500"/>
              <a:t>If you have a story of lived experience, share with us and your community.</a:t>
            </a:r>
          </a:p>
          <a:p>
            <a:pPr>
              <a:lnSpc>
                <a:spcPct val="150000"/>
              </a:lnSpc>
              <a:buFont typeface="Arial" panose="020B0604020202020204" pitchFamily="34" charset="0"/>
              <a:buChar char="•"/>
            </a:pPr>
            <a:r>
              <a:rPr lang="en-US" sz="1500"/>
              <a:t>Talk about it on social media! Repost content from the coalition and Safer Sacramento to start a productive discussion with your community.</a:t>
            </a:r>
          </a:p>
          <a:p>
            <a:pPr>
              <a:lnSpc>
                <a:spcPct val="150000"/>
              </a:lnSpc>
              <a:buFont typeface="Arial" panose="020B0604020202020204" pitchFamily="34" charset="0"/>
              <a:buChar char="•"/>
            </a:pPr>
            <a:r>
              <a:rPr lang="en-US" sz="1500"/>
              <a:t>Encourage harm reduction practices rather than stigmatizing substance use.</a:t>
            </a:r>
          </a:p>
          <a:p>
            <a:pPr>
              <a:lnSpc>
                <a:spcPct val="150000"/>
              </a:lnSpc>
              <a:buFont typeface="Arial" panose="020B0604020202020204" pitchFamily="34" charset="0"/>
              <a:buChar char="•"/>
            </a:pPr>
            <a:endParaRPr lang="en-US" sz="1500"/>
          </a:p>
          <a:p>
            <a:pPr>
              <a:buFont typeface="Arial" panose="020B0604020202020204" pitchFamily="34" charset="0"/>
              <a:buChar char="•"/>
            </a:pPr>
            <a:endParaRPr lang="en-US" sz="1500"/>
          </a:p>
        </p:txBody>
      </p:sp>
    </p:spTree>
    <p:extLst>
      <p:ext uri="{BB962C8B-B14F-4D97-AF65-F5344CB8AC3E}">
        <p14:creationId xmlns:p14="http://schemas.microsoft.com/office/powerpoint/2010/main" val="379324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53AB-EAE1-8B5B-996A-2107956EA1C3}"/>
              </a:ext>
            </a:extLst>
          </p:cNvPr>
          <p:cNvSpPr>
            <a:spLocks noGrp="1"/>
          </p:cNvSpPr>
          <p:nvPr>
            <p:ph type="title"/>
          </p:nvPr>
        </p:nvSpPr>
        <p:spPr/>
        <p:txBody>
          <a:bodyPr/>
          <a:lstStyle/>
          <a:p>
            <a:r>
              <a:rPr lang="en-US"/>
              <a:t>Become a Member!</a:t>
            </a:r>
          </a:p>
        </p:txBody>
      </p:sp>
      <p:sp>
        <p:nvSpPr>
          <p:cNvPr id="4" name="Slide Number Placeholder 3">
            <a:extLst>
              <a:ext uri="{FF2B5EF4-FFF2-40B4-BE49-F238E27FC236}">
                <a16:creationId xmlns:a16="http://schemas.microsoft.com/office/drawing/2014/main" id="{E13BCA1A-B5E9-28B6-A960-E3BCF27CF7A8}"/>
              </a:ext>
            </a:extLst>
          </p:cNvPr>
          <p:cNvSpPr>
            <a:spLocks noGrp="1"/>
          </p:cNvSpPr>
          <p:nvPr>
            <p:ph type="sldNum" sz="quarter" idx="12"/>
          </p:nvPr>
        </p:nvSpPr>
        <p:spPr/>
        <p:txBody>
          <a:bodyPr/>
          <a:lstStyle/>
          <a:p>
            <a:r>
              <a:rPr lang="en-US"/>
              <a:t> </a:t>
            </a:r>
          </a:p>
        </p:txBody>
      </p:sp>
      <p:sp>
        <p:nvSpPr>
          <p:cNvPr id="7" name="Google Shape;376;p36">
            <a:extLst>
              <a:ext uri="{FF2B5EF4-FFF2-40B4-BE49-F238E27FC236}">
                <a16:creationId xmlns:a16="http://schemas.microsoft.com/office/drawing/2014/main" id="{30F703CC-7DB2-A544-BA95-53BEAD36388A}"/>
              </a:ext>
            </a:extLst>
          </p:cNvPr>
          <p:cNvSpPr txBox="1"/>
          <p:nvPr/>
        </p:nvSpPr>
        <p:spPr>
          <a:xfrm>
            <a:off x="1427400" y="3953361"/>
            <a:ext cx="2229600" cy="755026"/>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700">
                <a:solidFill>
                  <a:schemeClr val="dk1"/>
                </a:solidFill>
                <a:latin typeface="Sora Medium"/>
                <a:ea typeface="Sora Medium"/>
                <a:cs typeface="Sora Medium"/>
                <a:sym typeface="Sora Medium"/>
              </a:rPr>
              <a:t>Sacramento County Opioid Coalition</a:t>
            </a:r>
            <a:endParaRPr sz="1700">
              <a:solidFill>
                <a:schemeClr val="dk1"/>
              </a:solidFill>
              <a:latin typeface="Sora Medium"/>
              <a:ea typeface="Sora Medium"/>
              <a:cs typeface="Sora Medium"/>
              <a:sym typeface="Sora Medium"/>
            </a:endParaRPr>
          </a:p>
        </p:txBody>
      </p:sp>
      <p:pic>
        <p:nvPicPr>
          <p:cNvPr id="9" name="Picture 8" descr="A qr code with a few black squares&#10;&#10;Description automatically generated">
            <a:extLst>
              <a:ext uri="{FF2B5EF4-FFF2-40B4-BE49-F238E27FC236}">
                <a16:creationId xmlns:a16="http://schemas.microsoft.com/office/drawing/2014/main" id="{B2F115F7-AE63-BB20-C5BA-509956222354}"/>
              </a:ext>
            </a:extLst>
          </p:cNvPr>
          <p:cNvPicPr>
            <a:picLocks noChangeAspect="1"/>
          </p:cNvPicPr>
          <p:nvPr/>
        </p:nvPicPr>
        <p:blipFill>
          <a:blip r:embed="rId2"/>
          <a:stretch>
            <a:fillRect/>
          </a:stretch>
        </p:blipFill>
        <p:spPr>
          <a:xfrm>
            <a:off x="1160587" y="1103930"/>
            <a:ext cx="2763226" cy="2763226"/>
          </a:xfrm>
          <a:prstGeom prst="rect">
            <a:avLst/>
          </a:prstGeom>
        </p:spPr>
      </p:pic>
      <p:sp>
        <p:nvSpPr>
          <p:cNvPr id="12" name="Google Shape;294;p31">
            <a:extLst>
              <a:ext uri="{FF2B5EF4-FFF2-40B4-BE49-F238E27FC236}">
                <a16:creationId xmlns:a16="http://schemas.microsoft.com/office/drawing/2014/main" id="{F510B06E-0361-501A-A3AA-71A5447D0BBA}"/>
              </a:ext>
            </a:extLst>
          </p:cNvPr>
          <p:cNvSpPr txBox="1">
            <a:spLocks/>
          </p:cNvSpPr>
          <p:nvPr/>
        </p:nvSpPr>
        <p:spPr>
          <a:xfrm>
            <a:off x="4356497" y="1042622"/>
            <a:ext cx="4658763" cy="30582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DM Sans"/>
              <a:buChar char="●"/>
              <a:defRPr sz="1400" b="0" i="0" u="none" strike="noStrike" cap="none">
                <a:solidFill>
                  <a:schemeClr val="dk1"/>
                </a:solidFill>
                <a:latin typeface="DM Sans"/>
                <a:ea typeface="DM Sans"/>
                <a:cs typeface="DM Sans"/>
                <a:sym typeface="DM Sans"/>
              </a:defRPr>
            </a:lvl1pPr>
            <a:lvl2pPr marL="914400" marR="0" lvl="1"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9pPr>
          </a:lstStyle>
          <a:p>
            <a:pPr marL="0" indent="0">
              <a:lnSpc>
                <a:spcPct val="100000"/>
              </a:lnSpc>
              <a:spcBef>
                <a:spcPts val="50"/>
              </a:spcBef>
              <a:spcAft>
                <a:spcPts val="50"/>
              </a:spcAft>
              <a:buFont typeface="DM Sans"/>
              <a:buNone/>
            </a:pPr>
            <a:endParaRPr lang="en-US"/>
          </a:p>
        </p:txBody>
      </p:sp>
      <p:pic>
        <p:nvPicPr>
          <p:cNvPr id="13" name="Content Placeholder 5" descr="A qr code with a few black squares&#10;&#10;Description automatically generated">
            <a:extLst>
              <a:ext uri="{FF2B5EF4-FFF2-40B4-BE49-F238E27FC236}">
                <a16:creationId xmlns:a16="http://schemas.microsoft.com/office/drawing/2014/main" id="{27CADBD9-0C88-B877-C4E6-8605E3D3303C}"/>
              </a:ext>
            </a:extLst>
          </p:cNvPr>
          <p:cNvPicPr>
            <a:picLocks noGrp="1" noChangeAspect="1"/>
          </p:cNvPicPr>
          <p:nvPr>
            <p:ph idx="1"/>
          </p:nvPr>
        </p:nvPicPr>
        <p:blipFill>
          <a:blip r:embed="rId3"/>
          <a:stretch>
            <a:fillRect/>
          </a:stretch>
        </p:blipFill>
        <p:spPr>
          <a:xfrm>
            <a:off x="5220186" y="1103930"/>
            <a:ext cx="2763227" cy="2763227"/>
          </a:xfrm>
        </p:spPr>
      </p:pic>
      <p:sp>
        <p:nvSpPr>
          <p:cNvPr id="14" name="Google Shape;376;p36">
            <a:extLst>
              <a:ext uri="{FF2B5EF4-FFF2-40B4-BE49-F238E27FC236}">
                <a16:creationId xmlns:a16="http://schemas.microsoft.com/office/drawing/2014/main" id="{44DD2A8A-A6D4-477A-34CA-1B4A5AA469C1}"/>
              </a:ext>
            </a:extLst>
          </p:cNvPr>
          <p:cNvSpPr txBox="1"/>
          <p:nvPr/>
        </p:nvSpPr>
        <p:spPr>
          <a:xfrm>
            <a:off x="5571078" y="3971729"/>
            <a:ext cx="2229600" cy="755026"/>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700">
                <a:solidFill>
                  <a:schemeClr val="dk1"/>
                </a:solidFill>
                <a:latin typeface="Sora Medium"/>
                <a:ea typeface="Sora Medium"/>
                <a:cs typeface="Sora Medium"/>
                <a:sym typeface="Sora Medium"/>
              </a:rPr>
              <a:t>Sacramento County Meth Coalition</a:t>
            </a:r>
            <a:endParaRPr sz="1700">
              <a:solidFill>
                <a:schemeClr val="dk1"/>
              </a:solidFill>
              <a:latin typeface="Sora Medium"/>
              <a:ea typeface="Sora Medium"/>
              <a:cs typeface="Sora Medium"/>
              <a:sym typeface="Sora Medium"/>
            </a:endParaRPr>
          </a:p>
        </p:txBody>
      </p:sp>
    </p:spTree>
    <p:extLst>
      <p:ext uri="{BB962C8B-B14F-4D97-AF65-F5344CB8AC3E}">
        <p14:creationId xmlns:p14="http://schemas.microsoft.com/office/powerpoint/2010/main" val="64759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5"/>
          <p:cNvSpPr txBox="1">
            <a:spLocks noGrp="1"/>
          </p:cNvSpPr>
          <p:nvPr>
            <p:ph type="subTitle" idx="1"/>
          </p:nvPr>
        </p:nvSpPr>
        <p:spPr>
          <a:xfrm>
            <a:off x="713225" y="1958983"/>
            <a:ext cx="3474600" cy="13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Do you have any questions?</a:t>
            </a:r>
            <a:endParaRPr b="1"/>
          </a:p>
          <a:p>
            <a:pPr marL="0" lvl="0" indent="0" algn="l" rtl="0">
              <a:spcBef>
                <a:spcPts val="1000"/>
              </a:spcBef>
              <a:spcAft>
                <a:spcPts val="0"/>
              </a:spcAft>
              <a:buNone/>
            </a:pPr>
            <a:r>
              <a:rPr lang="en"/>
              <a:t>aarif@ssvms.org</a:t>
            </a:r>
            <a:endParaRPr/>
          </a:p>
          <a:p>
            <a:pPr marL="0" lvl="0" indent="0" algn="l" rtl="0">
              <a:spcBef>
                <a:spcPts val="0"/>
              </a:spcBef>
              <a:spcAft>
                <a:spcPts val="0"/>
              </a:spcAft>
              <a:buNone/>
            </a:pPr>
            <a:r>
              <a:rPr lang="en-US" u="sng"/>
              <a:t>s</a:t>
            </a:r>
            <a:r>
              <a:rPr lang="en" u="sng"/>
              <a:t>acopioidcoalition.org</a:t>
            </a:r>
          </a:p>
          <a:p>
            <a:pPr marL="0" lvl="0" indent="0" algn="l" rtl="0">
              <a:spcBef>
                <a:spcPts val="0"/>
              </a:spcBef>
              <a:spcAft>
                <a:spcPts val="0"/>
              </a:spcAft>
              <a:buNone/>
            </a:pPr>
            <a:r>
              <a:rPr lang="en"/>
              <a:t>+1 (916) 456-1017</a:t>
            </a:r>
            <a:endParaRPr/>
          </a:p>
        </p:txBody>
      </p:sp>
      <p:grpSp>
        <p:nvGrpSpPr>
          <p:cNvPr id="786" name="Google Shape;786;p45"/>
          <p:cNvGrpSpPr/>
          <p:nvPr/>
        </p:nvGrpSpPr>
        <p:grpSpPr>
          <a:xfrm>
            <a:off x="5933232" y="3569595"/>
            <a:ext cx="3050003" cy="431717"/>
            <a:chOff x="6517440" y="2435400"/>
            <a:chExt cx="1963437" cy="431717"/>
          </a:xfrm>
        </p:grpSpPr>
        <p:sp>
          <p:nvSpPr>
            <p:cNvPr id="787" name="Google Shape;787;p45"/>
            <p:cNvSpPr/>
            <p:nvPr/>
          </p:nvSpPr>
          <p:spPr>
            <a:xfrm>
              <a:off x="6517440" y="24354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788" name="Google Shape;788;p45"/>
            <p:cNvSpPr/>
            <p:nvPr/>
          </p:nvSpPr>
          <p:spPr>
            <a:xfrm>
              <a:off x="6517440" y="25560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789" name="Google Shape;789;p45"/>
            <p:cNvSpPr/>
            <p:nvPr/>
          </p:nvSpPr>
          <p:spPr>
            <a:xfrm>
              <a:off x="6517440" y="26766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790" name="Google Shape;790;p45"/>
            <p:cNvSpPr/>
            <p:nvPr/>
          </p:nvSpPr>
          <p:spPr>
            <a:xfrm>
              <a:off x="6517440" y="279756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grpSp>
      <p:grpSp>
        <p:nvGrpSpPr>
          <p:cNvPr id="791" name="Google Shape;791;p45"/>
          <p:cNvGrpSpPr/>
          <p:nvPr/>
        </p:nvGrpSpPr>
        <p:grpSpPr>
          <a:xfrm>
            <a:off x="756431" y="3318476"/>
            <a:ext cx="382747" cy="385910"/>
            <a:chOff x="266768" y="1721375"/>
            <a:chExt cx="397907" cy="397887"/>
          </a:xfrm>
        </p:grpSpPr>
        <p:sp>
          <p:nvSpPr>
            <p:cNvPr id="792" name="Google Shape;792;p45"/>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5"/>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45"/>
          <p:cNvGrpSpPr/>
          <p:nvPr/>
        </p:nvGrpSpPr>
        <p:grpSpPr>
          <a:xfrm>
            <a:off x="756471" y="3773578"/>
            <a:ext cx="382707" cy="385910"/>
            <a:chOff x="864491" y="1723250"/>
            <a:chExt cx="397866" cy="397887"/>
          </a:xfrm>
        </p:grpSpPr>
        <p:sp>
          <p:nvSpPr>
            <p:cNvPr id="800" name="Google Shape;800;p45"/>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5"/>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5"/>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45"/>
          <p:cNvGrpSpPr/>
          <p:nvPr/>
        </p:nvGrpSpPr>
        <p:grpSpPr>
          <a:xfrm>
            <a:off x="745986" y="4220040"/>
            <a:ext cx="384778" cy="387396"/>
            <a:chOff x="1190625" y="238125"/>
            <a:chExt cx="5235075" cy="5235075"/>
          </a:xfrm>
        </p:grpSpPr>
        <p:sp>
          <p:nvSpPr>
            <p:cNvPr id="804" name="Google Shape;804;p45"/>
            <p:cNvSpPr/>
            <p:nvPr/>
          </p:nvSpPr>
          <p:spPr>
            <a:xfrm>
              <a:off x="2315100" y="1168900"/>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5"/>
            <p:cNvSpPr/>
            <p:nvPr/>
          </p:nvSpPr>
          <p:spPr>
            <a:xfrm>
              <a:off x="1190625" y="238125"/>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45"/>
          <p:cNvGrpSpPr/>
          <p:nvPr/>
        </p:nvGrpSpPr>
        <p:grpSpPr>
          <a:xfrm>
            <a:off x="2202050" y="3809600"/>
            <a:ext cx="1115875" cy="794400"/>
            <a:chOff x="1321475" y="3453525"/>
            <a:chExt cx="1115875" cy="794400"/>
          </a:xfrm>
        </p:grpSpPr>
        <p:sp>
          <p:nvSpPr>
            <p:cNvPr id="807" name="Google Shape;807;p45"/>
            <p:cNvSpPr/>
            <p:nvPr/>
          </p:nvSpPr>
          <p:spPr>
            <a:xfrm>
              <a:off x="1321475" y="3453525"/>
              <a:ext cx="794400" cy="7944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808" name="Google Shape;808;p45"/>
            <p:cNvSpPr/>
            <p:nvPr/>
          </p:nvSpPr>
          <p:spPr>
            <a:xfrm>
              <a:off x="1642950" y="3453525"/>
              <a:ext cx="794400" cy="7944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
        <p:nvSpPr>
          <p:cNvPr id="809" name="Google Shape;809;p45"/>
          <p:cNvSpPr/>
          <p:nvPr/>
        </p:nvSpPr>
        <p:spPr>
          <a:xfrm>
            <a:off x="6752840" y="1553013"/>
            <a:ext cx="497400" cy="497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3" name="Title 2">
            <a:extLst>
              <a:ext uri="{FF2B5EF4-FFF2-40B4-BE49-F238E27FC236}">
                <a16:creationId xmlns:a16="http://schemas.microsoft.com/office/drawing/2014/main" id="{83EA4EF4-15C1-D20D-E63D-A2F3BF24FEFC}"/>
              </a:ext>
            </a:extLst>
          </p:cNvPr>
          <p:cNvSpPr>
            <a:spLocks noGrp="1"/>
          </p:cNvSpPr>
          <p:nvPr>
            <p:ph type="title"/>
          </p:nvPr>
        </p:nvSpPr>
        <p:spPr/>
        <p:txBody>
          <a:bodyPr/>
          <a:lstStyle/>
          <a:p>
            <a:r>
              <a:rPr lang="en-US"/>
              <a:t>Thanks!</a:t>
            </a:r>
          </a:p>
        </p:txBody>
      </p:sp>
      <p:sp>
        <p:nvSpPr>
          <p:cNvPr id="4" name="Rectangle 3">
            <a:extLst>
              <a:ext uri="{FF2B5EF4-FFF2-40B4-BE49-F238E27FC236}">
                <a16:creationId xmlns:a16="http://schemas.microsoft.com/office/drawing/2014/main" id="{6A1FBC0B-87BE-1FC6-5D4E-BDEA24F40EE2}"/>
              </a:ext>
            </a:extLst>
          </p:cNvPr>
          <p:cNvSpPr/>
          <p:nvPr/>
        </p:nvSpPr>
        <p:spPr>
          <a:xfrm>
            <a:off x="4339883" y="4157003"/>
            <a:ext cx="4157003" cy="51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4;p45">
            <a:extLst>
              <a:ext uri="{FF2B5EF4-FFF2-40B4-BE49-F238E27FC236}">
                <a16:creationId xmlns:a16="http://schemas.microsoft.com/office/drawing/2014/main" id="{F32BD34A-B240-ED3D-0460-D104F1217F3A}"/>
              </a:ext>
            </a:extLst>
          </p:cNvPr>
          <p:cNvSpPr txBox="1">
            <a:spLocks/>
          </p:cNvSpPr>
          <p:nvPr/>
        </p:nvSpPr>
        <p:spPr>
          <a:xfrm>
            <a:off x="1311673" y="3209871"/>
            <a:ext cx="3474600" cy="132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spcBef>
                <a:spcPts val="1000"/>
              </a:spcBef>
            </a:pPr>
            <a:r>
              <a:rPr lang="en-US"/>
              <a:t>facebook.com/</a:t>
            </a:r>
            <a:r>
              <a:rPr lang="en-US" err="1"/>
              <a:t>sacopioidcoalition</a:t>
            </a:r>
            <a:endParaRPr lang="en-US"/>
          </a:p>
          <a:p>
            <a:pPr marL="0" indent="0"/>
            <a:endParaRPr lang="en-US" sz="1000"/>
          </a:p>
          <a:p>
            <a:pPr marL="0" indent="0"/>
            <a:r>
              <a:rPr lang="en-US"/>
              <a:t>@sacopioidcoalition</a:t>
            </a:r>
          </a:p>
          <a:p>
            <a:pPr marL="0" indent="0"/>
            <a:endParaRPr lang="en-US" sz="1000"/>
          </a:p>
          <a:p>
            <a:pPr marL="0" indent="0"/>
            <a:r>
              <a:rPr lang="en-US"/>
              <a:t>@sacopioidcoalition</a:t>
            </a:r>
          </a:p>
        </p:txBody>
      </p:sp>
      <p:pic>
        <p:nvPicPr>
          <p:cNvPr id="6" name="Picture 5" descr="A black background with blue and grey text&#10;&#10;Description automatically generated">
            <a:extLst>
              <a:ext uri="{FF2B5EF4-FFF2-40B4-BE49-F238E27FC236}">
                <a16:creationId xmlns:a16="http://schemas.microsoft.com/office/drawing/2014/main" id="{0DCCFD7F-3143-14A9-C23B-65A00A9B8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4954" y="2300461"/>
            <a:ext cx="2553621" cy="1157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Who Are We?</a:t>
            </a:r>
            <a:endParaRPr sz="4000" dirty="0"/>
          </a:p>
        </p:txBody>
      </p:sp>
      <p:sp>
        <p:nvSpPr>
          <p:cNvPr id="269" name="Google Shape;269;p29"/>
          <p:cNvSpPr txBox="1">
            <a:spLocks noGrp="1"/>
          </p:cNvSpPr>
          <p:nvPr>
            <p:ph type="subTitle" idx="2"/>
          </p:nvPr>
        </p:nvSpPr>
        <p:spPr>
          <a:xfrm>
            <a:off x="852286" y="1536927"/>
            <a:ext cx="7439428" cy="1338126"/>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pPr>
            <a:r>
              <a:rPr lang="en-US" sz="1800" dirty="0"/>
              <a:t>“The Sacramento County Opioid Coalition's mission is to bring the greater Sacramento community together. We commit ourselves to saving lives through expanding treatment access, promoting safe disposal, encouraging early intervention, treatment and recovery, enhancing opioid surveillance, and expanding public education through outreach.”</a:t>
            </a:r>
          </a:p>
        </p:txBody>
      </p:sp>
    </p:spTree>
    <p:extLst>
      <p:ext uri="{BB962C8B-B14F-4D97-AF65-F5344CB8AC3E}">
        <p14:creationId xmlns:p14="http://schemas.microsoft.com/office/powerpoint/2010/main" val="108569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5"/>
          <p:cNvSpPr txBox="1">
            <a:spLocks noGrp="1"/>
          </p:cNvSpPr>
          <p:nvPr>
            <p:ph type="title"/>
          </p:nvPr>
        </p:nvSpPr>
        <p:spPr>
          <a:xfrm>
            <a:off x="2057400" y="555674"/>
            <a:ext cx="5029200" cy="8404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Who Are We?</a:t>
            </a:r>
            <a:endParaRPr sz="4400"/>
          </a:p>
        </p:txBody>
      </p:sp>
      <p:grpSp>
        <p:nvGrpSpPr>
          <p:cNvPr id="361" name="Google Shape;361;p35"/>
          <p:cNvGrpSpPr/>
          <p:nvPr/>
        </p:nvGrpSpPr>
        <p:grpSpPr>
          <a:xfrm>
            <a:off x="7514844" y="4438665"/>
            <a:ext cx="3050003" cy="431717"/>
            <a:chOff x="6517440" y="2435400"/>
            <a:chExt cx="1963437" cy="431717"/>
          </a:xfrm>
        </p:grpSpPr>
        <p:sp>
          <p:nvSpPr>
            <p:cNvPr id="362" name="Google Shape;362;p35"/>
            <p:cNvSpPr/>
            <p:nvPr/>
          </p:nvSpPr>
          <p:spPr>
            <a:xfrm>
              <a:off x="6517440" y="24354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363" name="Google Shape;363;p35"/>
            <p:cNvSpPr/>
            <p:nvPr/>
          </p:nvSpPr>
          <p:spPr>
            <a:xfrm>
              <a:off x="6517440" y="25560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364" name="Google Shape;364;p35"/>
            <p:cNvSpPr/>
            <p:nvPr/>
          </p:nvSpPr>
          <p:spPr>
            <a:xfrm>
              <a:off x="6517440" y="267660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sp>
          <p:nvSpPr>
            <p:cNvPr id="365" name="Google Shape;365;p35"/>
            <p:cNvSpPr/>
            <p:nvPr/>
          </p:nvSpPr>
          <p:spPr>
            <a:xfrm>
              <a:off x="6517440" y="2797560"/>
              <a:ext cx="1963437" cy="69557"/>
            </a:xfrm>
            <a:custGeom>
              <a:avLst/>
              <a:gdLst/>
              <a:ahLst/>
              <a:cxnLst/>
              <a:rect l="l" t="t" r="r" b="b"/>
              <a:pathLst>
                <a:path w="1963437" h="69384" extrusionOk="0">
                  <a:moveTo>
                    <a:pt x="0" y="0"/>
                  </a:moveTo>
                  <a:lnTo>
                    <a:pt x="1963437" y="0"/>
                  </a:lnTo>
                  <a:lnTo>
                    <a:pt x="1963437" y="69384"/>
                  </a:lnTo>
                  <a:lnTo>
                    <a:pt x="0" y="69384"/>
                  </a:lnTo>
                  <a:close/>
                </a:path>
              </a:pathLst>
            </a:custGeom>
            <a:solidFill>
              <a:schemeClr val="accent1"/>
            </a:solidFill>
            <a:ln>
              <a:noFill/>
            </a:ln>
          </p:spPr>
          <p:txBody>
            <a:bodyPr/>
            <a:lstStyle/>
            <a:p>
              <a:endParaRPr lang="en-US"/>
            </a:p>
          </p:txBody>
        </p:sp>
      </p:grpSp>
      <p:sp>
        <p:nvSpPr>
          <p:cNvPr id="366" name="Google Shape;366;p35"/>
          <p:cNvSpPr/>
          <p:nvPr/>
        </p:nvSpPr>
        <p:spPr>
          <a:xfrm>
            <a:off x="7651705" y="1012400"/>
            <a:ext cx="497400" cy="4974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nvGrpSpPr>
          <p:cNvPr id="367" name="Google Shape;367;p35"/>
          <p:cNvGrpSpPr/>
          <p:nvPr/>
        </p:nvGrpSpPr>
        <p:grpSpPr>
          <a:xfrm>
            <a:off x="317450" y="290350"/>
            <a:ext cx="1253100" cy="846400"/>
            <a:chOff x="1855425" y="290350"/>
            <a:chExt cx="1253100" cy="846400"/>
          </a:xfrm>
        </p:grpSpPr>
        <p:sp>
          <p:nvSpPr>
            <p:cNvPr id="368" name="Google Shape;368;p35"/>
            <p:cNvSpPr/>
            <p:nvPr/>
          </p:nvSpPr>
          <p:spPr>
            <a:xfrm>
              <a:off x="1855425" y="290350"/>
              <a:ext cx="1253100" cy="315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369" name="Google Shape;369;p35"/>
            <p:cNvSpPr/>
            <p:nvPr/>
          </p:nvSpPr>
          <p:spPr>
            <a:xfrm>
              <a:off x="1855425" y="467483"/>
              <a:ext cx="1253100" cy="315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370" name="Google Shape;370;p35"/>
            <p:cNvSpPr/>
            <p:nvPr/>
          </p:nvSpPr>
          <p:spPr>
            <a:xfrm>
              <a:off x="1855425" y="644617"/>
              <a:ext cx="1253100" cy="315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371" name="Google Shape;371;p35"/>
            <p:cNvSpPr/>
            <p:nvPr/>
          </p:nvSpPr>
          <p:spPr>
            <a:xfrm>
              <a:off x="1855425" y="821750"/>
              <a:ext cx="1253100" cy="315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
        <p:nvSpPr>
          <p:cNvPr id="2" name="Google Shape;294;p31">
            <a:extLst>
              <a:ext uri="{FF2B5EF4-FFF2-40B4-BE49-F238E27FC236}">
                <a16:creationId xmlns:a16="http://schemas.microsoft.com/office/drawing/2014/main" id="{286518A6-C361-BC9A-6637-CE595282DEFD}"/>
              </a:ext>
            </a:extLst>
          </p:cNvPr>
          <p:cNvSpPr txBox="1">
            <a:spLocks noGrp="1"/>
          </p:cNvSpPr>
          <p:nvPr>
            <p:ph type="subTitle" idx="1"/>
          </p:nvPr>
        </p:nvSpPr>
        <p:spPr>
          <a:xfrm>
            <a:off x="719999" y="1545733"/>
            <a:ext cx="7854259" cy="25503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50"/>
              </a:spcBef>
              <a:spcAft>
                <a:spcPts val="50"/>
              </a:spcAft>
              <a:buSzPts val="1600"/>
              <a:buChar char="●"/>
            </a:pPr>
            <a:r>
              <a:rPr lang="en-US"/>
              <a:t>320+ coalition members with wide community representation</a:t>
            </a:r>
            <a:endParaRPr lang="en-US">
              <a:solidFill>
                <a:schemeClr val="tx1"/>
              </a:solidFill>
            </a:endParaRPr>
          </a:p>
          <a:p>
            <a:pPr lvl="1" indent="-330200" algn="l">
              <a:spcBef>
                <a:spcPts val="50"/>
              </a:spcBef>
              <a:spcAft>
                <a:spcPts val="50"/>
              </a:spcAft>
              <a:buChar char="●"/>
            </a:pPr>
            <a:r>
              <a:rPr lang="en-US" sz="1400"/>
              <a:t>District Attorney’s Office</a:t>
            </a:r>
          </a:p>
          <a:p>
            <a:pPr lvl="1" indent="-330200" algn="l">
              <a:spcBef>
                <a:spcPts val="50"/>
              </a:spcBef>
              <a:spcAft>
                <a:spcPts val="50"/>
              </a:spcAft>
              <a:buChar char="●"/>
            </a:pPr>
            <a:r>
              <a:rPr lang="en-US" sz="1400"/>
              <a:t>Sacramento Sheriff Department</a:t>
            </a:r>
          </a:p>
          <a:p>
            <a:pPr lvl="1" indent="-330200" algn="l">
              <a:spcBef>
                <a:spcPts val="50"/>
              </a:spcBef>
              <a:spcAft>
                <a:spcPts val="50"/>
              </a:spcAft>
              <a:buChar char="●"/>
            </a:pPr>
            <a:r>
              <a:rPr lang="en-US" sz="1400"/>
              <a:t>Sacramento County</a:t>
            </a:r>
          </a:p>
          <a:p>
            <a:pPr lvl="2" indent="-330200" algn="l">
              <a:spcBef>
                <a:spcPts val="50"/>
              </a:spcBef>
              <a:spcAft>
                <a:spcPts val="50"/>
              </a:spcAft>
              <a:buChar char="●"/>
            </a:pPr>
            <a:r>
              <a:rPr lang="en-US" sz="1400"/>
              <a:t>Public Health, Substance Use Prevention &amp; Treatment, Schools and Universities</a:t>
            </a:r>
          </a:p>
          <a:p>
            <a:pPr lvl="1" indent="-330200" algn="l">
              <a:spcBef>
                <a:spcPts val="50"/>
              </a:spcBef>
              <a:spcAft>
                <a:spcPts val="50"/>
              </a:spcAft>
              <a:buChar char="●"/>
            </a:pPr>
            <a:r>
              <a:rPr lang="en-US" sz="1400"/>
              <a:t>Arrive Alive</a:t>
            </a:r>
          </a:p>
          <a:p>
            <a:pPr lvl="1" indent="-330200" algn="l">
              <a:spcBef>
                <a:spcPts val="50"/>
              </a:spcBef>
              <a:spcAft>
                <a:spcPts val="50"/>
              </a:spcAft>
              <a:buChar char="●"/>
            </a:pPr>
            <a:r>
              <a:rPr lang="en-US" sz="1400"/>
              <a:t>Behavioral health, recovery centers, harm reduction centers</a:t>
            </a:r>
          </a:p>
          <a:p>
            <a:pPr lvl="1" indent="-330200" algn="l">
              <a:spcBef>
                <a:spcPts val="50"/>
              </a:spcBef>
              <a:spcAft>
                <a:spcPts val="50"/>
              </a:spcAft>
              <a:buChar char="●"/>
            </a:pPr>
            <a:r>
              <a:rPr lang="en-US" sz="1400"/>
              <a:t>Local nonprofits</a:t>
            </a:r>
          </a:p>
          <a:p>
            <a:pPr lvl="1" indent="-330200" algn="l">
              <a:spcBef>
                <a:spcPts val="50"/>
              </a:spcBef>
              <a:spcAft>
                <a:spcPts val="50"/>
              </a:spcAft>
              <a:buChar char="●"/>
            </a:pPr>
            <a:r>
              <a:rPr lang="en-US" sz="1400"/>
              <a:t>Concerned community members</a:t>
            </a:r>
            <a:endParaRPr lang="en-US"/>
          </a:p>
          <a:p>
            <a:pPr lvl="1" indent="-330200" algn="l">
              <a:spcBef>
                <a:spcPts val="50"/>
              </a:spcBef>
              <a:spcAft>
                <a:spcPts val="50"/>
              </a:spcAft>
              <a:buChar cha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795F33-06DB-CFBF-1BEF-FB71FDD228F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AEFFB58-108C-AFEB-B94E-E5D4628D47B4}"/>
              </a:ext>
            </a:extLst>
          </p:cNvPr>
          <p:cNvPicPr>
            <a:picLocks noChangeAspect="1"/>
          </p:cNvPicPr>
          <p:nvPr/>
        </p:nvPicPr>
        <p:blipFill rotWithShape="1">
          <a:blip r:embed="rId2"/>
          <a:srcRect l="1539" t="748" r="1923"/>
          <a:stretch/>
        </p:blipFill>
        <p:spPr>
          <a:xfrm>
            <a:off x="158261" y="1007467"/>
            <a:ext cx="8827477" cy="3977740"/>
          </a:xfrm>
          <a:prstGeom prst="rect">
            <a:avLst/>
          </a:prstGeom>
        </p:spPr>
      </p:pic>
      <p:sp>
        <p:nvSpPr>
          <p:cNvPr id="6" name="Google Shape;269;p29">
            <a:extLst>
              <a:ext uri="{FF2B5EF4-FFF2-40B4-BE49-F238E27FC236}">
                <a16:creationId xmlns:a16="http://schemas.microsoft.com/office/drawing/2014/main" id="{FAA7E263-C246-BB27-8A6C-856548EE9751}"/>
              </a:ext>
            </a:extLst>
          </p:cNvPr>
          <p:cNvSpPr txBox="1">
            <a:spLocks/>
          </p:cNvSpPr>
          <p:nvPr/>
        </p:nvSpPr>
        <p:spPr>
          <a:xfrm>
            <a:off x="852285" y="417030"/>
            <a:ext cx="7439428" cy="4536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000"/>
              </a:spcAft>
            </a:pPr>
            <a:r>
              <a:rPr lang="en-US" sz="1800">
                <a:solidFill>
                  <a:schemeClr val="bg1"/>
                </a:solidFill>
                <a:latin typeface="DM Sans" pitchFamily="2" charset="0"/>
              </a:rPr>
              <a:t>We’ve updated our website! </a:t>
            </a:r>
            <a:r>
              <a:rPr lang="en-US" sz="1800" u="sng">
                <a:solidFill>
                  <a:schemeClr val="bg1"/>
                </a:solidFill>
                <a:latin typeface="DM Sans" pitchFamily="2" charset="0"/>
              </a:rPr>
              <a:t>sacopioidcoalition.org</a:t>
            </a:r>
          </a:p>
        </p:txBody>
      </p:sp>
    </p:spTree>
    <p:extLst>
      <p:ext uri="{BB962C8B-B14F-4D97-AF65-F5344CB8AC3E}">
        <p14:creationId xmlns:p14="http://schemas.microsoft.com/office/powerpoint/2010/main" val="322514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F276-7056-9C07-BABD-9408957D76F7}"/>
              </a:ext>
            </a:extLst>
          </p:cNvPr>
          <p:cNvSpPr>
            <a:spLocks noGrp="1"/>
          </p:cNvSpPr>
          <p:nvPr>
            <p:ph type="title"/>
          </p:nvPr>
        </p:nvSpPr>
        <p:spPr/>
        <p:txBody>
          <a:bodyPr/>
          <a:lstStyle/>
          <a:p>
            <a:r>
              <a:rPr lang="en-US"/>
              <a:t>Harm Reduction</a:t>
            </a:r>
          </a:p>
        </p:txBody>
      </p:sp>
      <p:sp>
        <p:nvSpPr>
          <p:cNvPr id="16" name="Google Shape;1779;p50">
            <a:extLst>
              <a:ext uri="{FF2B5EF4-FFF2-40B4-BE49-F238E27FC236}">
                <a16:creationId xmlns:a16="http://schemas.microsoft.com/office/drawing/2014/main" id="{154AE0FE-1686-9475-FFBC-35633A3E8900}"/>
              </a:ext>
            </a:extLst>
          </p:cNvPr>
          <p:cNvSpPr txBox="1">
            <a:spLocks noGrp="1"/>
          </p:cNvSpPr>
          <p:nvPr>
            <p:ph type="subTitle" idx="1"/>
          </p:nvPr>
        </p:nvSpPr>
        <p:spPr>
          <a:xfrm>
            <a:off x="720000" y="1207009"/>
            <a:ext cx="7704000" cy="3390676"/>
          </a:xfrm>
          <a:prstGeom prst="rect">
            <a:avLst/>
          </a:prstGeom>
        </p:spPr>
        <p:txBody>
          <a:bodyPr spcFirstLastPara="1" wrap="square" lIns="91425" tIns="91425" rIns="91425" bIns="91425" anchor="ctr" anchorCtr="0">
            <a:noAutofit/>
          </a:bodyPr>
          <a:lstStyle/>
          <a:p>
            <a:pPr marL="387350" indent="-285750">
              <a:lnSpc>
                <a:spcPct val="100000"/>
              </a:lnSpc>
              <a:spcAft>
                <a:spcPts val="200"/>
              </a:spcAft>
              <a:buSzPts val="1600"/>
              <a:buFont typeface="Arial" panose="020B0604020202020204" pitchFamily="34" charset="0"/>
              <a:buChar char="•"/>
            </a:pPr>
            <a:r>
              <a:rPr lang="en-US" sz="1600"/>
              <a:t>Harm reduction is about humanizing those of us who suffer from substance use disorder</a:t>
            </a:r>
          </a:p>
          <a:p>
            <a:pPr marL="387350" indent="-285750">
              <a:lnSpc>
                <a:spcPct val="100000"/>
              </a:lnSpc>
              <a:spcAft>
                <a:spcPts val="200"/>
              </a:spcAft>
              <a:buSzPts val="1600"/>
              <a:buFont typeface="Arial" panose="020B0604020202020204" pitchFamily="34" charset="0"/>
              <a:buChar char="•"/>
            </a:pPr>
            <a:r>
              <a:rPr lang="en-US" sz="1600"/>
              <a:t>Addresses the broader issues that contribute to why people use substances</a:t>
            </a:r>
          </a:p>
          <a:p>
            <a:pPr marL="387350" indent="-285750">
              <a:lnSpc>
                <a:spcPct val="100000"/>
              </a:lnSpc>
              <a:spcAft>
                <a:spcPts val="200"/>
              </a:spcAft>
              <a:buSzPts val="1600"/>
              <a:buFont typeface="Arial" panose="020B0604020202020204" pitchFamily="34" charset="0"/>
              <a:buChar char="•"/>
            </a:pPr>
            <a:r>
              <a:rPr lang="en-US" sz="1600"/>
              <a:t>Empowering people to make healthier choices rather than shame</a:t>
            </a:r>
          </a:p>
          <a:p>
            <a:pPr marL="387350" indent="-285750">
              <a:lnSpc>
                <a:spcPct val="100000"/>
              </a:lnSpc>
              <a:spcAft>
                <a:spcPts val="200"/>
              </a:spcAft>
              <a:buSzPts val="1600"/>
              <a:buFont typeface="Arial" panose="020B0604020202020204" pitchFamily="34" charset="0"/>
              <a:buChar char="•"/>
            </a:pPr>
            <a:r>
              <a:rPr lang="en-US" sz="1600"/>
              <a:t>Give people the tools to improve their situation </a:t>
            </a:r>
          </a:p>
          <a:p>
            <a:pPr marL="387350" indent="-285750">
              <a:lnSpc>
                <a:spcPct val="100000"/>
              </a:lnSpc>
              <a:spcAft>
                <a:spcPts val="200"/>
              </a:spcAft>
              <a:buSzPts val="1600"/>
              <a:buFont typeface="Arial" panose="020B0604020202020204" pitchFamily="34" charset="0"/>
              <a:buChar char="•"/>
            </a:pPr>
            <a:r>
              <a:rPr lang="en-US" sz="1600"/>
              <a:t>Examples of harm reduction include:</a:t>
            </a:r>
          </a:p>
          <a:p>
            <a:pPr marL="387350" indent="-285750">
              <a:lnSpc>
                <a:spcPct val="100000"/>
              </a:lnSpc>
              <a:spcAft>
                <a:spcPts val="200"/>
              </a:spcAft>
              <a:buSzPts val="1600"/>
              <a:buFont typeface="Arial" panose="020B0604020202020204" pitchFamily="34" charset="0"/>
              <a:buChar char="•"/>
            </a:pPr>
            <a:r>
              <a:rPr lang="en-US" sz="1600"/>
              <a:t>   Reducing stigma</a:t>
            </a:r>
          </a:p>
          <a:p>
            <a:pPr marL="387350" indent="-285750">
              <a:lnSpc>
                <a:spcPct val="100000"/>
              </a:lnSpc>
              <a:spcAft>
                <a:spcPts val="200"/>
              </a:spcAft>
              <a:buSzPts val="1600"/>
              <a:buFont typeface="Arial" panose="020B0604020202020204" pitchFamily="34" charset="0"/>
              <a:buChar char="•"/>
            </a:pPr>
            <a:r>
              <a:rPr lang="en-US" sz="1600"/>
              <a:t>   Building a supportive community</a:t>
            </a:r>
          </a:p>
          <a:p>
            <a:pPr marL="387350" indent="-285750">
              <a:lnSpc>
                <a:spcPct val="100000"/>
              </a:lnSpc>
              <a:spcAft>
                <a:spcPts val="200"/>
              </a:spcAft>
              <a:buSzPts val="1600"/>
              <a:buFont typeface="Arial" panose="020B0604020202020204" pitchFamily="34" charset="0"/>
              <a:buChar char="•"/>
            </a:pPr>
            <a:r>
              <a:rPr lang="en-US" sz="1600"/>
              <a:t>   Promoting healing and health</a:t>
            </a:r>
          </a:p>
          <a:p>
            <a:pPr marL="387350" indent="-285750">
              <a:lnSpc>
                <a:spcPct val="100000"/>
              </a:lnSpc>
              <a:spcAft>
                <a:spcPts val="200"/>
              </a:spcAft>
              <a:buSzPts val="1600"/>
              <a:buFont typeface="Arial" panose="020B0604020202020204" pitchFamily="34" charset="0"/>
              <a:buChar char="•"/>
            </a:pPr>
            <a:r>
              <a:rPr lang="en-US" sz="1600"/>
              <a:t>   Distributing overdose medication (i.e. Narcan/Naloxone)</a:t>
            </a:r>
          </a:p>
          <a:p>
            <a:pPr marL="387350" indent="-285750">
              <a:lnSpc>
                <a:spcPct val="100000"/>
              </a:lnSpc>
              <a:spcAft>
                <a:spcPts val="200"/>
              </a:spcAft>
              <a:buSzPts val="1600"/>
              <a:buFont typeface="Arial" panose="020B0604020202020204" pitchFamily="34" charset="0"/>
              <a:buChar char="•"/>
            </a:pPr>
            <a:r>
              <a:rPr lang="en-US" sz="1600"/>
              <a:t>   Lifting those up with lived experience to inspire others</a:t>
            </a:r>
          </a:p>
          <a:p>
            <a:pPr marL="387350" indent="-285750">
              <a:lnSpc>
                <a:spcPct val="100000"/>
              </a:lnSpc>
              <a:spcAft>
                <a:spcPts val="200"/>
              </a:spcAft>
              <a:buSzPts val="1600"/>
              <a:buFont typeface="Arial" panose="020B0604020202020204" pitchFamily="34" charset="0"/>
              <a:buChar char="•"/>
            </a:pPr>
            <a:endParaRPr lang="en-US" sz="1600"/>
          </a:p>
        </p:txBody>
      </p:sp>
    </p:spTree>
    <p:extLst>
      <p:ext uri="{BB962C8B-B14F-4D97-AF65-F5344CB8AC3E}">
        <p14:creationId xmlns:p14="http://schemas.microsoft.com/office/powerpoint/2010/main" val="273378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title"/>
          </p:nvPr>
        </p:nvSpPr>
        <p:spPr>
          <a:xfrm>
            <a:off x="720000" y="632475"/>
            <a:ext cx="4107300" cy="10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Outreach</a:t>
            </a:r>
            <a:endParaRPr b="0"/>
          </a:p>
        </p:txBody>
      </p:sp>
      <p:sp>
        <p:nvSpPr>
          <p:cNvPr id="294" name="Google Shape;294;p31"/>
          <p:cNvSpPr txBox="1">
            <a:spLocks noGrp="1"/>
          </p:cNvSpPr>
          <p:nvPr>
            <p:ph type="subTitle" idx="1"/>
          </p:nvPr>
        </p:nvSpPr>
        <p:spPr>
          <a:xfrm>
            <a:off x="823410" y="1355821"/>
            <a:ext cx="4055983" cy="3058255"/>
          </a:xfrm>
          <a:prstGeom prst="rect">
            <a:avLst/>
          </a:prstGeom>
        </p:spPr>
        <p:txBody>
          <a:bodyPr spcFirstLastPara="1" wrap="square" lIns="91425" tIns="91425" rIns="91425" bIns="91425" anchor="t" anchorCtr="0">
            <a:noAutofit/>
          </a:bodyPr>
          <a:lstStyle/>
          <a:p>
            <a:pPr marL="0" lvl="0" indent="0" algn="l" rtl="0">
              <a:lnSpc>
                <a:spcPct val="100000"/>
              </a:lnSpc>
              <a:spcBef>
                <a:spcPts val="50"/>
              </a:spcBef>
              <a:spcAft>
                <a:spcPts val="50"/>
              </a:spcAft>
              <a:buNone/>
            </a:pPr>
            <a:r>
              <a:rPr lang="en-US" b="1"/>
              <a:t>Naloxone Training and Distribution</a:t>
            </a:r>
          </a:p>
          <a:p>
            <a:pPr marL="285750" indent="-285750">
              <a:lnSpc>
                <a:spcPct val="100000"/>
              </a:lnSpc>
              <a:spcBef>
                <a:spcPts val="50"/>
              </a:spcBef>
              <a:spcAft>
                <a:spcPts val="50"/>
              </a:spcAft>
            </a:pPr>
            <a:r>
              <a:rPr lang="en-US"/>
              <a:t>Free Naloxone distribution and trainings to organizations, communities, and individuals</a:t>
            </a:r>
          </a:p>
          <a:p>
            <a:pPr marL="285750" indent="-285750">
              <a:lnSpc>
                <a:spcPct val="100000"/>
              </a:lnSpc>
              <a:spcBef>
                <a:spcPts val="50"/>
              </a:spcBef>
              <a:spcAft>
                <a:spcPts val="50"/>
              </a:spcAft>
            </a:pPr>
            <a:r>
              <a:rPr lang="en-US"/>
              <a:t>Over 4,000 kits distributed to date in 2024 </a:t>
            </a:r>
          </a:p>
          <a:p>
            <a:pPr marL="127000" lvl="0" indent="0" algn="l" rtl="0">
              <a:lnSpc>
                <a:spcPct val="100000"/>
              </a:lnSpc>
              <a:spcBef>
                <a:spcPts val="50"/>
              </a:spcBef>
              <a:spcAft>
                <a:spcPts val="50"/>
              </a:spcAft>
              <a:buSzPts val="1600"/>
              <a:buNone/>
            </a:pPr>
            <a:endParaRPr lang="en-US" sz="1100"/>
          </a:p>
          <a:p>
            <a:pPr marL="0" lvl="0" indent="0" algn="l" rtl="0">
              <a:lnSpc>
                <a:spcPct val="100000"/>
              </a:lnSpc>
              <a:spcBef>
                <a:spcPts val="50"/>
              </a:spcBef>
              <a:spcAft>
                <a:spcPts val="50"/>
              </a:spcAft>
              <a:buNone/>
            </a:pPr>
            <a:r>
              <a:rPr lang="en-US" b="1"/>
              <a:t>Community Events</a:t>
            </a:r>
          </a:p>
          <a:p>
            <a:pPr marL="285750" indent="-285750">
              <a:lnSpc>
                <a:spcPct val="100000"/>
              </a:lnSpc>
              <a:spcBef>
                <a:spcPts val="50"/>
              </a:spcBef>
              <a:spcAft>
                <a:spcPts val="50"/>
              </a:spcAft>
            </a:pPr>
            <a:r>
              <a:rPr lang="en-US"/>
              <a:t>Providing informative resources on opioids, fentanyl, recovery centers, MAT, our services, and more</a:t>
            </a:r>
          </a:p>
          <a:p>
            <a:pPr marL="285750" indent="-285750">
              <a:lnSpc>
                <a:spcPct val="100000"/>
              </a:lnSpc>
              <a:spcBef>
                <a:spcPts val="50"/>
              </a:spcBef>
              <a:spcAft>
                <a:spcPts val="50"/>
              </a:spcAft>
            </a:pPr>
            <a:r>
              <a:rPr lang="en-US"/>
              <a:t>Distribute Narcan at events and teach how to use Narcan and recognize an overdose</a:t>
            </a:r>
          </a:p>
          <a:p>
            <a:pPr marL="0" indent="0">
              <a:lnSpc>
                <a:spcPct val="100000"/>
              </a:lnSpc>
              <a:spcBef>
                <a:spcPts val="50"/>
              </a:spcBef>
              <a:spcAft>
                <a:spcPts val="50"/>
              </a:spcAft>
              <a:buNone/>
            </a:pPr>
            <a:endParaRPr lang="en-US" sz="1100"/>
          </a:p>
        </p:txBody>
      </p:sp>
      <p:grpSp>
        <p:nvGrpSpPr>
          <p:cNvPr id="296" name="Google Shape;296;p31"/>
          <p:cNvGrpSpPr/>
          <p:nvPr/>
        </p:nvGrpSpPr>
        <p:grpSpPr>
          <a:xfrm rot="5400000">
            <a:off x="7767125" y="3648850"/>
            <a:ext cx="1115875" cy="794400"/>
            <a:chOff x="1321475" y="3453525"/>
            <a:chExt cx="1115875" cy="794400"/>
          </a:xfrm>
        </p:grpSpPr>
        <p:sp>
          <p:nvSpPr>
            <p:cNvPr id="297" name="Google Shape;297;p31"/>
            <p:cNvSpPr/>
            <p:nvPr/>
          </p:nvSpPr>
          <p:spPr>
            <a:xfrm>
              <a:off x="1321475" y="3453525"/>
              <a:ext cx="794400" cy="794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98" name="Google Shape;298;p31"/>
            <p:cNvSpPr/>
            <p:nvPr/>
          </p:nvSpPr>
          <p:spPr>
            <a:xfrm>
              <a:off x="1642950" y="3453525"/>
              <a:ext cx="794400" cy="794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pic>
        <p:nvPicPr>
          <p:cNvPr id="19" name="Picture 18">
            <a:extLst>
              <a:ext uri="{FF2B5EF4-FFF2-40B4-BE49-F238E27FC236}">
                <a16:creationId xmlns:a16="http://schemas.microsoft.com/office/drawing/2014/main" id="{ECB91D8D-D65A-F170-1B99-DC4DB84869A8}"/>
              </a:ext>
            </a:extLst>
          </p:cNvPr>
          <p:cNvPicPr>
            <a:picLocks noChangeAspect="1"/>
          </p:cNvPicPr>
          <p:nvPr/>
        </p:nvPicPr>
        <p:blipFill>
          <a:blip r:embed="rId3"/>
          <a:stretch>
            <a:fillRect/>
          </a:stretch>
        </p:blipFill>
        <p:spPr>
          <a:xfrm>
            <a:off x="5459446" y="970018"/>
            <a:ext cx="3062048" cy="30582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Hear to Heal</a:t>
            </a:r>
            <a:endParaRPr/>
          </a:p>
        </p:txBody>
      </p:sp>
      <p:sp>
        <p:nvSpPr>
          <p:cNvPr id="269" name="Google Shape;269;p29"/>
          <p:cNvSpPr txBox="1">
            <a:spLocks noGrp="1"/>
          </p:cNvSpPr>
          <p:nvPr>
            <p:ph type="subTitle" idx="2"/>
          </p:nvPr>
        </p:nvSpPr>
        <p:spPr>
          <a:xfrm>
            <a:off x="762037" y="1215295"/>
            <a:ext cx="3683400" cy="2561881"/>
          </a:xfrm>
          <a:prstGeom prst="rect">
            <a:avLst/>
          </a:prstGeom>
        </p:spPr>
        <p:txBody>
          <a:bodyPr spcFirstLastPara="1" wrap="square" lIns="91425" tIns="91425" rIns="91425" bIns="91425" anchor="t" anchorCtr="0">
            <a:noAutofit/>
          </a:bodyPr>
          <a:lstStyle/>
          <a:p>
            <a:pPr marL="285750" lvl="0" indent="-285750" algn="l" rtl="0">
              <a:spcBef>
                <a:spcPts val="0"/>
              </a:spcBef>
              <a:spcAft>
                <a:spcPts val="1000"/>
              </a:spcAft>
              <a:buFont typeface="Arial" panose="020B0604020202020204" pitchFamily="34" charset="0"/>
              <a:buChar char="•"/>
            </a:pPr>
            <a:r>
              <a:rPr lang="en-US"/>
              <a:t>Our monthly, free support group for those who have lost their loved ones to opioids and fentanyl</a:t>
            </a:r>
          </a:p>
          <a:p>
            <a:pPr marL="285750" lvl="0" indent="-285750" algn="l" rtl="0">
              <a:spcBef>
                <a:spcPts val="0"/>
              </a:spcBef>
              <a:spcAft>
                <a:spcPts val="1000"/>
              </a:spcAft>
              <a:buFont typeface="Arial" panose="020B0604020202020204" pitchFamily="34" charset="0"/>
              <a:buChar char="•"/>
            </a:pPr>
            <a:r>
              <a:rPr lang="en-US"/>
              <a:t>Facilitated by a licensed behavioral health specialist every first Tuesday of the month usually (6-7pm)</a:t>
            </a:r>
          </a:p>
          <a:p>
            <a:pPr marL="285750" lvl="0" indent="-285750" algn="l" rtl="0">
              <a:spcBef>
                <a:spcPts val="0"/>
              </a:spcBef>
              <a:spcAft>
                <a:spcPts val="1000"/>
              </a:spcAft>
              <a:buFont typeface="Arial" panose="020B0604020202020204" pitchFamily="34" charset="0"/>
              <a:buChar char="•"/>
            </a:pPr>
            <a:r>
              <a:rPr lang="en-US"/>
              <a:t>Hosted in the SSVMS office, new lounge room</a:t>
            </a:r>
          </a:p>
          <a:p>
            <a:pPr marL="285750" lvl="0" indent="-285750" algn="l" rtl="0">
              <a:spcBef>
                <a:spcPts val="0"/>
              </a:spcBef>
              <a:spcAft>
                <a:spcPts val="1000"/>
              </a:spcAft>
              <a:buFont typeface="Arial" panose="020B0604020202020204" pitchFamily="34" charset="0"/>
              <a:buChar char="•"/>
            </a:pPr>
            <a:r>
              <a:rPr lang="en-US"/>
              <a:t>Check the Hear to Heal folder in the QR code to sign up and learn more!</a:t>
            </a:r>
            <a:endParaRPr/>
          </a:p>
        </p:txBody>
      </p:sp>
      <p:pic>
        <p:nvPicPr>
          <p:cNvPr id="1026" name="Picture 2">
            <a:extLst>
              <a:ext uri="{FF2B5EF4-FFF2-40B4-BE49-F238E27FC236}">
                <a16:creationId xmlns:a16="http://schemas.microsoft.com/office/drawing/2014/main" id="{6DD059C8-1E02-E8FD-9AD0-382D6140D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565" y="1248510"/>
            <a:ext cx="3885028" cy="2913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114A89-DC67-7F50-13E2-CE246D2BE367}"/>
              </a:ext>
            </a:extLst>
          </p:cNvPr>
          <p:cNvSpPr>
            <a:spLocks noGrp="1"/>
          </p:cNvSpPr>
          <p:nvPr>
            <p:ph type="title"/>
          </p:nvPr>
        </p:nvSpPr>
        <p:spPr/>
        <p:txBody>
          <a:bodyPr/>
          <a:lstStyle/>
          <a:p>
            <a:r>
              <a:rPr lang="en-US"/>
              <a:t>Fentanyl Education and Awareness</a:t>
            </a:r>
          </a:p>
        </p:txBody>
      </p:sp>
      <p:sp>
        <p:nvSpPr>
          <p:cNvPr id="18" name="Google Shape;294;p31">
            <a:extLst>
              <a:ext uri="{FF2B5EF4-FFF2-40B4-BE49-F238E27FC236}">
                <a16:creationId xmlns:a16="http://schemas.microsoft.com/office/drawing/2014/main" id="{68781479-0585-D127-A0C2-D5FE6AD56282}"/>
              </a:ext>
            </a:extLst>
          </p:cNvPr>
          <p:cNvSpPr txBox="1">
            <a:spLocks noGrp="1"/>
          </p:cNvSpPr>
          <p:nvPr>
            <p:ph type="subTitle" idx="1"/>
          </p:nvPr>
        </p:nvSpPr>
        <p:spPr>
          <a:xfrm>
            <a:off x="804404" y="1130602"/>
            <a:ext cx="3767596" cy="3427193"/>
          </a:xfrm>
          <a:prstGeom prst="rect">
            <a:avLst/>
          </a:prstGeom>
        </p:spPr>
        <p:txBody>
          <a:bodyPr spcFirstLastPara="1" wrap="square" lIns="91425" tIns="91425" rIns="91425" bIns="91425" anchor="t" anchorCtr="0">
            <a:noAutofit/>
          </a:bodyPr>
          <a:lstStyle/>
          <a:p>
            <a:pPr marL="0" lvl="0" indent="0" algn="l" rtl="0">
              <a:lnSpc>
                <a:spcPct val="100000"/>
              </a:lnSpc>
              <a:spcBef>
                <a:spcPts val="50"/>
              </a:spcBef>
              <a:spcAft>
                <a:spcPts val="50"/>
              </a:spcAft>
              <a:buNone/>
            </a:pPr>
            <a:r>
              <a:rPr lang="en-US" b="1"/>
              <a:t>Fentanyl Education</a:t>
            </a:r>
          </a:p>
          <a:p>
            <a:pPr marL="285750" indent="-285750">
              <a:lnSpc>
                <a:spcPct val="100000"/>
              </a:lnSpc>
              <a:spcBef>
                <a:spcPts val="50"/>
              </a:spcBef>
              <a:spcAft>
                <a:spcPts val="50"/>
              </a:spcAft>
              <a:buFont typeface="Arial" panose="020B0604020202020204" pitchFamily="34" charset="0"/>
              <a:buChar char="•"/>
            </a:pPr>
            <a:r>
              <a:rPr lang="en-US"/>
              <a:t>Fentanyl Awareness</a:t>
            </a:r>
          </a:p>
          <a:p>
            <a:pPr marL="285750" indent="-285750">
              <a:lnSpc>
                <a:spcPct val="100000"/>
              </a:lnSpc>
              <a:spcBef>
                <a:spcPts val="50"/>
              </a:spcBef>
              <a:spcAft>
                <a:spcPts val="50"/>
              </a:spcAft>
              <a:buFont typeface="Arial" panose="020B0604020202020204" pitchFamily="34" charset="0"/>
              <a:buChar char="•"/>
            </a:pPr>
            <a:r>
              <a:rPr lang="en-US"/>
              <a:t>Fentanyl Exposure – how fentanyl gets into the system, how to approach unknown substances, etc.</a:t>
            </a:r>
          </a:p>
          <a:p>
            <a:pPr marL="0" indent="0">
              <a:lnSpc>
                <a:spcPct val="100000"/>
              </a:lnSpc>
              <a:spcBef>
                <a:spcPts val="50"/>
              </a:spcBef>
              <a:spcAft>
                <a:spcPts val="50"/>
              </a:spcAft>
            </a:pPr>
            <a:endParaRPr lang="en-US" sz="500"/>
          </a:p>
          <a:p>
            <a:pPr marL="0" lvl="0" indent="0" algn="l" rtl="0">
              <a:lnSpc>
                <a:spcPct val="100000"/>
              </a:lnSpc>
              <a:spcBef>
                <a:spcPts val="50"/>
              </a:spcBef>
              <a:spcAft>
                <a:spcPts val="50"/>
              </a:spcAft>
              <a:buNone/>
            </a:pPr>
            <a:r>
              <a:rPr lang="en-US" b="1"/>
              <a:t>Fentanyl Test Strips</a:t>
            </a:r>
          </a:p>
          <a:p>
            <a:pPr marL="285750" indent="-285750">
              <a:lnSpc>
                <a:spcPct val="100000"/>
              </a:lnSpc>
              <a:spcBef>
                <a:spcPts val="50"/>
              </a:spcBef>
              <a:spcAft>
                <a:spcPts val="50"/>
              </a:spcAft>
              <a:buFont typeface="Arial" panose="020B0604020202020204" pitchFamily="34" charset="0"/>
              <a:buChar char="•"/>
            </a:pPr>
            <a:r>
              <a:rPr lang="en-US"/>
              <a:t>Free fentanyl test strip education and distribution to the community and organizations in the greater Sacramento region</a:t>
            </a:r>
          </a:p>
          <a:p>
            <a:pPr marL="0" indent="0">
              <a:lnSpc>
                <a:spcPct val="100000"/>
              </a:lnSpc>
              <a:spcBef>
                <a:spcPts val="50"/>
              </a:spcBef>
              <a:spcAft>
                <a:spcPts val="50"/>
              </a:spcAft>
            </a:pPr>
            <a:endParaRPr lang="en-US" sz="500"/>
          </a:p>
          <a:p>
            <a:pPr marL="0" indent="0">
              <a:lnSpc>
                <a:spcPct val="100000"/>
              </a:lnSpc>
              <a:spcBef>
                <a:spcPts val="50"/>
              </a:spcBef>
              <a:spcAft>
                <a:spcPts val="50"/>
              </a:spcAft>
            </a:pPr>
            <a:r>
              <a:rPr lang="en-US" b="1"/>
              <a:t>Staying in the Know</a:t>
            </a:r>
          </a:p>
          <a:p>
            <a:pPr marL="285750" indent="-285750">
              <a:lnSpc>
                <a:spcPct val="100000"/>
              </a:lnSpc>
              <a:spcBef>
                <a:spcPts val="50"/>
              </a:spcBef>
              <a:spcAft>
                <a:spcPts val="50"/>
              </a:spcAft>
              <a:buFont typeface="Arial" panose="020B0604020202020204" pitchFamily="34" charset="0"/>
              <a:buChar char="•"/>
            </a:pPr>
            <a:r>
              <a:rPr lang="en-US"/>
              <a:t>Staying up to date on statistics, news, and resources</a:t>
            </a:r>
          </a:p>
        </p:txBody>
      </p:sp>
      <p:pic>
        <p:nvPicPr>
          <p:cNvPr id="1026" name="Picture 2">
            <a:extLst>
              <a:ext uri="{FF2B5EF4-FFF2-40B4-BE49-F238E27FC236}">
                <a16:creationId xmlns:a16="http://schemas.microsoft.com/office/drawing/2014/main" id="{B34AA87B-D0FE-FA76-EAFF-64FCA50720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09" r="18837" b="8571"/>
          <a:stretch/>
        </p:blipFill>
        <p:spPr bwMode="auto">
          <a:xfrm>
            <a:off x="5247249" y="1271282"/>
            <a:ext cx="3306111" cy="307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3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5" name="Google Shape;305;p32"/>
          <p:cNvSpPr txBox="1">
            <a:spLocks noGrp="1"/>
          </p:cNvSpPr>
          <p:nvPr>
            <p:ph type="title"/>
          </p:nvPr>
        </p:nvSpPr>
        <p:spPr>
          <a:xfrm>
            <a:off x="720000" y="445025"/>
            <a:ext cx="385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Anti-Stigma Campaigns</a:t>
            </a:r>
            <a:endParaRPr/>
          </a:p>
        </p:txBody>
      </p:sp>
      <p:sp>
        <p:nvSpPr>
          <p:cNvPr id="306" name="Google Shape;306;p32"/>
          <p:cNvSpPr txBox="1">
            <a:spLocks noGrp="1"/>
          </p:cNvSpPr>
          <p:nvPr>
            <p:ph type="subTitle" idx="1"/>
          </p:nvPr>
        </p:nvSpPr>
        <p:spPr>
          <a:xfrm>
            <a:off x="4012740" y="1526851"/>
            <a:ext cx="4505248" cy="1057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a:t>Poster memorial project of those who have lost their lives to opioids</a:t>
            </a:r>
          </a:p>
          <a:p>
            <a:pPr marL="285750" lvl="0" indent="-285750" algn="l" rtl="0">
              <a:spcBef>
                <a:spcPts val="0"/>
              </a:spcBef>
              <a:spcAft>
                <a:spcPts val="0"/>
              </a:spcAft>
              <a:buFont typeface="Arial" panose="020B0604020202020204" pitchFamily="34" charset="0"/>
              <a:buChar char="•"/>
            </a:pPr>
            <a:r>
              <a:rPr lang="en"/>
              <a:t>Posters and stories are shared in the Sacramento community and on social media</a:t>
            </a:r>
          </a:p>
          <a:p>
            <a:pPr marL="0" lvl="0" indent="0" algn="l" rtl="0">
              <a:spcBef>
                <a:spcPts val="0"/>
              </a:spcBef>
              <a:spcAft>
                <a:spcPts val="0"/>
              </a:spcAft>
              <a:buNone/>
            </a:pPr>
            <a:endParaRPr/>
          </a:p>
        </p:txBody>
      </p:sp>
      <p:sp>
        <p:nvSpPr>
          <p:cNvPr id="307" name="Google Shape;307;p32"/>
          <p:cNvSpPr txBox="1">
            <a:spLocks noGrp="1"/>
          </p:cNvSpPr>
          <p:nvPr>
            <p:ph type="subTitle" idx="3"/>
          </p:nvPr>
        </p:nvSpPr>
        <p:spPr>
          <a:xfrm>
            <a:off x="4037661" y="3020885"/>
            <a:ext cx="4666426" cy="1057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a:t>Regular informative posts on our social media on Narcan, opioids, and relevant updates</a:t>
            </a:r>
          </a:p>
          <a:p>
            <a:pPr marL="285750" lvl="0" indent="-285750" algn="l" rtl="0">
              <a:spcBef>
                <a:spcPts val="0"/>
              </a:spcBef>
              <a:spcAft>
                <a:spcPts val="0"/>
              </a:spcAft>
              <a:buFont typeface="Arial" panose="020B0604020202020204" pitchFamily="34" charset="0"/>
              <a:buChar char="•"/>
            </a:pPr>
            <a:r>
              <a:rPr lang="en"/>
              <a:t>Collaboration with community nonprofits, local influencers, and a social media organization in creating anti-stigma and educational content on opioids, Narcan, and resources</a:t>
            </a:r>
            <a:endParaRPr/>
          </a:p>
        </p:txBody>
      </p:sp>
      <p:sp>
        <p:nvSpPr>
          <p:cNvPr id="310" name="Google Shape;310;p32"/>
          <p:cNvSpPr txBox="1">
            <a:spLocks noGrp="1"/>
          </p:cNvSpPr>
          <p:nvPr>
            <p:ph type="subTitle" idx="7"/>
          </p:nvPr>
        </p:nvSpPr>
        <p:spPr>
          <a:xfrm>
            <a:off x="4013940" y="1125412"/>
            <a:ext cx="3744392" cy="47669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b="1"/>
              <a:t>Gone too Soon</a:t>
            </a:r>
            <a:endParaRPr sz="1600" b="1"/>
          </a:p>
        </p:txBody>
      </p:sp>
      <p:sp>
        <p:nvSpPr>
          <p:cNvPr id="313" name="Google Shape;313;p32"/>
          <p:cNvSpPr txBox="1">
            <a:spLocks noGrp="1"/>
          </p:cNvSpPr>
          <p:nvPr>
            <p:ph type="subTitle" idx="13"/>
          </p:nvPr>
        </p:nvSpPr>
        <p:spPr>
          <a:xfrm>
            <a:off x="4012740" y="2690589"/>
            <a:ext cx="4250829" cy="47669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b="1"/>
              <a:t>Social Media Campaign</a:t>
            </a:r>
            <a:endParaRPr sz="1600" b="1"/>
          </a:p>
        </p:txBody>
      </p:sp>
      <p:pic>
        <p:nvPicPr>
          <p:cNvPr id="17" name="Picture 16">
            <a:extLst>
              <a:ext uri="{FF2B5EF4-FFF2-40B4-BE49-F238E27FC236}">
                <a16:creationId xmlns:a16="http://schemas.microsoft.com/office/drawing/2014/main" id="{5F3289CD-5080-3A0B-3F9F-3C4E96997B49}"/>
              </a:ext>
            </a:extLst>
          </p:cNvPr>
          <p:cNvPicPr>
            <a:picLocks noChangeAspect="1"/>
          </p:cNvPicPr>
          <p:nvPr/>
        </p:nvPicPr>
        <p:blipFill>
          <a:blip r:embed="rId3"/>
          <a:stretch>
            <a:fillRect/>
          </a:stretch>
        </p:blipFill>
        <p:spPr>
          <a:xfrm>
            <a:off x="1698292" y="1226881"/>
            <a:ext cx="1952132" cy="1942492"/>
          </a:xfrm>
          <a:prstGeom prst="rect">
            <a:avLst/>
          </a:prstGeom>
        </p:spPr>
      </p:pic>
      <p:pic>
        <p:nvPicPr>
          <p:cNvPr id="2050" name="Picture 2" descr="Image">
            <a:extLst>
              <a:ext uri="{FF2B5EF4-FFF2-40B4-BE49-F238E27FC236}">
                <a16:creationId xmlns:a16="http://schemas.microsoft.com/office/drawing/2014/main" id="{F252C7E2-1C10-AF6F-C8E5-34F665DDDE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415" b="23202"/>
          <a:stretch/>
        </p:blipFill>
        <p:spPr bwMode="auto">
          <a:xfrm>
            <a:off x="499180" y="2806876"/>
            <a:ext cx="2398223" cy="1891599"/>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ocial and Behavioral Sciences in Public Health - Bachelor of Science in Public Health Sciences by Slidesgo">
  <a:themeElements>
    <a:clrScheme name="Simple Light">
      <a:dk1>
        <a:srgbClr val="272727"/>
      </a:dk1>
      <a:lt1>
        <a:srgbClr val="FFF4F0"/>
      </a:lt1>
      <a:dk2>
        <a:srgbClr val="9FC5E8"/>
      </a:dk2>
      <a:lt2>
        <a:srgbClr val="AAC9C4"/>
      </a:lt2>
      <a:accent1>
        <a:srgbClr val="28AC9E"/>
      </a:accent1>
      <a:accent2>
        <a:srgbClr val="1F629B"/>
      </a:accent2>
      <a:accent3>
        <a:srgbClr val="FFFFFF"/>
      </a:accent3>
      <a:accent4>
        <a:srgbClr val="FFFFFF"/>
      </a:accent4>
      <a:accent5>
        <a:srgbClr val="FFFFFF"/>
      </a:accent5>
      <a:accent6>
        <a:srgbClr val="FFFFFF"/>
      </a:accent6>
      <a:hlink>
        <a:srgbClr val="1F62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3EA42FF3B6A4C8F533DD5C47D2C84" ma:contentTypeVersion="29" ma:contentTypeDescription="Create a new document." ma:contentTypeScope="" ma:versionID="61f45ac1cb5e5a1771f7a29a11e3255b">
  <xsd:schema xmlns:xsd="http://www.w3.org/2001/XMLSchema" xmlns:xs="http://www.w3.org/2001/XMLSchema" xmlns:p="http://schemas.microsoft.com/office/2006/metadata/properties" xmlns:ns2="38593505-4272-462f-a258-4c91c4dc43d2" xmlns:ns3="46231f6e-34d7-45fa-9867-9b527ee27237" targetNamespace="http://schemas.microsoft.com/office/2006/metadata/properties" ma:root="true" ma:fieldsID="88b8a13a94e4281f13f5b1f877b9f000" ns2:_="" ns3:_="">
    <xsd:import namespace="38593505-4272-462f-a258-4c91c4dc43d2"/>
    <xsd:import namespace="46231f6e-34d7-45fa-9867-9b527ee272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JoinDate"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93505-4272-462f-a258-4c91c4dc4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1f42df86-5230-47b9-8e60-f9797cd983bf}" ma:internalName="TaxCatchAll" ma:showField="CatchAllData" ma:web="38593505-4272-462f-a258-4c91c4dc43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231f6e-34d7-45fa-9867-9b527ee2723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JoinDate" ma:index="20" nillable="true" ma:displayName="Join Date" ma:description="Date member was approved for membership by the SSVMS Board of Directors." ma:format="DateOnly" ma:internalName="Join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d0730a9-4a63-4eb2-8e29-fab45a32ce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231f6e-34d7-45fa-9867-9b527ee27237">
      <Terms xmlns="http://schemas.microsoft.com/office/infopath/2007/PartnerControls"/>
    </lcf76f155ced4ddcb4097134ff3c332f>
    <TaxCatchAll xmlns="38593505-4272-462f-a258-4c91c4dc43d2" xsi:nil="true"/>
    <JoinDate xmlns="46231f6e-34d7-45fa-9867-9b527ee27237" xsi:nil="true"/>
  </documentManagement>
</p:properties>
</file>

<file path=customXml/itemProps1.xml><?xml version="1.0" encoding="utf-8"?>
<ds:datastoreItem xmlns:ds="http://schemas.openxmlformats.org/officeDocument/2006/customXml" ds:itemID="{4A160FE2-F558-47E7-827A-FA00373AAD4D}">
  <ds:schemaRefs>
    <ds:schemaRef ds:uri="http://schemas.microsoft.com/sharepoint/v3/contenttype/forms"/>
  </ds:schemaRefs>
</ds:datastoreItem>
</file>

<file path=customXml/itemProps2.xml><?xml version="1.0" encoding="utf-8"?>
<ds:datastoreItem xmlns:ds="http://schemas.openxmlformats.org/officeDocument/2006/customXml" ds:itemID="{82A4972D-03B3-4A44-BED5-1DE0B21BD733}">
  <ds:schemaRefs>
    <ds:schemaRef ds:uri="38593505-4272-462f-a258-4c91c4dc43d2"/>
    <ds:schemaRef ds:uri="46231f6e-34d7-45fa-9867-9b527ee272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19700A-9A95-440A-8EC0-AB64217F4138}">
  <ds:schemaRefs>
    <ds:schemaRef ds:uri="38593505-4272-462f-a258-4c91c4dc43d2"/>
    <ds:schemaRef ds:uri="46231f6e-34d7-45fa-9867-9b527ee2723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On-screen Show (16:9)</PresentationFormat>
  <Paragraphs>77</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DM Sans</vt:lpstr>
      <vt:lpstr>Nunito Light</vt:lpstr>
      <vt:lpstr>Sora</vt:lpstr>
      <vt:lpstr>Sora Light</vt:lpstr>
      <vt:lpstr>Sora Medium</vt:lpstr>
      <vt:lpstr>Social and Behavioral Sciences in Public Health - Bachelor of Science in Public Health Sciences by Slidesgo</vt:lpstr>
      <vt:lpstr>Sacramento County Opioid Coalition</vt:lpstr>
      <vt:lpstr>Who Are We?</vt:lpstr>
      <vt:lpstr>Who Are We?</vt:lpstr>
      <vt:lpstr>PowerPoint Presentation</vt:lpstr>
      <vt:lpstr>Harm Reduction</vt:lpstr>
      <vt:lpstr>Community Outreach</vt:lpstr>
      <vt:lpstr>Hear to Heal</vt:lpstr>
      <vt:lpstr>Fentanyl Education and Awareness</vt:lpstr>
      <vt:lpstr>Anti-Stigma Campaigns</vt:lpstr>
      <vt:lpstr>What Can We Do?</vt:lpstr>
      <vt:lpstr>Become a Member!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Sacramento County Opioid Coalition</dc:title>
  <cp:lastModifiedBy>Amber Arif</cp:lastModifiedBy>
  <cp:revision>1</cp:revision>
  <dcterms:modified xsi:type="dcterms:W3CDTF">2024-08-15T22:08:15Z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0x0101004AE3EA42FF3B6A4C8F533DD5C47D2C84</vt:lpwstr>
  </property>
  <property fmtid="{D5CDD505-2E9C-101B-9397-08002B2CF9AE}" pid="3" name="MediaServiceImageTags">
    <vt:lpwstr/>
  </property>
</Properties>
</file>