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4"/>
  </p:sldMasterIdLst>
  <p:notesMasterIdLst>
    <p:notesMasterId r:id="rId8"/>
  </p:notesMasterIdLst>
  <p:sldIdLst>
    <p:sldId id="261" r:id="rId5"/>
    <p:sldId id="345" r:id="rId6"/>
    <p:sldId id="346" r:id="rId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Playfair Display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7445C-BD9A-4FC6-9325-D2F64F040F7A}" v="148" dt="2024-08-14T20:03:24.354"/>
  </p1510:revLst>
</p1510:revInfo>
</file>

<file path=ppt/tableStyles.xml><?xml version="1.0" encoding="utf-8"?>
<a:tblStyleLst xmlns:a="http://schemas.openxmlformats.org/drawingml/2006/main" def="{F527B1A8-B2B8-472A-9D95-AD4D71725205}">
  <a:tblStyle styleId="{F527B1A8-B2B8-472A-9D95-AD4D717252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Arif" userId="d5b3498c-6cbd-4120-8dbf-88d1cd0d322c" providerId="ADAL" clId="{E637445C-BD9A-4FC6-9325-D2F64F040F7A}"/>
    <pc:docChg chg="custSel addSld modSld">
      <pc:chgData name="Amber Arif" userId="d5b3498c-6cbd-4120-8dbf-88d1cd0d322c" providerId="ADAL" clId="{E637445C-BD9A-4FC6-9325-D2F64F040F7A}" dt="2024-08-14T20:03:24.354" v="178" actId="1076"/>
      <pc:docMkLst>
        <pc:docMk/>
      </pc:docMkLst>
      <pc:sldChg chg="delSp modSp mod modClrScheme chgLayout">
        <pc:chgData name="Amber Arif" userId="d5b3498c-6cbd-4120-8dbf-88d1cd0d322c" providerId="ADAL" clId="{E637445C-BD9A-4FC6-9325-D2F64F040F7A}" dt="2024-08-14T19:23:02.253" v="92" actId="700"/>
        <pc:sldMkLst>
          <pc:docMk/>
          <pc:sldMk cId="3686207875" sldId="345"/>
        </pc:sldMkLst>
        <pc:spChg chg="mod">
          <ac:chgData name="Amber Arif" userId="d5b3498c-6cbd-4120-8dbf-88d1cd0d322c" providerId="ADAL" clId="{E637445C-BD9A-4FC6-9325-D2F64F040F7A}" dt="2024-08-14T19:20:03.521" v="11" actId="1076"/>
          <ac:spMkLst>
            <pc:docMk/>
            <pc:sldMk cId="3686207875" sldId="345"/>
            <ac:spMk id="4" creationId="{B23B1D4B-30F7-C8E0-753A-79F40670F7B7}"/>
          </ac:spMkLst>
        </pc:spChg>
        <pc:spChg chg="del">
          <ac:chgData name="Amber Arif" userId="d5b3498c-6cbd-4120-8dbf-88d1cd0d322c" providerId="ADAL" clId="{E637445C-BD9A-4FC6-9325-D2F64F040F7A}" dt="2024-08-14T19:19:26.586" v="4" actId="478"/>
          <ac:spMkLst>
            <pc:docMk/>
            <pc:sldMk cId="3686207875" sldId="345"/>
            <ac:spMk id="6" creationId="{A588EE4B-D2FE-42D1-BBAC-989CD4569C27}"/>
          </ac:spMkLst>
        </pc:spChg>
        <pc:picChg chg="del">
          <ac:chgData name="Amber Arif" userId="d5b3498c-6cbd-4120-8dbf-88d1cd0d322c" providerId="ADAL" clId="{E637445C-BD9A-4FC6-9325-D2F64F040F7A}" dt="2024-08-14T19:19:24.064" v="3" actId="478"/>
          <ac:picMkLst>
            <pc:docMk/>
            <pc:sldMk cId="3686207875" sldId="345"/>
            <ac:picMk id="2" creationId="{F9328683-5B41-92E6-F368-97B017563DCF}"/>
          </ac:picMkLst>
        </pc:picChg>
        <pc:picChg chg="del">
          <ac:chgData name="Amber Arif" userId="d5b3498c-6cbd-4120-8dbf-88d1cd0d322c" providerId="ADAL" clId="{E637445C-BD9A-4FC6-9325-D2F64F040F7A}" dt="2024-08-14T19:19:22.054" v="2" actId="478"/>
          <ac:picMkLst>
            <pc:docMk/>
            <pc:sldMk cId="3686207875" sldId="345"/>
            <ac:picMk id="3" creationId="{B1A8B0BD-EEEF-6015-56E4-6EE8E85774E7}"/>
          </ac:picMkLst>
        </pc:picChg>
        <pc:picChg chg="del">
          <ac:chgData name="Amber Arif" userId="d5b3498c-6cbd-4120-8dbf-88d1cd0d322c" providerId="ADAL" clId="{E637445C-BD9A-4FC6-9325-D2F64F040F7A}" dt="2024-08-14T19:19:21.119" v="1" actId="478"/>
          <ac:picMkLst>
            <pc:docMk/>
            <pc:sldMk cId="3686207875" sldId="345"/>
            <ac:picMk id="5" creationId="{7B26F643-F2C9-2FF6-3AA9-A6C066224800}"/>
          </ac:picMkLst>
        </pc:picChg>
        <pc:picChg chg="mod">
          <ac:chgData name="Amber Arif" userId="d5b3498c-6cbd-4120-8dbf-88d1cd0d322c" providerId="ADAL" clId="{E637445C-BD9A-4FC6-9325-D2F64F040F7A}" dt="2024-08-14T19:20:19.932" v="17" actId="1076"/>
          <ac:picMkLst>
            <pc:docMk/>
            <pc:sldMk cId="3686207875" sldId="345"/>
            <ac:picMk id="1026" creationId="{4FA95783-1C60-202A-1A1F-5493AFDC2B4A}"/>
          </ac:picMkLst>
        </pc:picChg>
        <pc:picChg chg="mod">
          <ac:chgData name="Amber Arif" userId="d5b3498c-6cbd-4120-8dbf-88d1cd0d322c" providerId="ADAL" clId="{E637445C-BD9A-4FC6-9325-D2F64F040F7A}" dt="2024-08-14T19:20:48.178" v="42" actId="1038"/>
          <ac:picMkLst>
            <pc:docMk/>
            <pc:sldMk cId="3686207875" sldId="345"/>
            <ac:picMk id="1028" creationId="{393C960F-22AD-56FC-A962-381E023E7C59}"/>
          </ac:picMkLst>
        </pc:picChg>
        <pc:picChg chg="mod">
          <ac:chgData name="Amber Arif" userId="d5b3498c-6cbd-4120-8dbf-88d1cd0d322c" providerId="ADAL" clId="{E637445C-BD9A-4FC6-9325-D2F64F040F7A}" dt="2024-08-14T19:20:45.870" v="37" actId="1038"/>
          <ac:picMkLst>
            <pc:docMk/>
            <pc:sldMk cId="3686207875" sldId="345"/>
            <ac:picMk id="1030" creationId="{24885EE7-71C0-A830-FFAD-EA91D833E066}"/>
          </ac:picMkLst>
        </pc:picChg>
      </pc:sldChg>
      <pc:sldChg chg="addSp delSp modSp add mod modClrScheme chgLayout">
        <pc:chgData name="Amber Arif" userId="d5b3498c-6cbd-4120-8dbf-88d1cd0d322c" providerId="ADAL" clId="{E637445C-BD9A-4FC6-9325-D2F64F040F7A}" dt="2024-08-14T20:03:24.354" v="178" actId="1076"/>
        <pc:sldMkLst>
          <pc:docMk/>
          <pc:sldMk cId="3905549696" sldId="346"/>
        </pc:sldMkLst>
        <pc:spChg chg="del">
          <ac:chgData name="Amber Arif" userId="d5b3498c-6cbd-4120-8dbf-88d1cd0d322c" providerId="ADAL" clId="{E637445C-BD9A-4FC6-9325-D2F64F040F7A}" dt="2024-08-14T19:20:59.374" v="46" actId="478"/>
          <ac:spMkLst>
            <pc:docMk/>
            <pc:sldMk cId="3905549696" sldId="346"/>
            <ac:spMk id="4" creationId="{B23B1D4B-30F7-C8E0-753A-79F40670F7B7}"/>
          </ac:spMkLst>
        </pc:spChg>
        <pc:spChg chg="mod">
          <ac:chgData name="Amber Arif" userId="d5b3498c-6cbd-4120-8dbf-88d1cd0d322c" providerId="ADAL" clId="{E637445C-BD9A-4FC6-9325-D2F64F040F7A}" dt="2024-08-14T19:23:52.327" v="152" actId="1035"/>
          <ac:spMkLst>
            <pc:docMk/>
            <pc:sldMk cId="3905549696" sldId="346"/>
            <ac:spMk id="6" creationId="{A588EE4B-D2FE-42D1-BBAC-989CD4569C27}"/>
          </ac:spMkLst>
        </pc:spChg>
        <pc:picChg chg="mod">
          <ac:chgData name="Amber Arif" userId="d5b3498c-6cbd-4120-8dbf-88d1cd0d322c" providerId="ADAL" clId="{E637445C-BD9A-4FC6-9325-D2F64F040F7A}" dt="2024-08-14T20:03:20.605" v="177" actId="1076"/>
          <ac:picMkLst>
            <pc:docMk/>
            <pc:sldMk cId="3905549696" sldId="346"/>
            <ac:picMk id="2" creationId="{F9328683-5B41-92E6-F368-97B017563DCF}"/>
          </ac:picMkLst>
        </pc:picChg>
        <pc:picChg chg="mod">
          <ac:chgData name="Amber Arif" userId="d5b3498c-6cbd-4120-8dbf-88d1cd0d322c" providerId="ADAL" clId="{E637445C-BD9A-4FC6-9325-D2F64F040F7A}" dt="2024-08-14T20:03:24.354" v="178" actId="1076"/>
          <ac:picMkLst>
            <pc:docMk/>
            <pc:sldMk cId="3905549696" sldId="346"/>
            <ac:picMk id="3" creationId="{B1A8B0BD-EEEF-6015-56E4-6EE8E85774E7}"/>
          </ac:picMkLst>
        </pc:picChg>
        <pc:picChg chg="mod">
          <ac:chgData name="Amber Arif" userId="d5b3498c-6cbd-4120-8dbf-88d1cd0d322c" providerId="ADAL" clId="{E637445C-BD9A-4FC6-9325-D2F64F040F7A}" dt="2024-08-14T20:03:18.297" v="176" actId="1076"/>
          <ac:picMkLst>
            <pc:docMk/>
            <pc:sldMk cId="3905549696" sldId="346"/>
            <ac:picMk id="5" creationId="{7B26F643-F2C9-2FF6-3AA9-A6C066224800}"/>
          </ac:picMkLst>
        </pc:picChg>
        <pc:picChg chg="del">
          <ac:chgData name="Amber Arif" userId="d5b3498c-6cbd-4120-8dbf-88d1cd0d322c" providerId="ADAL" clId="{E637445C-BD9A-4FC6-9325-D2F64F040F7A}" dt="2024-08-14T19:20:54.632" v="45" actId="478"/>
          <ac:picMkLst>
            <pc:docMk/>
            <pc:sldMk cId="3905549696" sldId="346"/>
            <ac:picMk id="1026" creationId="{4FA95783-1C60-202A-1A1F-5493AFDC2B4A}"/>
          </ac:picMkLst>
        </pc:picChg>
        <pc:picChg chg="add mod">
          <ac:chgData name="Amber Arif" userId="d5b3498c-6cbd-4120-8dbf-88d1cd0d322c" providerId="ADAL" clId="{E637445C-BD9A-4FC6-9325-D2F64F040F7A}" dt="2024-08-14T20:02:55.621" v="170" actId="14100"/>
          <ac:picMkLst>
            <pc:docMk/>
            <pc:sldMk cId="3905549696" sldId="346"/>
            <ac:picMk id="1026" creationId="{D1699C03-4858-52F8-F137-2E98695ED612}"/>
          </ac:picMkLst>
        </pc:picChg>
        <pc:picChg chg="del">
          <ac:chgData name="Amber Arif" userId="d5b3498c-6cbd-4120-8dbf-88d1cd0d322c" providerId="ADAL" clId="{E637445C-BD9A-4FC6-9325-D2F64F040F7A}" dt="2024-08-14T19:20:53.856" v="44" actId="478"/>
          <ac:picMkLst>
            <pc:docMk/>
            <pc:sldMk cId="3905549696" sldId="346"/>
            <ac:picMk id="1028" creationId="{393C960F-22AD-56FC-A962-381E023E7C59}"/>
          </ac:picMkLst>
        </pc:picChg>
        <pc:picChg chg="del">
          <ac:chgData name="Amber Arif" userId="d5b3498c-6cbd-4120-8dbf-88d1cd0d322c" providerId="ADAL" clId="{E637445C-BD9A-4FC6-9325-D2F64F040F7A}" dt="2024-08-14T19:20:51.627" v="43" actId="478"/>
          <ac:picMkLst>
            <pc:docMk/>
            <pc:sldMk cId="3905549696" sldId="346"/>
            <ac:picMk id="1030" creationId="{24885EE7-71C0-A830-FFAD-EA91D833E0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87e4aa072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387e4aa072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0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0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1851825" y="1267875"/>
            <a:ext cx="5447100" cy="21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13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ubTitle" idx="1"/>
          </p:nvPr>
        </p:nvSpPr>
        <p:spPr>
          <a:xfrm>
            <a:off x="1848450" y="3187125"/>
            <a:ext cx="54471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/>
          <p:nvPr/>
        </p:nvSpPr>
        <p:spPr>
          <a:xfrm>
            <a:off x="0" y="0"/>
            <a:ext cx="246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1"/>
          <p:cNvSpPr/>
          <p:nvPr/>
        </p:nvSpPr>
        <p:spPr>
          <a:xfrm flipH="1">
            <a:off x="2326200" y="1459050"/>
            <a:ext cx="6817800" cy="222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/>
          <p:nvPr/>
        </p:nvSpPr>
        <p:spPr>
          <a:xfrm flipH="1">
            <a:off x="177" y="0"/>
            <a:ext cx="48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2"/>
          <p:cNvSpPr/>
          <p:nvPr/>
        </p:nvSpPr>
        <p:spPr>
          <a:xfrm flipH="1">
            <a:off x="8406475" y="0"/>
            <a:ext cx="737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fair Display"/>
              <a:buNone/>
              <a:defRPr sz="2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6" r:id="rId3"/>
    <p:sldLayoutId id="2147483697" r:id="rId4"/>
    <p:sldLayoutId id="214748369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title"/>
          </p:nvPr>
        </p:nvSpPr>
        <p:spPr>
          <a:xfrm>
            <a:off x="925912" y="725181"/>
            <a:ext cx="7292175" cy="21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solidFill>
                  <a:schemeClr val="accent1"/>
                </a:solidFill>
              </a:rPr>
              <a:t>Lived Experience Panel</a:t>
            </a:r>
            <a:br>
              <a:rPr lang="en" sz="6000" dirty="0">
                <a:solidFill>
                  <a:schemeClr val="accent1"/>
                </a:solidFill>
              </a:rPr>
            </a:br>
            <a:r>
              <a:rPr lang="en" sz="2500" b="0" dirty="0">
                <a:solidFill>
                  <a:schemeClr val="accent1"/>
                </a:solidFill>
              </a:rPr>
              <a:t>Getting Involved in Raising Awareness</a:t>
            </a:r>
            <a:endParaRPr sz="2500" dirty="0">
              <a:solidFill>
                <a:schemeClr val="accent1"/>
              </a:solidFill>
            </a:endParaRPr>
          </a:p>
        </p:txBody>
      </p:sp>
      <p:sp>
        <p:nvSpPr>
          <p:cNvPr id="415" name="Google Shape;415;p62"/>
          <p:cNvSpPr txBox="1">
            <a:spLocks noGrp="1"/>
          </p:cNvSpPr>
          <p:nvPr>
            <p:ph type="subTitle" idx="1"/>
          </p:nvPr>
        </p:nvSpPr>
        <p:spPr>
          <a:xfrm>
            <a:off x="986885" y="2869283"/>
            <a:ext cx="7170228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Facilitated by Chris Didier – </a:t>
            </a:r>
            <a:r>
              <a:rPr lang="en" i="1" dirty="0">
                <a:solidFill>
                  <a:schemeClr val="accent1"/>
                </a:solidFill>
              </a:rPr>
              <a:t>Parent of Zach, Forever 17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Regina Chavez, </a:t>
            </a:r>
            <a:r>
              <a:rPr lang="en" i="1" dirty="0">
                <a:solidFill>
                  <a:schemeClr val="accent1"/>
                </a:solidFill>
              </a:rPr>
              <a:t>Parent of Jewels, Forever 15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Natasha Trusnik and Destiny Bohling, Lived Experience Adults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Impact SAC Youth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16" name="Google Shape;416;p62">
            <a:hlinkClick r:id="" action="ppaction://hlinkshowjump?jump=previousslide"/>
          </p:cNvPr>
          <p:cNvSpPr/>
          <p:nvPr/>
        </p:nvSpPr>
        <p:spPr>
          <a:xfrm>
            <a:off x="8557408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62">
            <a:hlinkClick r:id="" action="ppaction://hlinkshowjump?jump=nextslide"/>
          </p:cNvPr>
          <p:cNvSpPr/>
          <p:nvPr/>
        </p:nvSpPr>
        <p:spPr>
          <a:xfrm rot="10800000">
            <a:off x="8819533" y="4700050"/>
            <a:ext cx="202800" cy="207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2">
            <a:hlinkClick r:id="" action="ppaction://noaction"/>
          </p:cNvPr>
          <p:cNvSpPr/>
          <p:nvPr/>
        </p:nvSpPr>
        <p:spPr>
          <a:xfrm>
            <a:off x="180899" y="4625800"/>
            <a:ext cx="356100" cy="35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62">
            <a:hlinkClick r:id="" action="ppaction://noaction"/>
          </p:cNvPr>
          <p:cNvSpPr/>
          <p:nvPr/>
        </p:nvSpPr>
        <p:spPr>
          <a:xfrm>
            <a:off x="233824" y="4688491"/>
            <a:ext cx="250251" cy="23073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FA95783-1C60-202A-1A1F-5493AFDC2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7" y="1550801"/>
            <a:ext cx="2486958" cy="31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93C960F-22AD-56FC-A962-381E023E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91" y="1550801"/>
            <a:ext cx="2486958" cy="310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885EE7-71C0-A830-FFAD-EA91D833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5" y="1550801"/>
            <a:ext cx="2341756" cy="31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3B1D4B-30F7-C8E0-753A-79F40670F7B7}"/>
              </a:ext>
            </a:extLst>
          </p:cNvPr>
          <p:cNvSpPr txBox="1"/>
          <p:nvPr/>
        </p:nvSpPr>
        <p:spPr>
          <a:xfrm>
            <a:off x="2386818" y="194170"/>
            <a:ext cx="36859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Playfair Display" panose="00000500000000000000" pitchFamily="2" charset="0"/>
              </a:rPr>
              <a:t>Zach Didier</a:t>
            </a:r>
          </a:p>
          <a:p>
            <a:pPr algn="ctr"/>
            <a:r>
              <a:rPr lang="en-US" sz="3000" i="1" dirty="0">
                <a:latin typeface="Montserrat" panose="00000500000000000000" pitchFamily="2" charset="0"/>
              </a:rPr>
              <a:t>Forever 17</a:t>
            </a:r>
          </a:p>
        </p:txBody>
      </p:sp>
    </p:spTree>
    <p:extLst>
      <p:ext uri="{BB962C8B-B14F-4D97-AF65-F5344CB8AC3E}">
        <p14:creationId xmlns:p14="http://schemas.microsoft.com/office/powerpoint/2010/main" val="368620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328683-5B41-92E6-F368-97B01756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73" y="1755400"/>
            <a:ext cx="1928059" cy="25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1A8B0BD-EEEF-6015-56E4-6EE8E857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42" y="1926010"/>
            <a:ext cx="2119764" cy="2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7B26F643-F2C9-2FF6-3AA9-A6C066224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/>
          <a:stretch/>
        </p:blipFill>
        <p:spPr bwMode="auto">
          <a:xfrm>
            <a:off x="2532534" y="1947746"/>
            <a:ext cx="1910804" cy="21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88EE4B-D2FE-42D1-BBAC-989CD4569C27}"/>
              </a:ext>
            </a:extLst>
          </p:cNvPr>
          <p:cNvSpPr txBox="1"/>
          <p:nvPr/>
        </p:nvSpPr>
        <p:spPr>
          <a:xfrm>
            <a:off x="1331029" y="126237"/>
            <a:ext cx="5624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Playfair Display" panose="00000500000000000000" pitchFamily="2" charset="0"/>
              </a:rPr>
              <a:t>Jewels Marie Wolf</a:t>
            </a:r>
          </a:p>
          <a:p>
            <a:pPr algn="ctr"/>
            <a:r>
              <a:rPr lang="fr-FR" sz="2000" i="1" dirty="0">
                <a:latin typeface="Montserrat" panose="00000500000000000000" pitchFamily="2" charset="0"/>
              </a:rPr>
              <a:t>Sept. 1, 2006 - June 19, 2022</a:t>
            </a:r>
            <a:endParaRPr lang="en-US" sz="2000" i="1" dirty="0">
              <a:latin typeface="Montserrat" panose="00000500000000000000" pitchFamily="2" charset="0"/>
            </a:endParaRPr>
          </a:p>
          <a:p>
            <a:pPr algn="ctr"/>
            <a:r>
              <a:rPr lang="en-US" sz="2000" i="1" dirty="0">
                <a:latin typeface="Montserrat" panose="00000500000000000000" pitchFamily="2" charset="0"/>
              </a:rPr>
              <a:t>Forever 15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699C03-4858-52F8-F137-2E98695E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380"/>
            <a:ext cx="2355699" cy="34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4969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een Slides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3EA42FF3B6A4C8F533DD5C47D2C84" ma:contentTypeVersion="29" ma:contentTypeDescription="Create a new document." ma:contentTypeScope="" ma:versionID="61f45ac1cb5e5a1771f7a29a11e3255b">
  <xsd:schema xmlns:xsd="http://www.w3.org/2001/XMLSchema" xmlns:xs="http://www.w3.org/2001/XMLSchema" xmlns:p="http://schemas.microsoft.com/office/2006/metadata/properties" xmlns:ns2="38593505-4272-462f-a258-4c91c4dc43d2" xmlns:ns3="46231f6e-34d7-45fa-9867-9b527ee27237" targetNamespace="http://schemas.microsoft.com/office/2006/metadata/properties" ma:root="true" ma:fieldsID="88b8a13a94e4281f13f5b1f877b9f000" ns2:_="" ns3:_="">
    <xsd:import namespace="38593505-4272-462f-a258-4c91c4dc43d2"/>
    <xsd:import namespace="46231f6e-34d7-45fa-9867-9b527ee272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JoinDate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93505-4272-462f-a258-4c91c4dc4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f42df86-5230-47b9-8e60-f9797cd983bf}" ma:internalName="TaxCatchAll" ma:showField="CatchAllData" ma:web="38593505-4272-462f-a258-4c91c4dc43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31f6e-34d7-45fa-9867-9b527ee27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JoinDate" ma:index="20" nillable="true" ma:displayName="Join Date" ma:description="Date member was approved for membership by the SSVMS Board of Directors." ma:format="DateOnly" ma:internalName="Join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d0730a9-4a63-4eb2-8e29-fab45a32ce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231f6e-34d7-45fa-9867-9b527ee27237">
      <Terms xmlns="http://schemas.microsoft.com/office/infopath/2007/PartnerControls"/>
    </lcf76f155ced4ddcb4097134ff3c332f>
    <TaxCatchAll xmlns="38593505-4272-462f-a258-4c91c4dc43d2" xsi:nil="true"/>
    <JoinDate xmlns="46231f6e-34d7-45fa-9867-9b527ee27237" xsi:nil="true"/>
  </documentManagement>
</p:properties>
</file>

<file path=customXml/itemProps1.xml><?xml version="1.0" encoding="utf-8"?>
<ds:datastoreItem xmlns:ds="http://schemas.openxmlformats.org/officeDocument/2006/customXml" ds:itemID="{DB347CC8-E68D-4E31-BEFC-FA9B3BF3B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593505-4272-462f-a258-4c91c4dc43d2"/>
    <ds:schemaRef ds:uri="46231f6e-34d7-45fa-9867-9b527ee27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790222-098D-46A5-BF5D-72B66CF25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22434-A784-4B74-AFF3-F7BD5023372B}">
  <ds:schemaRefs>
    <ds:schemaRef ds:uri="http://schemas.microsoft.com/office/2006/metadata/properties"/>
    <ds:schemaRef ds:uri="http://schemas.microsoft.com/office/infopath/2007/PartnerControls"/>
    <ds:schemaRef ds:uri="46231f6e-34d7-45fa-9867-9b527ee27237"/>
    <ds:schemaRef ds:uri="38593505-4272-462f-a258-4c91c4dc43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On-screen Show (16:9)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Playfair Display</vt:lpstr>
      <vt:lpstr>Arial</vt:lpstr>
      <vt:lpstr>Montserrat</vt:lpstr>
      <vt:lpstr>Minimalist Green Slides by Slidesgo</vt:lpstr>
      <vt:lpstr>Lived Experience Panel Getting Involved in Raising Awareness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Amber Arif</cp:lastModifiedBy>
  <cp:revision>2</cp:revision>
  <dcterms:modified xsi:type="dcterms:W3CDTF">2024-08-14T20:03:35Z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0x0101004AE3EA42FF3B6A4C8F533DD5C47D2C84</vt:lpwstr>
  </property>
  <property fmtid="{D5CDD505-2E9C-101B-9397-08002B2CF9AE}" pid="3" name="MediaServiceImageTags">
    <vt:lpwstr/>
  </property>
</Properties>
</file>