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Alegreya" panose="020B0604020202020204" charset="0"/>
      <p:regular r:id="rId7"/>
      <p:bold r:id="rId8"/>
      <p:italic r:id="rId9"/>
      <p:boldItalic r:id="rId10"/>
    </p:embeddedFont>
    <p:embeddedFont>
      <p:font typeface="Ubuntu" panose="020B050403060203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F69"/>
    <a:srgbClr val="8AD094"/>
    <a:srgbClr val="ADC199"/>
    <a:srgbClr val="C0E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77A2C-7B04-4450-B650-148C4BA70FF3}" v="12" dt="2024-08-14T19:25:44.855"/>
  </p1510:revLst>
</p1510:revInfo>
</file>

<file path=ppt/tableStyles.xml><?xml version="1.0" encoding="utf-8"?>
<a:tblStyleLst xmlns:a="http://schemas.openxmlformats.org/drawingml/2006/main" def="{A28CC812-7D91-4737-AB5C-4DD1FFDBF17C}">
  <a:tblStyle styleId="{A28CC812-7D91-4737-AB5C-4DD1FFDBF1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43ECF61-E38C-42A7-8A48-30F6F91BC310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2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er Arif" userId="d5b3498c-6cbd-4120-8dbf-88d1cd0d322c" providerId="ADAL" clId="{FBB77A2C-7B04-4450-B650-148C4BA70FF3}"/>
    <pc:docChg chg="modSld">
      <pc:chgData name="Amber Arif" userId="d5b3498c-6cbd-4120-8dbf-88d1cd0d322c" providerId="ADAL" clId="{FBB77A2C-7B04-4450-B650-148C4BA70FF3}" dt="2024-08-14T19:26:30.210" v="10" actId="207"/>
      <pc:docMkLst>
        <pc:docMk/>
      </pc:docMkLst>
      <pc:sldChg chg="modSp mod setBg">
        <pc:chgData name="Amber Arif" userId="d5b3498c-6cbd-4120-8dbf-88d1cd0d322c" providerId="ADAL" clId="{FBB77A2C-7B04-4450-B650-148C4BA70FF3}" dt="2024-08-14T19:26:30.210" v="10" actId="207"/>
        <pc:sldMkLst>
          <pc:docMk/>
          <pc:sldMk cId="0" sldId="256"/>
        </pc:sldMkLst>
        <pc:spChg chg="mod">
          <ac:chgData name="Amber Arif" userId="d5b3498c-6cbd-4120-8dbf-88d1cd0d322c" providerId="ADAL" clId="{FBB77A2C-7B04-4450-B650-148C4BA70FF3}" dt="2024-08-14T19:26:30.210" v="10" actId="207"/>
          <ac:spMkLst>
            <pc:docMk/>
            <pc:sldMk cId="0" sldId="256"/>
            <ac:spMk id="1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7a585bf9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7a585bf99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78800" y="1388575"/>
            <a:ext cx="5186400" cy="163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78788" y="3150897"/>
            <a:ext cx="5186400" cy="4377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41775" y="-154049"/>
            <a:ext cx="6633181" cy="775806"/>
          </a:xfrm>
          <a:custGeom>
            <a:avLst/>
            <a:gdLst/>
            <a:ahLst/>
            <a:cxnLst/>
            <a:rect l="l" t="t" r="r" b="b"/>
            <a:pathLst>
              <a:path w="162121" h="51600" extrusionOk="0">
                <a:moveTo>
                  <a:pt x="0" y="1"/>
                </a:moveTo>
                <a:lnTo>
                  <a:pt x="0" y="45639"/>
                </a:lnTo>
                <a:cubicBezTo>
                  <a:pt x="0" y="45639"/>
                  <a:pt x="14099" y="51599"/>
                  <a:pt x="29780" y="51599"/>
                </a:cubicBezTo>
                <a:cubicBezTo>
                  <a:pt x="39392" y="51599"/>
                  <a:pt x="49663" y="49312"/>
                  <a:pt x="57647" y="41988"/>
                </a:cubicBezTo>
                <a:cubicBezTo>
                  <a:pt x="64685" y="35565"/>
                  <a:pt x="70096" y="33542"/>
                  <a:pt x="75331" y="33542"/>
                </a:cubicBezTo>
                <a:cubicBezTo>
                  <a:pt x="79642" y="33542"/>
                  <a:pt x="83754" y="34928"/>
                  <a:pt x="88615" y="36291"/>
                </a:cubicBezTo>
                <a:cubicBezTo>
                  <a:pt x="93388" y="37677"/>
                  <a:pt x="98975" y="39040"/>
                  <a:pt x="105925" y="39040"/>
                </a:cubicBezTo>
                <a:cubicBezTo>
                  <a:pt x="108498" y="39040"/>
                  <a:pt x="111247" y="38865"/>
                  <a:pt x="114283" y="38491"/>
                </a:cubicBezTo>
                <a:cubicBezTo>
                  <a:pt x="143601" y="34202"/>
                  <a:pt x="162120" y="1"/>
                  <a:pt x="162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576000" y="4608500"/>
            <a:ext cx="5682208" cy="618869"/>
          </a:xfrm>
          <a:custGeom>
            <a:avLst/>
            <a:gdLst/>
            <a:ahLst/>
            <a:cxnLst/>
            <a:rect l="l" t="t" r="r" b="b"/>
            <a:pathLst>
              <a:path w="159635" h="50852" extrusionOk="0">
                <a:moveTo>
                  <a:pt x="130317" y="1"/>
                </a:moveTo>
                <a:cubicBezTo>
                  <a:pt x="120771" y="1"/>
                  <a:pt x="110698" y="2200"/>
                  <a:pt x="102824" y="9436"/>
                </a:cubicBezTo>
                <a:cubicBezTo>
                  <a:pt x="95851" y="15858"/>
                  <a:pt x="90529" y="17772"/>
                  <a:pt x="85404" y="17772"/>
                </a:cubicBezTo>
                <a:cubicBezTo>
                  <a:pt x="81181" y="17772"/>
                  <a:pt x="77156" y="16408"/>
                  <a:pt x="72384" y="15023"/>
                </a:cubicBezTo>
                <a:cubicBezTo>
                  <a:pt x="67633" y="13659"/>
                  <a:pt x="62222" y="12273"/>
                  <a:pt x="55250" y="12273"/>
                </a:cubicBezTo>
                <a:cubicBezTo>
                  <a:pt x="52787" y="12273"/>
                  <a:pt x="50037" y="12471"/>
                  <a:pt x="47090" y="12911"/>
                </a:cubicBezTo>
                <a:cubicBezTo>
                  <a:pt x="18146" y="17134"/>
                  <a:pt x="0" y="50851"/>
                  <a:pt x="0" y="50851"/>
                </a:cubicBezTo>
                <a:lnTo>
                  <a:pt x="159547" y="50851"/>
                </a:lnTo>
                <a:lnTo>
                  <a:pt x="159635" y="5873"/>
                </a:lnTo>
                <a:cubicBezTo>
                  <a:pt x="159635" y="5873"/>
                  <a:pt x="145713" y="1"/>
                  <a:pt x="13031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3486850" y="1838011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3486900" y="2866600"/>
            <a:ext cx="4661100" cy="4389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/>
          <p:nvPr/>
        </p:nvSpPr>
        <p:spPr>
          <a:xfrm flipH="1">
            <a:off x="-141775" y="4608500"/>
            <a:ext cx="5682208" cy="618869"/>
          </a:xfrm>
          <a:custGeom>
            <a:avLst/>
            <a:gdLst/>
            <a:ahLst/>
            <a:cxnLst/>
            <a:rect l="l" t="t" r="r" b="b"/>
            <a:pathLst>
              <a:path w="159635" h="50852" extrusionOk="0">
                <a:moveTo>
                  <a:pt x="130317" y="1"/>
                </a:moveTo>
                <a:cubicBezTo>
                  <a:pt x="120771" y="1"/>
                  <a:pt x="110698" y="2200"/>
                  <a:pt x="102824" y="9436"/>
                </a:cubicBezTo>
                <a:cubicBezTo>
                  <a:pt x="95851" y="15858"/>
                  <a:pt x="90529" y="17772"/>
                  <a:pt x="85404" y="17772"/>
                </a:cubicBezTo>
                <a:cubicBezTo>
                  <a:pt x="81181" y="17772"/>
                  <a:pt x="77156" y="16408"/>
                  <a:pt x="72384" y="15023"/>
                </a:cubicBezTo>
                <a:cubicBezTo>
                  <a:pt x="67633" y="13659"/>
                  <a:pt x="62222" y="12273"/>
                  <a:pt x="55250" y="12273"/>
                </a:cubicBezTo>
                <a:cubicBezTo>
                  <a:pt x="52787" y="12273"/>
                  <a:pt x="50037" y="12471"/>
                  <a:pt x="47090" y="12911"/>
                </a:cubicBezTo>
                <a:cubicBezTo>
                  <a:pt x="18146" y="17134"/>
                  <a:pt x="0" y="50851"/>
                  <a:pt x="0" y="50851"/>
                </a:cubicBezTo>
                <a:lnTo>
                  <a:pt x="159547" y="50851"/>
                </a:lnTo>
                <a:lnTo>
                  <a:pt x="159635" y="5873"/>
                </a:lnTo>
                <a:cubicBezTo>
                  <a:pt x="159635" y="5873"/>
                  <a:pt x="145713" y="1"/>
                  <a:pt x="13031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/>
          <p:nvPr/>
        </p:nvSpPr>
        <p:spPr>
          <a:xfrm rot="-5987592">
            <a:off x="-814000" y="3014180"/>
            <a:ext cx="1900029" cy="1450280"/>
          </a:xfrm>
          <a:custGeom>
            <a:avLst/>
            <a:gdLst/>
            <a:ahLst/>
            <a:cxnLst/>
            <a:rect l="l" t="t" r="r" b="b"/>
            <a:pathLst>
              <a:path w="82655" h="63090" extrusionOk="0">
                <a:moveTo>
                  <a:pt x="0" y="0"/>
                </a:moveTo>
                <a:cubicBezTo>
                  <a:pt x="176" y="176"/>
                  <a:pt x="374" y="374"/>
                  <a:pt x="550" y="550"/>
                </a:cubicBezTo>
                <a:cubicBezTo>
                  <a:pt x="3299" y="2661"/>
                  <a:pt x="6137" y="4861"/>
                  <a:pt x="8974" y="6972"/>
                </a:cubicBezTo>
                <a:cubicBezTo>
                  <a:pt x="11635" y="8974"/>
                  <a:pt x="14385" y="10997"/>
                  <a:pt x="17046" y="13021"/>
                </a:cubicBezTo>
                <a:cubicBezTo>
                  <a:pt x="19069" y="14582"/>
                  <a:pt x="20895" y="16232"/>
                  <a:pt x="22918" y="17881"/>
                </a:cubicBezTo>
                <a:cubicBezTo>
                  <a:pt x="24194" y="18871"/>
                  <a:pt x="25558" y="19795"/>
                  <a:pt x="26855" y="20807"/>
                </a:cubicBezTo>
                <a:cubicBezTo>
                  <a:pt x="28967" y="22632"/>
                  <a:pt x="31056" y="24480"/>
                  <a:pt x="32816" y="26679"/>
                </a:cubicBezTo>
                <a:cubicBezTo>
                  <a:pt x="34092" y="28131"/>
                  <a:pt x="35191" y="29692"/>
                  <a:pt x="35829" y="31518"/>
                </a:cubicBezTo>
                <a:cubicBezTo>
                  <a:pt x="36115" y="32442"/>
                  <a:pt x="36467" y="33453"/>
                  <a:pt x="36929" y="34267"/>
                </a:cubicBezTo>
                <a:cubicBezTo>
                  <a:pt x="38314" y="36840"/>
                  <a:pt x="39766" y="39326"/>
                  <a:pt x="41064" y="41877"/>
                </a:cubicBezTo>
                <a:cubicBezTo>
                  <a:pt x="42053" y="43615"/>
                  <a:pt x="43065" y="45264"/>
                  <a:pt x="44539" y="46650"/>
                </a:cubicBezTo>
                <a:cubicBezTo>
                  <a:pt x="44715" y="46826"/>
                  <a:pt x="44803" y="47112"/>
                  <a:pt x="44913" y="47288"/>
                </a:cubicBezTo>
                <a:cubicBezTo>
                  <a:pt x="45353" y="48761"/>
                  <a:pt x="45814" y="50125"/>
                  <a:pt x="46364" y="51511"/>
                </a:cubicBezTo>
                <a:cubicBezTo>
                  <a:pt x="46738" y="52698"/>
                  <a:pt x="47200" y="53886"/>
                  <a:pt x="47750" y="54986"/>
                </a:cubicBezTo>
                <a:cubicBezTo>
                  <a:pt x="48212" y="55997"/>
                  <a:pt x="48762" y="57009"/>
                  <a:pt x="49400" y="58021"/>
                </a:cubicBezTo>
                <a:cubicBezTo>
                  <a:pt x="50301" y="59208"/>
                  <a:pt x="51225" y="60484"/>
                  <a:pt x="52149" y="61672"/>
                </a:cubicBezTo>
                <a:cubicBezTo>
                  <a:pt x="52595" y="62185"/>
                  <a:pt x="53215" y="62450"/>
                  <a:pt x="53821" y="62450"/>
                </a:cubicBezTo>
                <a:cubicBezTo>
                  <a:pt x="54201" y="62450"/>
                  <a:pt x="54576" y="62346"/>
                  <a:pt x="54898" y="62134"/>
                </a:cubicBezTo>
                <a:cubicBezTo>
                  <a:pt x="55712" y="61584"/>
                  <a:pt x="55910" y="60770"/>
                  <a:pt x="55360" y="59670"/>
                </a:cubicBezTo>
                <a:cubicBezTo>
                  <a:pt x="54898" y="58747"/>
                  <a:pt x="54348" y="57823"/>
                  <a:pt x="53886" y="56921"/>
                </a:cubicBezTo>
                <a:cubicBezTo>
                  <a:pt x="53249" y="55535"/>
                  <a:pt x="52501" y="54172"/>
                  <a:pt x="51863" y="52786"/>
                </a:cubicBezTo>
                <a:cubicBezTo>
                  <a:pt x="51511" y="51972"/>
                  <a:pt x="51313" y="51137"/>
                  <a:pt x="51049" y="50323"/>
                </a:cubicBezTo>
                <a:cubicBezTo>
                  <a:pt x="50675" y="49399"/>
                  <a:pt x="50301" y="48475"/>
                  <a:pt x="50037" y="47574"/>
                </a:cubicBezTo>
                <a:cubicBezTo>
                  <a:pt x="49861" y="47112"/>
                  <a:pt x="50125" y="46738"/>
                  <a:pt x="50587" y="46562"/>
                </a:cubicBezTo>
                <a:cubicBezTo>
                  <a:pt x="50902" y="46455"/>
                  <a:pt x="51179" y="46402"/>
                  <a:pt x="51428" y="46402"/>
                </a:cubicBezTo>
                <a:cubicBezTo>
                  <a:pt x="52052" y="46402"/>
                  <a:pt x="52507" y="46732"/>
                  <a:pt x="52963" y="47376"/>
                </a:cubicBezTo>
                <a:cubicBezTo>
                  <a:pt x="53161" y="47662"/>
                  <a:pt x="53249" y="47837"/>
                  <a:pt x="53425" y="48123"/>
                </a:cubicBezTo>
                <a:cubicBezTo>
                  <a:pt x="54700" y="50499"/>
                  <a:pt x="56086" y="52874"/>
                  <a:pt x="58109" y="54810"/>
                </a:cubicBezTo>
                <a:cubicBezTo>
                  <a:pt x="60661" y="57273"/>
                  <a:pt x="63058" y="59846"/>
                  <a:pt x="65521" y="62420"/>
                </a:cubicBezTo>
                <a:cubicBezTo>
                  <a:pt x="66023" y="62861"/>
                  <a:pt x="66654" y="63089"/>
                  <a:pt x="67260" y="63089"/>
                </a:cubicBezTo>
                <a:cubicBezTo>
                  <a:pt x="67770" y="63089"/>
                  <a:pt x="68262" y="62927"/>
                  <a:pt x="68645" y="62596"/>
                </a:cubicBezTo>
                <a:cubicBezTo>
                  <a:pt x="69546" y="61870"/>
                  <a:pt x="69832" y="60946"/>
                  <a:pt x="69106" y="60110"/>
                </a:cubicBezTo>
                <a:cubicBezTo>
                  <a:pt x="67633" y="58461"/>
                  <a:pt x="66159" y="56723"/>
                  <a:pt x="64708" y="55074"/>
                </a:cubicBezTo>
                <a:cubicBezTo>
                  <a:pt x="64048" y="54348"/>
                  <a:pt x="63498" y="53622"/>
                  <a:pt x="62948" y="52874"/>
                </a:cubicBezTo>
                <a:cubicBezTo>
                  <a:pt x="62046" y="51686"/>
                  <a:pt x="61210" y="50411"/>
                  <a:pt x="60309" y="49223"/>
                </a:cubicBezTo>
                <a:cubicBezTo>
                  <a:pt x="59561" y="48013"/>
                  <a:pt x="58747" y="46914"/>
                  <a:pt x="57911" y="45726"/>
                </a:cubicBezTo>
                <a:cubicBezTo>
                  <a:pt x="58129" y="45606"/>
                  <a:pt x="58348" y="45548"/>
                  <a:pt x="58561" y="45548"/>
                </a:cubicBezTo>
                <a:cubicBezTo>
                  <a:pt x="58973" y="45548"/>
                  <a:pt x="59359" y="45767"/>
                  <a:pt x="59649" y="46188"/>
                </a:cubicBezTo>
                <a:cubicBezTo>
                  <a:pt x="60111" y="46650"/>
                  <a:pt x="60485" y="47288"/>
                  <a:pt x="60859" y="47749"/>
                </a:cubicBezTo>
                <a:cubicBezTo>
                  <a:pt x="62046" y="49223"/>
                  <a:pt x="63146" y="50587"/>
                  <a:pt x="64334" y="51862"/>
                </a:cubicBezTo>
                <a:cubicBezTo>
                  <a:pt x="65807" y="53424"/>
                  <a:pt x="67347" y="54810"/>
                  <a:pt x="68821" y="56371"/>
                </a:cubicBezTo>
                <a:cubicBezTo>
                  <a:pt x="70382" y="57911"/>
                  <a:pt x="71856" y="59560"/>
                  <a:pt x="73395" y="61210"/>
                </a:cubicBezTo>
                <a:cubicBezTo>
                  <a:pt x="73776" y="61667"/>
                  <a:pt x="74252" y="61892"/>
                  <a:pt x="74779" y="61892"/>
                </a:cubicBezTo>
                <a:cubicBezTo>
                  <a:pt x="75013" y="61892"/>
                  <a:pt x="75257" y="61848"/>
                  <a:pt x="75507" y="61760"/>
                </a:cubicBezTo>
                <a:cubicBezTo>
                  <a:pt x="76694" y="61320"/>
                  <a:pt x="77794" y="59560"/>
                  <a:pt x="76694" y="58197"/>
                </a:cubicBezTo>
                <a:cubicBezTo>
                  <a:pt x="76145" y="57471"/>
                  <a:pt x="75595" y="56723"/>
                  <a:pt x="75045" y="55997"/>
                </a:cubicBezTo>
                <a:lnTo>
                  <a:pt x="72582" y="52698"/>
                </a:lnTo>
                <a:cubicBezTo>
                  <a:pt x="71746" y="51774"/>
                  <a:pt x="71020" y="50763"/>
                  <a:pt x="70206" y="49861"/>
                </a:cubicBezTo>
                <a:cubicBezTo>
                  <a:pt x="69370" y="48937"/>
                  <a:pt x="68557" y="48013"/>
                  <a:pt x="67721" y="47112"/>
                </a:cubicBezTo>
                <a:cubicBezTo>
                  <a:pt x="67259" y="46562"/>
                  <a:pt x="66709" y="46188"/>
                  <a:pt x="66247" y="45638"/>
                </a:cubicBezTo>
                <a:cubicBezTo>
                  <a:pt x="65345" y="44824"/>
                  <a:pt x="64422" y="43900"/>
                  <a:pt x="63608" y="42977"/>
                </a:cubicBezTo>
                <a:cubicBezTo>
                  <a:pt x="63498" y="42889"/>
                  <a:pt x="63410" y="42713"/>
                  <a:pt x="63410" y="42625"/>
                </a:cubicBezTo>
                <a:cubicBezTo>
                  <a:pt x="63498" y="42625"/>
                  <a:pt x="63498" y="42515"/>
                  <a:pt x="63498" y="42515"/>
                </a:cubicBezTo>
                <a:lnTo>
                  <a:pt x="63784" y="42515"/>
                </a:lnTo>
                <a:cubicBezTo>
                  <a:pt x="63883" y="42501"/>
                  <a:pt x="63982" y="42494"/>
                  <a:pt x="64081" y="42494"/>
                </a:cubicBezTo>
                <a:cubicBezTo>
                  <a:pt x="64616" y="42494"/>
                  <a:pt x="65131" y="42693"/>
                  <a:pt x="65521" y="43065"/>
                </a:cubicBezTo>
                <a:cubicBezTo>
                  <a:pt x="66995" y="44450"/>
                  <a:pt x="68645" y="45638"/>
                  <a:pt x="70294" y="46738"/>
                </a:cubicBezTo>
                <a:cubicBezTo>
                  <a:pt x="71746" y="47662"/>
                  <a:pt x="73219" y="48761"/>
                  <a:pt x="74605" y="49861"/>
                </a:cubicBezTo>
                <a:cubicBezTo>
                  <a:pt x="75507" y="50587"/>
                  <a:pt x="76343" y="51511"/>
                  <a:pt x="77354" y="52236"/>
                </a:cubicBezTo>
                <a:cubicBezTo>
                  <a:pt x="77992" y="52786"/>
                  <a:pt x="78718" y="53160"/>
                  <a:pt x="79554" y="53512"/>
                </a:cubicBezTo>
                <a:cubicBezTo>
                  <a:pt x="79807" y="53628"/>
                  <a:pt x="80063" y="53683"/>
                  <a:pt x="80314" y="53683"/>
                </a:cubicBezTo>
                <a:cubicBezTo>
                  <a:pt x="80869" y="53683"/>
                  <a:pt x="81402" y="53416"/>
                  <a:pt x="81841" y="52962"/>
                </a:cubicBezTo>
                <a:cubicBezTo>
                  <a:pt x="82391" y="52236"/>
                  <a:pt x="82655" y="51423"/>
                  <a:pt x="82105" y="50587"/>
                </a:cubicBezTo>
                <a:cubicBezTo>
                  <a:pt x="81643" y="49861"/>
                  <a:pt x="81005" y="49113"/>
                  <a:pt x="80280" y="48387"/>
                </a:cubicBezTo>
                <a:cubicBezTo>
                  <a:pt x="78894" y="47024"/>
                  <a:pt x="77354" y="45814"/>
                  <a:pt x="75969" y="44274"/>
                </a:cubicBezTo>
                <a:cubicBezTo>
                  <a:pt x="74143" y="42339"/>
                  <a:pt x="72032" y="40865"/>
                  <a:pt x="69832" y="39326"/>
                </a:cubicBezTo>
                <a:cubicBezTo>
                  <a:pt x="68821" y="38490"/>
                  <a:pt x="67633" y="37852"/>
                  <a:pt x="66709" y="37016"/>
                </a:cubicBezTo>
                <a:cubicBezTo>
                  <a:pt x="65521" y="35917"/>
                  <a:pt x="64510" y="34729"/>
                  <a:pt x="63498" y="33629"/>
                </a:cubicBezTo>
                <a:cubicBezTo>
                  <a:pt x="62596" y="32727"/>
                  <a:pt x="62134" y="31518"/>
                  <a:pt x="61760" y="30330"/>
                </a:cubicBezTo>
                <a:cubicBezTo>
                  <a:pt x="61496" y="29604"/>
                  <a:pt x="61672" y="29428"/>
                  <a:pt x="62398" y="29318"/>
                </a:cubicBezTo>
                <a:cubicBezTo>
                  <a:pt x="62541" y="29274"/>
                  <a:pt x="62679" y="29252"/>
                  <a:pt x="62816" y="29252"/>
                </a:cubicBezTo>
                <a:cubicBezTo>
                  <a:pt x="62954" y="29252"/>
                  <a:pt x="63091" y="29274"/>
                  <a:pt x="63234" y="29318"/>
                </a:cubicBezTo>
                <a:cubicBezTo>
                  <a:pt x="64158" y="29604"/>
                  <a:pt x="65059" y="29978"/>
                  <a:pt x="65983" y="30330"/>
                </a:cubicBezTo>
                <a:cubicBezTo>
                  <a:pt x="67259" y="30704"/>
                  <a:pt x="68557" y="31254"/>
                  <a:pt x="69832" y="31518"/>
                </a:cubicBezTo>
                <a:cubicBezTo>
                  <a:pt x="70338" y="31604"/>
                  <a:pt x="70839" y="31646"/>
                  <a:pt x="71334" y="31646"/>
                </a:cubicBezTo>
                <a:cubicBezTo>
                  <a:pt x="72992" y="31646"/>
                  <a:pt x="74583" y="31177"/>
                  <a:pt x="76057" y="30330"/>
                </a:cubicBezTo>
                <a:cubicBezTo>
                  <a:pt x="76980" y="29868"/>
                  <a:pt x="77530" y="29054"/>
                  <a:pt x="77706" y="28043"/>
                </a:cubicBezTo>
                <a:cubicBezTo>
                  <a:pt x="77794" y="27229"/>
                  <a:pt x="77530" y="26855"/>
                  <a:pt x="76804" y="26767"/>
                </a:cubicBezTo>
                <a:cubicBezTo>
                  <a:pt x="76387" y="26723"/>
                  <a:pt x="75974" y="26723"/>
                  <a:pt x="75562" y="26723"/>
                </a:cubicBezTo>
                <a:cubicBezTo>
                  <a:pt x="75149" y="26723"/>
                  <a:pt x="74737" y="26723"/>
                  <a:pt x="74319" y="26679"/>
                </a:cubicBezTo>
                <a:cubicBezTo>
                  <a:pt x="74019" y="26679"/>
                  <a:pt x="73699" y="26698"/>
                  <a:pt x="73388" y="26698"/>
                </a:cubicBezTo>
                <a:cubicBezTo>
                  <a:pt x="73037" y="26698"/>
                  <a:pt x="72697" y="26674"/>
                  <a:pt x="72406" y="26569"/>
                </a:cubicBezTo>
                <a:cubicBezTo>
                  <a:pt x="71306" y="26305"/>
                  <a:pt x="70294" y="25931"/>
                  <a:pt x="69194" y="25469"/>
                </a:cubicBezTo>
                <a:cubicBezTo>
                  <a:pt x="67259" y="24656"/>
                  <a:pt x="65345" y="23820"/>
                  <a:pt x="63410" y="22918"/>
                </a:cubicBezTo>
                <a:cubicBezTo>
                  <a:pt x="62684" y="22544"/>
                  <a:pt x="61958" y="22082"/>
                  <a:pt x="61210" y="21818"/>
                </a:cubicBezTo>
                <a:cubicBezTo>
                  <a:pt x="58835" y="20895"/>
                  <a:pt x="56460" y="19971"/>
                  <a:pt x="54062" y="19245"/>
                </a:cubicBezTo>
                <a:cubicBezTo>
                  <a:pt x="51511" y="18519"/>
                  <a:pt x="49026" y="17595"/>
                  <a:pt x="46738" y="16232"/>
                </a:cubicBezTo>
                <a:cubicBezTo>
                  <a:pt x="45177" y="15396"/>
                  <a:pt x="43813" y="14296"/>
                  <a:pt x="42427" y="13197"/>
                </a:cubicBezTo>
                <a:cubicBezTo>
                  <a:pt x="40602" y="11723"/>
                  <a:pt x="38666" y="10447"/>
                  <a:pt x="36841" y="8974"/>
                </a:cubicBezTo>
                <a:cubicBezTo>
                  <a:pt x="34179" y="6972"/>
                  <a:pt x="31606" y="4949"/>
                  <a:pt x="29055" y="2837"/>
                </a:cubicBezTo>
                <a:cubicBezTo>
                  <a:pt x="27955" y="1935"/>
                  <a:pt x="26943" y="924"/>
                  <a:pt x="25932" y="0"/>
                </a:cubicBezTo>
                <a:close/>
              </a:path>
            </a:pathLst>
          </a:custGeom>
          <a:solidFill>
            <a:srgbClr val="7D30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-9437123">
            <a:off x="8219633" y="1517496"/>
            <a:ext cx="1626091" cy="1842323"/>
          </a:xfrm>
          <a:custGeom>
            <a:avLst/>
            <a:gdLst/>
            <a:ahLst/>
            <a:cxnLst/>
            <a:rect l="l" t="t" r="r" b="b"/>
            <a:pathLst>
              <a:path w="55273" h="62623" extrusionOk="0">
                <a:moveTo>
                  <a:pt x="41878" y="44275"/>
                </a:moveTo>
                <a:cubicBezTo>
                  <a:pt x="42515" y="45199"/>
                  <a:pt x="43175" y="46101"/>
                  <a:pt x="43813" y="47112"/>
                </a:cubicBezTo>
                <a:cubicBezTo>
                  <a:pt x="42515" y="46013"/>
                  <a:pt x="41702" y="44737"/>
                  <a:pt x="41878" y="44275"/>
                </a:cubicBezTo>
                <a:close/>
                <a:moveTo>
                  <a:pt x="46101" y="50038"/>
                </a:moveTo>
                <a:cubicBezTo>
                  <a:pt x="47200" y="51137"/>
                  <a:pt x="47926" y="52523"/>
                  <a:pt x="48564" y="53799"/>
                </a:cubicBezTo>
                <a:lnTo>
                  <a:pt x="48476" y="53887"/>
                </a:lnTo>
                <a:cubicBezTo>
                  <a:pt x="47662" y="52611"/>
                  <a:pt x="46826" y="51335"/>
                  <a:pt x="46101" y="50038"/>
                </a:cubicBezTo>
                <a:close/>
                <a:moveTo>
                  <a:pt x="0" y="1"/>
                </a:moveTo>
                <a:lnTo>
                  <a:pt x="0" y="661"/>
                </a:lnTo>
                <a:lnTo>
                  <a:pt x="0" y="7809"/>
                </a:lnTo>
                <a:lnTo>
                  <a:pt x="0" y="20631"/>
                </a:lnTo>
                <a:cubicBezTo>
                  <a:pt x="0" y="20895"/>
                  <a:pt x="0" y="21181"/>
                  <a:pt x="286" y="21357"/>
                </a:cubicBezTo>
                <a:cubicBezTo>
                  <a:pt x="4311" y="24304"/>
                  <a:pt x="8622" y="26856"/>
                  <a:pt x="12823" y="29341"/>
                </a:cubicBezTo>
                <a:cubicBezTo>
                  <a:pt x="14583" y="30353"/>
                  <a:pt x="16122" y="31540"/>
                  <a:pt x="17420" y="32904"/>
                </a:cubicBezTo>
                <a:cubicBezTo>
                  <a:pt x="18432" y="34092"/>
                  <a:pt x="19421" y="35301"/>
                  <a:pt x="19883" y="36841"/>
                </a:cubicBezTo>
                <a:cubicBezTo>
                  <a:pt x="20081" y="37303"/>
                  <a:pt x="20257" y="37853"/>
                  <a:pt x="20521" y="38315"/>
                </a:cubicBezTo>
                <a:cubicBezTo>
                  <a:pt x="21731" y="40338"/>
                  <a:pt x="22721" y="42340"/>
                  <a:pt x="24018" y="44275"/>
                </a:cubicBezTo>
                <a:cubicBezTo>
                  <a:pt x="24920" y="45639"/>
                  <a:pt x="25932" y="47024"/>
                  <a:pt x="27229" y="48124"/>
                </a:cubicBezTo>
                <a:cubicBezTo>
                  <a:pt x="27779" y="48586"/>
                  <a:pt x="28329" y="49048"/>
                  <a:pt x="28769" y="49686"/>
                </a:cubicBezTo>
                <a:cubicBezTo>
                  <a:pt x="30331" y="51797"/>
                  <a:pt x="31892" y="53997"/>
                  <a:pt x="34004" y="55646"/>
                </a:cubicBezTo>
                <a:cubicBezTo>
                  <a:pt x="35191" y="56636"/>
                  <a:pt x="36291" y="57736"/>
                  <a:pt x="37479" y="58659"/>
                </a:cubicBezTo>
                <a:cubicBezTo>
                  <a:pt x="38315" y="59297"/>
                  <a:pt x="39128" y="59759"/>
                  <a:pt x="39964" y="60221"/>
                </a:cubicBezTo>
                <a:cubicBezTo>
                  <a:pt x="40132" y="60335"/>
                  <a:pt x="40343" y="60388"/>
                  <a:pt x="40564" y="60388"/>
                </a:cubicBezTo>
                <a:cubicBezTo>
                  <a:pt x="41070" y="60388"/>
                  <a:pt x="41633" y="60114"/>
                  <a:pt x="41878" y="59671"/>
                </a:cubicBezTo>
                <a:cubicBezTo>
                  <a:pt x="41966" y="59583"/>
                  <a:pt x="42076" y="59385"/>
                  <a:pt x="42076" y="59297"/>
                </a:cubicBezTo>
                <a:cubicBezTo>
                  <a:pt x="42164" y="59385"/>
                  <a:pt x="42252" y="59385"/>
                  <a:pt x="42252" y="59385"/>
                </a:cubicBezTo>
                <a:cubicBezTo>
                  <a:pt x="43065" y="60133"/>
                  <a:pt x="43901" y="60859"/>
                  <a:pt x="44627" y="61695"/>
                </a:cubicBezTo>
                <a:cubicBezTo>
                  <a:pt x="45133" y="62189"/>
                  <a:pt x="45732" y="62437"/>
                  <a:pt x="46318" y="62437"/>
                </a:cubicBezTo>
                <a:cubicBezTo>
                  <a:pt x="46903" y="62437"/>
                  <a:pt x="47475" y="62189"/>
                  <a:pt x="47926" y="61695"/>
                </a:cubicBezTo>
                <a:cubicBezTo>
                  <a:pt x="48014" y="61497"/>
                  <a:pt x="48124" y="61321"/>
                  <a:pt x="48300" y="61035"/>
                </a:cubicBezTo>
                <a:cubicBezTo>
                  <a:pt x="48674" y="61497"/>
                  <a:pt x="49026" y="61870"/>
                  <a:pt x="49400" y="62244"/>
                </a:cubicBezTo>
                <a:cubicBezTo>
                  <a:pt x="49692" y="62501"/>
                  <a:pt x="50017" y="62623"/>
                  <a:pt x="50336" y="62623"/>
                </a:cubicBezTo>
                <a:cubicBezTo>
                  <a:pt x="50809" y="62623"/>
                  <a:pt x="51271" y="62356"/>
                  <a:pt x="51599" y="61870"/>
                </a:cubicBezTo>
                <a:cubicBezTo>
                  <a:pt x="51687" y="61783"/>
                  <a:pt x="51775" y="61409"/>
                  <a:pt x="51863" y="61409"/>
                </a:cubicBezTo>
                <a:cubicBezTo>
                  <a:pt x="52325" y="61409"/>
                  <a:pt x="52325" y="61035"/>
                  <a:pt x="52237" y="60859"/>
                </a:cubicBezTo>
                <a:cubicBezTo>
                  <a:pt x="52149" y="60309"/>
                  <a:pt x="51973" y="59759"/>
                  <a:pt x="51687" y="59209"/>
                </a:cubicBezTo>
                <a:cubicBezTo>
                  <a:pt x="51599" y="58747"/>
                  <a:pt x="51313" y="58395"/>
                  <a:pt x="51049" y="58021"/>
                </a:cubicBezTo>
                <a:lnTo>
                  <a:pt x="51049" y="58021"/>
                </a:lnTo>
                <a:cubicBezTo>
                  <a:pt x="51441" y="58164"/>
                  <a:pt x="51792" y="58243"/>
                  <a:pt x="52095" y="58243"/>
                </a:cubicBezTo>
                <a:cubicBezTo>
                  <a:pt x="52776" y="58243"/>
                  <a:pt x="53215" y="57839"/>
                  <a:pt x="53337" y="56834"/>
                </a:cubicBezTo>
                <a:cubicBezTo>
                  <a:pt x="53425" y="56922"/>
                  <a:pt x="53425" y="57010"/>
                  <a:pt x="53623" y="57186"/>
                </a:cubicBezTo>
                <a:cubicBezTo>
                  <a:pt x="53623" y="56922"/>
                  <a:pt x="53799" y="56834"/>
                  <a:pt x="53711" y="56746"/>
                </a:cubicBezTo>
                <a:cubicBezTo>
                  <a:pt x="53711" y="56196"/>
                  <a:pt x="53711" y="55734"/>
                  <a:pt x="53513" y="55272"/>
                </a:cubicBezTo>
                <a:cubicBezTo>
                  <a:pt x="53425" y="54898"/>
                  <a:pt x="53249" y="54436"/>
                  <a:pt x="53161" y="54085"/>
                </a:cubicBezTo>
                <a:cubicBezTo>
                  <a:pt x="52787" y="53161"/>
                  <a:pt x="52523" y="52149"/>
                  <a:pt x="51973" y="51247"/>
                </a:cubicBezTo>
                <a:cubicBezTo>
                  <a:pt x="51423" y="50324"/>
                  <a:pt x="50961" y="49224"/>
                  <a:pt x="50411" y="48300"/>
                </a:cubicBezTo>
                <a:cubicBezTo>
                  <a:pt x="50038" y="47486"/>
                  <a:pt x="49664" y="46650"/>
                  <a:pt x="49224" y="46013"/>
                </a:cubicBezTo>
                <a:cubicBezTo>
                  <a:pt x="48014" y="44275"/>
                  <a:pt x="46738" y="42538"/>
                  <a:pt x="45551" y="40888"/>
                </a:cubicBezTo>
                <a:cubicBezTo>
                  <a:pt x="45177" y="40426"/>
                  <a:pt x="44913" y="39876"/>
                  <a:pt x="44627" y="39326"/>
                </a:cubicBezTo>
                <a:cubicBezTo>
                  <a:pt x="43989" y="38139"/>
                  <a:pt x="43439" y="36753"/>
                  <a:pt x="42801" y="35565"/>
                </a:cubicBezTo>
                <a:cubicBezTo>
                  <a:pt x="42340" y="34840"/>
                  <a:pt x="41878" y="34004"/>
                  <a:pt x="41702" y="33102"/>
                </a:cubicBezTo>
                <a:cubicBezTo>
                  <a:pt x="41614" y="32992"/>
                  <a:pt x="41702" y="32816"/>
                  <a:pt x="41614" y="32640"/>
                </a:cubicBezTo>
                <a:lnTo>
                  <a:pt x="41614" y="32640"/>
                </a:lnTo>
                <a:cubicBezTo>
                  <a:pt x="41702" y="32684"/>
                  <a:pt x="41790" y="32684"/>
                  <a:pt x="41869" y="32684"/>
                </a:cubicBezTo>
                <a:cubicBezTo>
                  <a:pt x="41949" y="32684"/>
                  <a:pt x="42021" y="32684"/>
                  <a:pt x="42076" y="32728"/>
                </a:cubicBezTo>
                <a:cubicBezTo>
                  <a:pt x="42713" y="32992"/>
                  <a:pt x="43263" y="33278"/>
                  <a:pt x="43813" y="33740"/>
                </a:cubicBezTo>
                <a:cubicBezTo>
                  <a:pt x="44913" y="34554"/>
                  <a:pt x="46013" y="35477"/>
                  <a:pt x="47024" y="36291"/>
                </a:cubicBezTo>
                <a:cubicBezTo>
                  <a:pt x="48604" y="37551"/>
                  <a:pt x="50330" y="38338"/>
                  <a:pt x="52284" y="38338"/>
                </a:cubicBezTo>
                <a:cubicBezTo>
                  <a:pt x="52478" y="38338"/>
                  <a:pt x="52675" y="38331"/>
                  <a:pt x="52875" y="38315"/>
                </a:cubicBezTo>
                <a:cubicBezTo>
                  <a:pt x="53513" y="38227"/>
                  <a:pt x="54172" y="37941"/>
                  <a:pt x="54722" y="37391"/>
                </a:cubicBezTo>
                <a:cubicBezTo>
                  <a:pt x="55272" y="36841"/>
                  <a:pt x="55162" y="36203"/>
                  <a:pt x="54524" y="35851"/>
                </a:cubicBezTo>
                <a:cubicBezTo>
                  <a:pt x="53974" y="35477"/>
                  <a:pt x="53425" y="35191"/>
                  <a:pt x="52963" y="34928"/>
                </a:cubicBezTo>
                <a:cubicBezTo>
                  <a:pt x="52611" y="34752"/>
                  <a:pt x="52237" y="34554"/>
                  <a:pt x="51973" y="34378"/>
                </a:cubicBezTo>
                <a:cubicBezTo>
                  <a:pt x="51225" y="33652"/>
                  <a:pt x="50587" y="32816"/>
                  <a:pt x="49774" y="32178"/>
                </a:cubicBezTo>
                <a:cubicBezTo>
                  <a:pt x="48762" y="31255"/>
                  <a:pt x="47662" y="30353"/>
                  <a:pt x="46562" y="29429"/>
                </a:cubicBezTo>
                <a:cubicBezTo>
                  <a:pt x="45727" y="28703"/>
                  <a:pt x="44913" y="27867"/>
                  <a:pt x="44077" y="27054"/>
                </a:cubicBezTo>
                <a:cubicBezTo>
                  <a:pt x="43263" y="26130"/>
                  <a:pt x="42252" y="25404"/>
                  <a:pt x="40976" y="25118"/>
                </a:cubicBezTo>
                <a:cubicBezTo>
                  <a:pt x="39216" y="24744"/>
                  <a:pt x="37479" y="24304"/>
                  <a:pt x="35741" y="23842"/>
                </a:cubicBezTo>
                <a:cubicBezTo>
                  <a:pt x="34554" y="23469"/>
                  <a:pt x="33366" y="23205"/>
                  <a:pt x="32068" y="23205"/>
                </a:cubicBezTo>
                <a:cubicBezTo>
                  <a:pt x="30243" y="23095"/>
                  <a:pt x="28505" y="22369"/>
                  <a:pt x="27031" y="21357"/>
                </a:cubicBezTo>
                <a:cubicBezTo>
                  <a:pt x="26130" y="20719"/>
                  <a:pt x="25294" y="19993"/>
                  <a:pt x="24480" y="19356"/>
                </a:cubicBezTo>
                <a:cubicBezTo>
                  <a:pt x="23182" y="18432"/>
                  <a:pt x="21907" y="17508"/>
                  <a:pt x="20631" y="16606"/>
                </a:cubicBezTo>
                <a:cubicBezTo>
                  <a:pt x="18982" y="15397"/>
                  <a:pt x="17332" y="14121"/>
                  <a:pt x="15572" y="12933"/>
                </a:cubicBezTo>
                <a:cubicBezTo>
                  <a:pt x="13835" y="11658"/>
                  <a:pt x="12097" y="10360"/>
                  <a:pt x="10272" y="9172"/>
                </a:cubicBezTo>
                <a:cubicBezTo>
                  <a:pt x="6885" y="6797"/>
                  <a:pt x="3937" y="4136"/>
                  <a:pt x="1276" y="1012"/>
                </a:cubicBezTo>
                <a:cubicBezTo>
                  <a:pt x="924" y="661"/>
                  <a:pt x="462" y="375"/>
                  <a:pt x="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/>
          <p:nvPr/>
        </p:nvSpPr>
        <p:spPr>
          <a:xfrm flipH="1">
            <a:off x="2789667" y="2826"/>
            <a:ext cx="6354333" cy="618813"/>
          </a:xfrm>
          <a:custGeom>
            <a:avLst/>
            <a:gdLst/>
            <a:ahLst/>
            <a:cxnLst/>
            <a:rect l="l" t="t" r="r" b="b"/>
            <a:pathLst>
              <a:path w="162121" h="51600" extrusionOk="0">
                <a:moveTo>
                  <a:pt x="0" y="1"/>
                </a:moveTo>
                <a:lnTo>
                  <a:pt x="0" y="45639"/>
                </a:lnTo>
                <a:cubicBezTo>
                  <a:pt x="0" y="45639"/>
                  <a:pt x="14099" y="51599"/>
                  <a:pt x="29780" y="51599"/>
                </a:cubicBezTo>
                <a:cubicBezTo>
                  <a:pt x="39392" y="51599"/>
                  <a:pt x="49663" y="49312"/>
                  <a:pt x="57647" y="41988"/>
                </a:cubicBezTo>
                <a:cubicBezTo>
                  <a:pt x="64685" y="35565"/>
                  <a:pt x="70096" y="33542"/>
                  <a:pt x="75331" y="33542"/>
                </a:cubicBezTo>
                <a:cubicBezTo>
                  <a:pt x="79642" y="33542"/>
                  <a:pt x="83754" y="34928"/>
                  <a:pt x="88615" y="36291"/>
                </a:cubicBezTo>
                <a:cubicBezTo>
                  <a:pt x="93388" y="37677"/>
                  <a:pt x="98975" y="39040"/>
                  <a:pt x="105925" y="39040"/>
                </a:cubicBezTo>
                <a:cubicBezTo>
                  <a:pt x="108498" y="39040"/>
                  <a:pt x="111247" y="38865"/>
                  <a:pt x="114283" y="38491"/>
                </a:cubicBezTo>
                <a:cubicBezTo>
                  <a:pt x="143601" y="34202"/>
                  <a:pt x="162120" y="1"/>
                  <a:pt x="162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720000" y="3524625"/>
            <a:ext cx="3381000" cy="10839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715100" y="535000"/>
            <a:ext cx="5018700" cy="12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subTitle" idx="1"/>
          </p:nvPr>
        </p:nvSpPr>
        <p:spPr>
          <a:xfrm>
            <a:off x="715100" y="2070999"/>
            <a:ext cx="5018700" cy="4389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11"/>
          <p:cNvSpPr/>
          <p:nvPr/>
        </p:nvSpPr>
        <p:spPr>
          <a:xfrm rot="5400000">
            <a:off x="6178330" y="2231453"/>
            <a:ext cx="5625599" cy="954342"/>
          </a:xfrm>
          <a:custGeom>
            <a:avLst/>
            <a:gdLst/>
            <a:ahLst/>
            <a:cxnLst/>
            <a:rect l="l" t="t" r="r" b="b"/>
            <a:pathLst>
              <a:path w="162121" h="51600" extrusionOk="0">
                <a:moveTo>
                  <a:pt x="0" y="1"/>
                </a:moveTo>
                <a:lnTo>
                  <a:pt x="0" y="45639"/>
                </a:lnTo>
                <a:cubicBezTo>
                  <a:pt x="0" y="45639"/>
                  <a:pt x="14099" y="51599"/>
                  <a:pt x="29780" y="51599"/>
                </a:cubicBezTo>
                <a:cubicBezTo>
                  <a:pt x="39392" y="51599"/>
                  <a:pt x="49663" y="49312"/>
                  <a:pt x="57647" y="41988"/>
                </a:cubicBezTo>
                <a:cubicBezTo>
                  <a:pt x="64685" y="35565"/>
                  <a:pt x="70096" y="33542"/>
                  <a:pt x="75331" y="33542"/>
                </a:cubicBezTo>
                <a:cubicBezTo>
                  <a:pt x="79642" y="33542"/>
                  <a:pt x="83754" y="34928"/>
                  <a:pt x="88615" y="36291"/>
                </a:cubicBezTo>
                <a:cubicBezTo>
                  <a:pt x="93388" y="37677"/>
                  <a:pt x="98975" y="39040"/>
                  <a:pt x="105925" y="39040"/>
                </a:cubicBezTo>
                <a:cubicBezTo>
                  <a:pt x="108498" y="39040"/>
                  <a:pt x="111247" y="38865"/>
                  <a:pt x="114283" y="38491"/>
                </a:cubicBezTo>
                <a:cubicBezTo>
                  <a:pt x="143601" y="34202"/>
                  <a:pt x="162120" y="1"/>
                  <a:pt x="162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1"/>
          <p:cNvSpPr/>
          <p:nvPr/>
        </p:nvSpPr>
        <p:spPr>
          <a:xfrm rot="10800000" flipH="1">
            <a:off x="0" y="4528170"/>
            <a:ext cx="4807698" cy="615330"/>
          </a:xfrm>
          <a:custGeom>
            <a:avLst/>
            <a:gdLst/>
            <a:ahLst/>
            <a:cxnLst/>
            <a:rect l="l" t="t" r="r" b="b"/>
            <a:pathLst>
              <a:path w="162121" h="51600" extrusionOk="0">
                <a:moveTo>
                  <a:pt x="0" y="1"/>
                </a:moveTo>
                <a:lnTo>
                  <a:pt x="0" y="45639"/>
                </a:lnTo>
                <a:cubicBezTo>
                  <a:pt x="0" y="45639"/>
                  <a:pt x="14099" y="51599"/>
                  <a:pt x="29780" y="51599"/>
                </a:cubicBezTo>
                <a:cubicBezTo>
                  <a:pt x="39392" y="51599"/>
                  <a:pt x="49663" y="49312"/>
                  <a:pt x="57647" y="41988"/>
                </a:cubicBezTo>
                <a:cubicBezTo>
                  <a:pt x="64685" y="35565"/>
                  <a:pt x="70096" y="33542"/>
                  <a:pt x="75331" y="33542"/>
                </a:cubicBezTo>
                <a:cubicBezTo>
                  <a:pt x="79642" y="33542"/>
                  <a:pt x="83754" y="34928"/>
                  <a:pt x="88615" y="36291"/>
                </a:cubicBezTo>
                <a:cubicBezTo>
                  <a:pt x="93388" y="37677"/>
                  <a:pt x="98975" y="39040"/>
                  <a:pt x="105925" y="39040"/>
                </a:cubicBezTo>
                <a:cubicBezTo>
                  <a:pt x="108498" y="39040"/>
                  <a:pt x="111247" y="38865"/>
                  <a:pt x="114283" y="38491"/>
                </a:cubicBezTo>
                <a:cubicBezTo>
                  <a:pt x="143601" y="34202"/>
                  <a:pt x="162120" y="1"/>
                  <a:pt x="162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/>
          <p:nvPr/>
        </p:nvSpPr>
        <p:spPr>
          <a:xfrm flipH="1">
            <a:off x="5345846" y="-203198"/>
            <a:ext cx="3877529" cy="916545"/>
          </a:xfrm>
          <a:custGeom>
            <a:avLst/>
            <a:gdLst/>
            <a:ahLst/>
            <a:cxnLst/>
            <a:rect l="l" t="t" r="r" b="b"/>
            <a:pathLst>
              <a:path w="162121" h="51600" extrusionOk="0">
                <a:moveTo>
                  <a:pt x="0" y="1"/>
                </a:moveTo>
                <a:lnTo>
                  <a:pt x="0" y="45639"/>
                </a:lnTo>
                <a:cubicBezTo>
                  <a:pt x="0" y="45639"/>
                  <a:pt x="14099" y="51599"/>
                  <a:pt x="29780" y="51599"/>
                </a:cubicBezTo>
                <a:cubicBezTo>
                  <a:pt x="39392" y="51599"/>
                  <a:pt x="49663" y="49312"/>
                  <a:pt x="57647" y="41988"/>
                </a:cubicBezTo>
                <a:cubicBezTo>
                  <a:pt x="64685" y="35565"/>
                  <a:pt x="70096" y="33542"/>
                  <a:pt x="75331" y="33542"/>
                </a:cubicBezTo>
                <a:cubicBezTo>
                  <a:pt x="79642" y="33542"/>
                  <a:pt x="83754" y="34928"/>
                  <a:pt x="88615" y="36291"/>
                </a:cubicBezTo>
                <a:cubicBezTo>
                  <a:pt x="93388" y="37677"/>
                  <a:pt x="98975" y="39040"/>
                  <a:pt x="105925" y="39040"/>
                </a:cubicBezTo>
                <a:cubicBezTo>
                  <a:pt x="108498" y="39040"/>
                  <a:pt x="111247" y="38865"/>
                  <a:pt x="114283" y="38491"/>
                </a:cubicBezTo>
                <a:cubicBezTo>
                  <a:pt x="143601" y="34202"/>
                  <a:pt x="162120" y="1"/>
                  <a:pt x="162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5"/>
          <p:cNvSpPr/>
          <p:nvPr/>
        </p:nvSpPr>
        <p:spPr>
          <a:xfrm flipH="1">
            <a:off x="-317526" y="4369425"/>
            <a:ext cx="4198401" cy="916607"/>
          </a:xfrm>
          <a:custGeom>
            <a:avLst/>
            <a:gdLst/>
            <a:ahLst/>
            <a:cxnLst/>
            <a:rect l="l" t="t" r="r" b="b"/>
            <a:pathLst>
              <a:path w="159635" h="50852" extrusionOk="0">
                <a:moveTo>
                  <a:pt x="130317" y="1"/>
                </a:moveTo>
                <a:cubicBezTo>
                  <a:pt x="120771" y="1"/>
                  <a:pt x="110698" y="2200"/>
                  <a:pt x="102824" y="9436"/>
                </a:cubicBezTo>
                <a:cubicBezTo>
                  <a:pt x="95851" y="15858"/>
                  <a:pt x="90529" y="17772"/>
                  <a:pt x="85404" y="17772"/>
                </a:cubicBezTo>
                <a:cubicBezTo>
                  <a:pt x="81181" y="17772"/>
                  <a:pt x="77156" y="16408"/>
                  <a:pt x="72384" y="15023"/>
                </a:cubicBezTo>
                <a:cubicBezTo>
                  <a:pt x="67633" y="13659"/>
                  <a:pt x="62222" y="12273"/>
                  <a:pt x="55250" y="12273"/>
                </a:cubicBezTo>
                <a:cubicBezTo>
                  <a:pt x="52787" y="12273"/>
                  <a:pt x="50037" y="12471"/>
                  <a:pt x="47090" y="12911"/>
                </a:cubicBezTo>
                <a:cubicBezTo>
                  <a:pt x="18146" y="17134"/>
                  <a:pt x="0" y="50851"/>
                  <a:pt x="0" y="50851"/>
                </a:cubicBezTo>
                <a:lnTo>
                  <a:pt x="159547" y="50851"/>
                </a:lnTo>
                <a:lnTo>
                  <a:pt x="159635" y="5873"/>
                </a:lnTo>
                <a:cubicBezTo>
                  <a:pt x="159635" y="5873"/>
                  <a:pt x="145713" y="1"/>
                  <a:pt x="13031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5"/>
          <p:cNvSpPr/>
          <p:nvPr/>
        </p:nvSpPr>
        <p:spPr>
          <a:xfrm flipH="1">
            <a:off x="8279662" y="3546074"/>
            <a:ext cx="1235213" cy="1399467"/>
          </a:xfrm>
          <a:custGeom>
            <a:avLst/>
            <a:gdLst/>
            <a:ahLst/>
            <a:cxnLst/>
            <a:rect l="l" t="t" r="r" b="b"/>
            <a:pathLst>
              <a:path w="55273" h="62623" extrusionOk="0">
                <a:moveTo>
                  <a:pt x="41878" y="44275"/>
                </a:moveTo>
                <a:cubicBezTo>
                  <a:pt x="42515" y="45199"/>
                  <a:pt x="43175" y="46101"/>
                  <a:pt x="43813" y="47112"/>
                </a:cubicBezTo>
                <a:cubicBezTo>
                  <a:pt x="42515" y="46013"/>
                  <a:pt x="41702" y="44737"/>
                  <a:pt x="41878" y="44275"/>
                </a:cubicBezTo>
                <a:close/>
                <a:moveTo>
                  <a:pt x="46101" y="50038"/>
                </a:moveTo>
                <a:cubicBezTo>
                  <a:pt x="47200" y="51137"/>
                  <a:pt x="47926" y="52523"/>
                  <a:pt x="48564" y="53799"/>
                </a:cubicBezTo>
                <a:lnTo>
                  <a:pt x="48476" y="53887"/>
                </a:lnTo>
                <a:cubicBezTo>
                  <a:pt x="47662" y="52611"/>
                  <a:pt x="46826" y="51335"/>
                  <a:pt x="46101" y="50038"/>
                </a:cubicBezTo>
                <a:close/>
                <a:moveTo>
                  <a:pt x="0" y="1"/>
                </a:moveTo>
                <a:lnTo>
                  <a:pt x="0" y="661"/>
                </a:lnTo>
                <a:lnTo>
                  <a:pt x="0" y="7809"/>
                </a:lnTo>
                <a:lnTo>
                  <a:pt x="0" y="20631"/>
                </a:lnTo>
                <a:cubicBezTo>
                  <a:pt x="0" y="20895"/>
                  <a:pt x="0" y="21181"/>
                  <a:pt x="286" y="21357"/>
                </a:cubicBezTo>
                <a:cubicBezTo>
                  <a:pt x="4311" y="24304"/>
                  <a:pt x="8622" y="26856"/>
                  <a:pt x="12823" y="29341"/>
                </a:cubicBezTo>
                <a:cubicBezTo>
                  <a:pt x="14583" y="30353"/>
                  <a:pt x="16122" y="31540"/>
                  <a:pt x="17420" y="32904"/>
                </a:cubicBezTo>
                <a:cubicBezTo>
                  <a:pt x="18432" y="34092"/>
                  <a:pt x="19421" y="35301"/>
                  <a:pt x="19883" y="36841"/>
                </a:cubicBezTo>
                <a:cubicBezTo>
                  <a:pt x="20081" y="37303"/>
                  <a:pt x="20257" y="37853"/>
                  <a:pt x="20521" y="38315"/>
                </a:cubicBezTo>
                <a:cubicBezTo>
                  <a:pt x="21731" y="40338"/>
                  <a:pt x="22721" y="42340"/>
                  <a:pt x="24018" y="44275"/>
                </a:cubicBezTo>
                <a:cubicBezTo>
                  <a:pt x="24920" y="45639"/>
                  <a:pt x="25932" y="47024"/>
                  <a:pt x="27229" y="48124"/>
                </a:cubicBezTo>
                <a:cubicBezTo>
                  <a:pt x="27779" y="48586"/>
                  <a:pt x="28329" y="49048"/>
                  <a:pt x="28769" y="49686"/>
                </a:cubicBezTo>
                <a:cubicBezTo>
                  <a:pt x="30331" y="51797"/>
                  <a:pt x="31892" y="53997"/>
                  <a:pt x="34004" y="55646"/>
                </a:cubicBezTo>
                <a:cubicBezTo>
                  <a:pt x="35191" y="56636"/>
                  <a:pt x="36291" y="57736"/>
                  <a:pt x="37479" y="58659"/>
                </a:cubicBezTo>
                <a:cubicBezTo>
                  <a:pt x="38315" y="59297"/>
                  <a:pt x="39128" y="59759"/>
                  <a:pt x="39964" y="60221"/>
                </a:cubicBezTo>
                <a:cubicBezTo>
                  <a:pt x="40132" y="60335"/>
                  <a:pt x="40343" y="60388"/>
                  <a:pt x="40564" y="60388"/>
                </a:cubicBezTo>
                <a:cubicBezTo>
                  <a:pt x="41070" y="60388"/>
                  <a:pt x="41633" y="60114"/>
                  <a:pt x="41878" y="59671"/>
                </a:cubicBezTo>
                <a:cubicBezTo>
                  <a:pt x="41966" y="59583"/>
                  <a:pt x="42076" y="59385"/>
                  <a:pt x="42076" y="59297"/>
                </a:cubicBezTo>
                <a:cubicBezTo>
                  <a:pt x="42164" y="59385"/>
                  <a:pt x="42252" y="59385"/>
                  <a:pt x="42252" y="59385"/>
                </a:cubicBezTo>
                <a:cubicBezTo>
                  <a:pt x="43065" y="60133"/>
                  <a:pt x="43901" y="60859"/>
                  <a:pt x="44627" y="61695"/>
                </a:cubicBezTo>
                <a:cubicBezTo>
                  <a:pt x="45133" y="62189"/>
                  <a:pt x="45732" y="62437"/>
                  <a:pt x="46318" y="62437"/>
                </a:cubicBezTo>
                <a:cubicBezTo>
                  <a:pt x="46903" y="62437"/>
                  <a:pt x="47475" y="62189"/>
                  <a:pt x="47926" y="61695"/>
                </a:cubicBezTo>
                <a:cubicBezTo>
                  <a:pt x="48014" y="61497"/>
                  <a:pt x="48124" y="61321"/>
                  <a:pt x="48300" y="61035"/>
                </a:cubicBezTo>
                <a:cubicBezTo>
                  <a:pt x="48674" y="61497"/>
                  <a:pt x="49026" y="61870"/>
                  <a:pt x="49400" y="62244"/>
                </a:cubicBezTo>
                <a:cubicBezTo>
                  <a:pt x="49692" y="62501"/>
                  <a:pt x="50017" y="62623"/>
                  <a:pt x="50336" y="62623"/>
                </a:cubicBezTo>
                <a:cubicBezTo>
                  <a:pt x="50809" y="62623"/>
                  <a:pt x="51271" y="62356"/>
                  <a:pt x="51599" y="61870"/>
                </a:cubicBezTo>
                <a:cubicBezTo>
                  <a:pt x="51687" y="61783"/>
                  <a:pt x="51775" y="61409"/>
                  <a:pt x="51863" y="61409"/>
                </a:cubicBezTo>
                <a:cubicBezTo>
                  <a:pt x="52325" y="61409"/>
                  <a:pt x="52325" y="61035"/>
                  <a:pt x="52237" y="60859"/>
                </a:cubicBezTo>
                <a:cubicBezTo>
                  <a:pt x="52149" y="60309"/>
                  <a:pt x="51973" y="59759"/>
                  <a:pt x="51687" y="59209"/>
                </a:cubicBezTo>
                <a:cubicBezTo>
                  <a:pt x="51599" y="58747"/>
                  <a:pt x="51313" y="58395"/>
                  <a:pt x="51049" y="58021"/>
                </a:cubicBezTo>
                <a:lnTo>
                  <a:pt x="51049" y="58021"/>
                </a:lnTo>
                <a:cubicBezTo>
                  <a:pt x="51441" y="58164"/>
                  <a:pt x="51792" y="58243"/>
                  <a:pt x="52095" y="58243"/>
                </a:cubicBezTo>
                <a:cubicBezTo>
                  <a:pt x="52776" y="58243"/>
                  <a:pt x="53215" y="57839"/>
                  <a:pt x="53337" y="56834"/>
                </a:cubicBezTo>
                <a:cubicBezTo>
                  <a:pt x="53425" y="56922"/>
                  <a:pt x="53425" y="57010"/>
                  <a:pt x="53623" y="57186"/>
                </a:cubicBezTo>
                <a:cubicBezTo>
                  <a:pt x="53623" y="56922"/>
                  <a:pt x="53799" y="56834"/>
                  <a:pt x="53711" y="56746"/>
                </a:cubicBezTo>
                <a:cubicBezTo>
                  <a:pt x="53711" y="56196"/>
                  <a:pt x="53711" y="55734"/>
                  <a:pt x="53513" y="55272"/>
                </a:cubicBezTo>
                <a:cubicBezTo>
                  <a:pt x="53425" y="54898"/>
                  <a:pt x="53249" y="54436"/>
                  <a:pt x="53161" y="54085"/>
                </a:cubicBezTo>
                <a:cubicBezTo>
                  <a:pt x="52787" y="53161"/>
                  <a:pt x="52523" y="52149"/>
                  <a:pt x="51973" y="51247"/>
                </a:cubicBezTo>
                <a:cubicBezTo>
                  <a:pt x="51423" y="50324"/>
                  <a:pt x="50961" y="49224"/>
                  <a:pt x="50411" y="48300"/>
                </a:cubicBezTo>
                <a:cubicBezTo>
                  <a:pt x="50038" y="47486"/>
                  <a:pt x="49664" y="46650"/>
                  <a:pt x="49224" y="46013"/>
                </a:cubicBezTo>
                <a:cubicBezTo>
                  <a:pt x="48014" y="44275"/>
                  <a:pt x="46738" y="42538"/>
                  <a:pt x="45551" y="40888"/>
                </a:cubicBezTo>
                <a:cubicBezTo>
                  <a:pt x="45177" y="40426"/>
                  <a:pt x="44913" y="39876"/>
                  <a:pt x="44627" y="39326"/>
                </a:cubicBezTo>
                <a:cubicBezTo>
                  <a:pt x="43989" y="38139"/>
                  <a:pt x="43439" y="36753"/>
                  <a:pt x="42801" y="35565"/>
                </a:cubicBezTo>
                <a:cubicBezTo>
                  <a:pt x="42340" y="34840"/>
                  <a:pt x="41878" y="34004"/>
                  <a:pt x="41702" y="33102"/>
                </a:cubicBezTo>
                <a:cubicBezTo>
                  <a:pt x="41614" y="32992"/>
                  <a:pt x="41702" y="32816"/>
                  <a:pt x="41614" y="32640"/>
                </a:cubicBezTo>
                <a:lnTo>
                  <a:pt x="41614" y="32640"/>
                </a:lnTo>
                <a:cubicBezTo>
                  <a:pt x="41702" y="32684"/>
                  <a:pt x="41790" y="32684"/>
                  <a:pt x="41869" y="32684"/>
                </a:cubicBezTo>
                <a:cubicBezTo>
                  <a:pt x="41949" y="32684"/>
                  <a:pt x="42021" y="32684"/>
                  <a:pt x="42076" y="32728"/>
                </a:cubicBezTo>
                <a:cubicBezTo>
                  <a:pt x="42713" y="32992"/>
                  <a:pt x="43263" y="33278"/>
                  <a:pt x="43813" y="33740"/>
                </a:cubicBezTo>
                <a:cubicBezTo>
                  <a:pt x="44913" y="34554"/>
                  <a:pt x="46013" y="35477"/>
                  <a:pt x="47024" y="36291"/>
                </a:cubicBezTo>
                <a:cubicBezTo>
                  <a:pt x="48604" y="37551"/>
                  <a:pt x="50330" y="38338"/>
                  <a:pt x="52284" y="38338"/>
                </a:cubicBezTo>
                <a:cubicBezTo>
                  <a:pt x="52478" y="38338"/>
                  <a:pt x="52675" y="38331"/>
                  <a:pt x="52875" y="38315"/>
                </a:cubicBezTo>
                <a:cubicBezTo>
                  <a:pt x="53513" y="38227"/>
                  <a:pt x="54172" y="37941"/>
                  <a:pt x="54722" y="37391"/>
                </a:cubicBezTo>
                <a:cubicBezTo>
                  <a:pt x="55272" y="36841"/>
                  <a:pt x="55162" y="36203"/>
                  <a:pt x="54524" y="35851"/>
                </a:cubicBezTo>
                <a:cubicBezTo>
                  <a:pt x="53974" y="35477"/>
                  <a:pt x="53425" y="35191"/>
                  <a:pt x="52963" y="34928"/>
                </a:cubicBezTo>
                <a:cubicBezTo>
                  <a:pt x="52611" y="34752"/>
                  <a:pt x="52237" y="34554"/>
                  <a:pt x="51973" y="34378"/>
                </a:cubicBezTo>
                <a:cubicBezTo>
                  <a:pt x="51225" y="33652"/>
                  <a:pt x="50587" y="32816"/>
                  <a:pt x="49774" y="32178"/>
                </a:cubicBezTo>
                <a:cubicBezTo>
                  <a:pt x="48762" y="31255"/>
                  <a:pt x="47662" y="30353"/>
                  <a:pt x="46562" y="29429"/>
                </a:cubicBezTo>
                <a:cubicBezTo>
                  <a:pt x="45727" y="28703"/>
                  <a:pt x="44913" y="27867"/>
                  <a:pt x="44077" y="27054"/>
                </a:cubicBezTo>
                <a:cubicBezTo>
                  <a:pt x="43263" y="26130"/>
                  <a:pt x="42252" y="25404"/>
                  <a:pt x="40976" y="25118"/>
                </a:cubicBezTo>
                <a:cubicBezTo>
                  <a:pt x="39216" y="24744"/>
                  <a:pt x="37479" y="24304"/>
                  <a:pt x="35741" y="23842"/>
                </a:cubicBezTo>
                <a:cubicBezTo>
                  <a:pt x="34554" y="23469"/>
                  <a:pt x="33366" y="23205"/>
                  <a:pt x="32068" y="23205"/>
                </a:cubicBezTo>
                <a:cubicBezTo>
                  <a:pt x="30243" y="23095"/>
                  <a:pt x="28505" y="22369"/>
                  <a:pt x="27031" y="21357"/>
                </a:cubicBezTo>
                <a:cubicBezTo>
                  <a:pt x="26130" y="20719"/>
                  <a:pt x="25294" y="19993"/>
                  <a:pt x="24480" y="19356"/>
                </a:cubicBezTo>
                <a:cubicBezTo>
                  <a:pt x="23182" y="18432"/>
                  <a:pt x="21907" y="17508"/>
                  <a:pt x="20631" y="16606"/>
                </a:cubicBezTo>
                <a:cubicBezTo>
                  <a:pt x="18982" y="15397"/>
                  <a:pt x="17332" y="14121"/>
                  <a:pt x="15572" y="12933"/>
                </a:cubicBezTo>
                <a:cubicBezTo>
                  <a:pt x="13835" y="11658"/>
                  <a:pt x="12097" y="10360"/>
                  <a:pt x="10272" y="9172"/>
                </a:cubicBezTo>
                <a:cubicBezTo>
                  <a:pt x="6885" y="6797"/>
                  <a:pt x="3937" y="4136"/>
                  <a:pt x="1276" y="1012"/>
                </a:cubicBezTo>
                <a:cubicBezTo>
                  <a:pt x="924" y="661"/>
                  <a:pt x="462" y="375"/>
                  <a:pt x="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/>
          <p:nvPr/>
        </p:nvSpPr>
        <p:spPr>
          <a:xfrm rot="-5400000" flipH="1">
            <a:off x="6787801" y="2636596"/>
            <a:ext cx="4198800" cy="916607"/>
          </a:xfrm>
          <a:custGeom>
            <a:avLst/>
            <a:gdLst/>
            <a:ahLst/>
            <a:cxnLst/>
            <a:rect l="l" t="t" r="r" b="b"/>
            <a:pathLst>
              <a:path w="159635" h="50852" extrusionOk="0">
                <a:moveTo>
                  <a:pt x="130317" y="1"/>
                </a:moveTo>
                <a:cubicBezTo>
                  <a:pt x="120771" y="1"/>
                  <a:pt x="110698" y="2200"/>
                  <a:pt x="102824" y="9436"/>
                </a:cubicBezTo>
                <a:cubicBezTo>
                  <a:pt x="95851" y="15858"/>
                  <a:pt x="90529" y="17772"/>
                  <a:pt x="85404" y="17772"/>
                </a:cubicBezTo>
                <a:cubicBezTo>
                  <a:pt x="81181" y="17772"/>
                  <a:pt x="77156" y="16408"/>
                  <a:pt x="72384" y="15023"/>
                </a:cubicBezTo>
                <a:cubicBezTo>
                  <a:pt x="67633" y="13659"/>
                  <a:pt x="62222" y="12273"/>
                  <a:pt x="55250" y="12273"/>
                </a:cubicBezTo>
                <a:cubicBezTo>
                  <a:pt x="52787" y="12273"/>
                  <a:pt x="50037" y="12471"/>
                  <a:pt x="47090" y="12911"/>
                </a:cubicBezTo>
                <a:cubicBezTo>
                  <a:pt x="18146" y="17134"/>
                  <a:pt x="0" y="50851"/>
                  <a:pt x="0" y="50851"/>
                </a:cubicBezTo>
                <a:lnTo>
                  <a:pt x="159547" y="50851"/>
                </a:lnTo>
                <a:lnTo>
                  <a:pt x="159635" y="5873"/>
                </a:lnTo>
                <a:cubicBezTo>
                  <a:pt x="159635" y="5873"/>
                  <a:pt x="145713" y="1"/>
                  <a:pt x="13031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6"/>
          <p:cNvSpPr/>
          <p:nvPr/>
        </p:nvSpPr>
        <p:spPr>
          <a:xfrm rot="-5399699">
            <a:off x="-2194934" y="2355869"/>
            <a:ext cx="4635445" cy="1041417"/>
          </a:xfrm>
          <a:custGeom>
            <a:avLst/>
            <a:gdLst/>
            <a:ahLst/>
            <a:cxnLst/>
            <a:rect l="l" t="t" r="r" b="b"/>
            <a:pathLst>
              <a:path w="162121" h="51600" extrusionOk="0">
                <a:moveTo>
                  <a:pt x="0" y="1"/>
                </a:moveTo>
                <a:lnTo>
                  <a:pt x="0" y="45639"/>
                </a:lnTo>
                <a:cubicBezTo>
                  <a:pt x="0" y="45639"/>
                  <a:pt x="14099" y="51599"/>
                  <a:pt x="29780" y="51599"/>
                </a:cubicBezTo>
                <a:cubicBezTo>
                  <a:pt x="39392" y="51599"/>
                  <a:pt x="49663" y="49312"/>
                  <a:pt x="57647" y="41988"/>
                </a:cubicBezTo>
                <a:cubicBezTo>
                  <a:pt x="64685" y="35565"/>
                  <a:pt x="70096" y="33542"/>
                  <a:pt x="75331" y="33542"/>
                </a:cubicBezTo>
                <a:cubicBezTo>
                  <a:pt x="79642" y="33542"/>
                  <a:pt x="83754" y="34928"/>
                  <a:pt x="88615" y="36291"/>
                </a:cubicBezTo>
                <a:cubicBezTo>
                  <a:pt x="93388" y="37677"/>
                  <a:pt x="98975" y="39040"/>
                  <a:pt x="105925" y="39040"/>
                </a:cubicBezTo>
                <a:cubicBezTo>
                  <a:pt x="108498" y="39040"/>
                  <a:pt x="111247" y="38865"/>
                  <a:pt x="114283" y="38491"/>
                </a:cubicBezTo>
                <a:cubicBezTo>
                  <a:pt x="143601" y="34202"/>
                  <a:pt x="162120" y="1"/>
                  <a:pt x="162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legreya"/>
              <a:buNone/>
              <a:defRPr sz="3000" b="1">
                <a:solidFill>
                  <a:schemeClr val="accent5"/>
                </a:solidFill>
                <a:latin typeface="Alegreya"/>
                <a:ea typeface="Alegreya"/>
                <a:cs typeface="Alegreya"/>
                <a:sym typeface="Alegrey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●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○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■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●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○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■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●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○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Char char="■"/>
              <a:defRPr sz="1200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6" r:id="rId3"/>
    <p:sldLayoutId id="2147483657" r:id="rId4"/>
    <p:sldLayoutId id="2147483658" r:id="rId5"/>
    <p:sldLayoutId id="2147483671" r:id="rId6"/>
    <p:sldLayoutId id="2147483672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199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>
            <a:spLocks noGrp="1"/>
          </p:cNvSpPr>
          <p:nvPr>
            <p:ph type="ctrTitle"/>
          </p:nvPr>
        </p:nvSpPr>
        <p:spPr>
          <a:xfrm>
            <a:off x="1324079" y="747507"/>
            <a:ext cx="6495842" cy="17056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Reaching Diverse Communities Panel</a:t>
            </a:r>
            <a:endParaRPr sz="6000" dirty="0"/>
          </a:p>
        </p:txBody>
      </p:sp>
      <p:sp>
        <p:nvSpPr>
          <p:cNvPr id="183" name="Google Shape;183;p30"/>
          <p:cNvSpPr txBox="1">
            <a:spLocks noGrp="1"/>
          </p:cNvSpPr>
          <p:nvPr>
            <p:ph type="subTitle" idx="1"/>
          </p:nvPr>
        </p:nvSpPr>
        <p:spPr>
          <a:xfrm>
            <a:off x="1978800" y="2315516"/>
            <a:ext cx="5186400" cy="437700"/>
          </a:xfrm>
          <a:prstGeom prst="rect">
            <a:avLst/>
          </a:prstGeom>
          <a:solidFill>
            <a:srgbClr val="80AF6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Facilitated by Kimberly Grimes</a:t>
            </a:r>
            <a:endParaRPr dirty="0"/>
          </a:p>
        </p:txBody>
      </p:sp>
      <p:sp>
        <p:nvSpPr>
          <p:cNvPr id="184" name="Google Shape;184;p30"/>
          <p:cNvSpPr/>
          <p:nvPr/>
        </p:nvSpPr>
        <p:spPr>
          <a:xfrm rot="8100000">
            <a:off x="6939488" y="-792414"/>
            <a:ext cx="2555255" cy="1950409"/>
          </a:xfrm>
          <a:custGeom>
            <a:avLst/>
            <a:gdLst/>
            <a:ahLst/>
            <a:cxnLst/>
            <a:rect l="l" t="t" r="r" b="b"/>
            <a:pathLst>
              <a:path w="82655" h="63090" extrusionOk="0">
                <a:moveTo>
                  <a:pt x="0" y="0"/>
                </a:moveTo>
                <a:cubicBezTo>
                  <a:pt x="176" y="176"/>
                  <a:pt x="374" y="374"/>
                  <a:pt x="550" y="550"/>
                </a:cubicBezTo>
                <a:cubicBezTo>
                  <a:pt x="3299" y="2661"/>
                  <a:pt x="6137" y="4861"/>
                  <a:pt x="8974" y="6972"/>
                </a:cubicBezTo>
                <a:cubicBezTo>
                  <a:pt x="11635" y="8974"/>
                  <a:pt x="14385" y="10997"/>
                  <a:pt x="17046" y="13021"/>
                </a:cubicBezTo>
                <a:cubicBezTo>
                  <a:pt x="19069" y="14582"/>
                  <a:pt x="20895" y="16232"/>
                  <a:pt x="22918" y="17881"/>
                </a:cubicBezTo>
                <a:cubicBezTo>
                  <a:pt x="24194" y="18871"/>
                  <a:pt x="25558" y="19795"/>
                  <a:pt x="26855" y="20807"/>
                </a:cubicBezTo>
                <a:cubicBezTo>
                  <a:pt x="28967" y="22632"/>
                  <a:pt x="31056" y="24480"/>
                  <a:pt x="32816" y="26679"/>
                </a:cubicBezTo>
                <a:cubicBezTo>
                  <a:pt x="34092" y="28131"/>
                  <a:pt x="35191" y="29692"/>
                  <a:pt x="35829" y="31518"/>
                </a:cubicBezTo>
                <a:cubicBezTo>
                  <a:pt x="36115" y="32442"/>
                  <a:pt x="36467" y="33453"/>
                  <a:pt x="36929" y="34267"/>
                </a:cubicBezTo>
                <a:cubicBezTo>
                  <a:pt x="38314" y="36840"/>
                  <a:pt x="39766" y="39326"/>
                  <a:pt x="41064" y="41877"/>
                </a:cubicBezTo>
                <a:cubicBezTo>
                  <a:pt x="42053" y="43615"/>
                  <a:pt x="43065" y="45264"/>
                  <a:pt x="44539" y="46650"/>
                </a:cubicBezTo>
                <a:cubicBezTo>
                  <a:pt x="44715" y="46826"/>
                  <a:pt x="44803" y="47112"/>
                  <a:pt x="44913" y="47288"/>
                </a:cubicBezTo>
                <a:cubicBezTo>
                  <a:pt x="45353" y="48761"/>
                  <a:pt x="45814" y="50125"/>
                  <a:pt x="46364" y="51511"/>
                </a:cubicBezTo>
                <a:cubicBezTo>
                  <a:pt x="46738" y="52698"/>
                  <a:pt x="47200" y="53886"/>
                  <a:pt x="47750" y="54986"/>
                </a:cubicBezTo>
                <a:cubicBezTo>
                  <a:pt x="48212" y="55997"/>
                  <a:pt x="48762" y="57009"/>
                  <a:pt x="49400" y="58021"/>
                </a:cubicBezTo>
                <a:cubicBezTo>
                  <a:pt x="50301" y="59208"/>
                  <a:pt x="51225" y="60484"/>
                  <a:pt x="52149" y="61672"/>
                </a:cubicBezTo>
                <a:cubicBezTo>
                  <a:pt x="52595" y="62185"/>
                  <a:pt x="53215" y="62450"/>
                  <a:pt x="53821" y="62450"/>
                </a:cubicBezTo>
                <a:cubicBezTo>
                  <a:pt x="54201" y="62450"/>
                  <a:pt x="54576" y="62346"/>
                  <a:pt x="54898" y="62134"/>
                </a:cubicBezTo>
                <a:cubicBezTo>
                  <a:pt x="55712" y="61584"/>
                  <a:pt x="55910" y="60770"/>
                  <a:pt x="55360" y="59670"/>
                </a:cubicBezTo>
                <a:cubicBezTo>
                  <a:pt x="54898" y="58747"/>
                  <a:pt x="54348" y="57823"/>
                  <a:pt x="53886" y="56921"/>
                </a:cubicBezTo>
                <a:cubicBezTo>
                  <a:pt x="53249" y="55535"/>
                  <a:pt x="52501" y="54172"/>
                  <a:pt x="51863" y="52786"/>
                </a:cubicBezTo>
                <a:cubicBezTo>
                  <a:pt x="51511" y="51972"/>
                  <a:pt x="51313" y="51137"/>
                  <a:pt x="51049" y="50323"/>
                </a:cubicBezTo>
                <a:cubicBezTo>
                  <a:pt x="50675" y="49399"/>
                  <a:pt x="50301" y="48475"/>
                  <a:pt x="50037" y="47574"/>
                </a:cubicBezTo>
                <a:cubicBezTo>
                  <a:pt x="49861" y="47112"/>
                  <a:pt x="50125" y="46738"/>
                  <a:pt x="50587" y="46562"/>
                </a:cubicBezTo>
                <a:cubicBezTo>
                  <a:pt x="50902" y="46455"/>
                  <a:pt x="51179" y="46402"/>
                  <a:pt x="51428" y="46402"/>
                </a:cubicBezTo>
                <a:cubicBezTo>
                  <a:pt x="52052" y="46402"/>
                  <a:pt x="52507" y="46732"/>
                  <a:pt x="52963" y="47376"/>
                </a:cubicBezTo>
                <a:cubicBezTo>
                  <a:pt x="53161" y="47662"/>
                  <a:pt x="53249" y="47837"/>
                  <a:pt x="53425" y="48123"/>
                </a:cubicBezTo>
                <a:cubicBezTo>
                  <a:pt x="54700" y="50499"/>
                  <a:pt x="56086" y="52874"/>
                  <a:pt x="58109" y="54810"/>
                </a:cubicBezTo>
                <a:cubicBezTo>
                  <a:pt x="60661" y="57273"/>
                  <a:pt x="63058" y="59846"/>
                  <a:pt x="65521" y="62420"/>
                </a:cubicBezTo>
                <a:cubicBezTo>
                  <a:pt x="66023" y="62861"/>
                  <a:pt x="66654" y="63089"/>
                  <a:pt x="67260" y="63089"/>
                </a:cubicBezTo>
                <a:cubicBezTo>
                  <a:pt x="67770" y="63089"/>
                  <a:pt x="68262" y="62927"/>
                  <a:pt x="68645" y="62596"/>
                </a:cubicBezTo>
                <a:cubicBezTo>
                  <a:pt x="69546" y="61870"/>
                  <a:pt x="69832" y="60946"/>
                  <a:pt x="69106" y="60110"/>
                </a:cubicBezTo>
                <a:cubicBezTo>
                  <a:pt x="67633" y="58461"/>
                  <a:pt x="66159" y="56723"/>
                  <a:pt x="64708" y="55074"/>
                </a:cubicBezTo>
                <a:cubicBezTo>
                  <a:pt x="64048" y="54348"/>
                  <a:pt x="63498" y="53622"/>
                  <a:pt x="62948" y="52874"/>
                </a:cubicBezTo>
                <a:cubicBezTo>
                  <a:pt x="62046" y="51686"/>
                  <a:pt x="61210" y="50411"/>
                  <a:pt x="60309" y="49223"/>
                </a:cubicBezTo>
                <a:cubicBezTo>
                  <a:pt x="59561" y="48013"/>
                  <a:pt x="58747" y="46914"/>
                  <a:pt x="57911" y="45726"/>
                </a:cubicBezTo>
                <a:cubicBezTo>
                  <a:pt x="58129" y="45606"/>
                  <a:pt x="58348" y="45548"/>
                  <a:pt x="58561" y="45548"/>
                </a:cubicBezTo>
                <a:cubicBezTo>
                  <a:pt x="58973" y="45548"/>
                  <a:pt x="59359" y="45767"/>
                  <a:pt x="59649" y="46188"/>
                </a:cubicBezTo>
                <a:cubicBezTo>
                  <a:pt x="60111" y="46650"/>
                  <a:pt x="60485" y="47288"/>
                  <a:pt x="60859" y="47749"/>
                </a:cubicBezTo>
                <a:cubicBezTo>
                  <a:pt x="62046" y="49223"/>
                  <a:pt x="63146" y="50587"/>
                  <a:pt x="64334" y="51862"/>
                </a:cubicBezTo>
                <a:cubicBezTo>
                  <a:pt x="65807" y="53424"/>
                  <a:pt x="67347" y="54810"/>
                  <a:pt x="68821" y="56371"/>
                </a:cubicBezTo>
                <a:cubicBezTo>
                  <a:pt x="70382" y="57911"/>
                  <a:pt x="71856" y="59560"/>
                  <a:pt x="73395" y="61210"/>
                </a:cubicBezTo>
                <a:cubicBezTo>
                  <a:pt x="73776" y="61667"/>
                  <a:pt x="74252" y="61892"/>
                  <a:pt x="74779" y="61892"/>
                </a:cubicBezTo>
                <a:cubicBezTo>
                  <a:pt x="75013" y="61892"/>
                  <a:pt x="75257" y="61848"/>
                  <a:pt x="75507" y="61760"/>
                </a:cubicBezTo>
                <a:cubicBezTo>
                  <a:pt x="76694" y="61320"/>
                  <a:pt x="77794" y="59560"/>
                  <a:pt x="76694" y="58197"/>
                </a:cubicBezTo>
                <a:cubicBezTo>
                  <a:pt x="76145" y="57471"/>
                  <a:pt x="75595" y="56723"/>
                  <a:pt x="75045" y="55997"/>
                </a:cubicBezTo>
                <a:lnTo>
                  <a:pt x="72582" y="52698"/>
                </a:lnTo>
                <a:cubicBezTo>
                  <a:pt x="71746" y="51774"/>
                  <a:pt x="71020" y="50763"/>
                  <a:pt x="70206" y="49861"/>
                </a:cubicBezTo>
                <a:cubicBezTo>
                  <a:pt x="69370" y="48937"/>
                  <a:pt x="68557" y="48013"/>
                  <a:pt x="67721" y="47112"/>
                </a:cubicBezTo>
                <a:cubicBezTo>
                  <a:pt x="67259" y="46562"/>
                  <a:pt x="66709" y="46188"/>
                  <a:pt x="66247" y="45638"/>
                </a:cubicBezTo>
                <a:cubicBezTo>
                  <a:pt x="65345" y="44824"/>
                  <a:pt x="64422" y="43900"/>
                  <a:pt x="63608" y="42977"/>
                </a:cubicBezTo>
                <a:cubicBezTo>
                  <a:pt x="63498" y="42889"/>
                  <a:pt x="63410" y="42713"/>
                  <a:pt x="63410" y="42625"/>
                </a:cubicBezTo>
                <a:cubicBezTo>
                  <a:pt x="63498" y="42625"/>
                  <a:pt x="63498" y="42515"/>
                  <a:pt x="63498" y="42515"/>
                </a:cubicBezTo>
                <a:lnTo>
                  <a:pt x="63784" y="42515"/>
                </a:lnTo>
                <a:cubicBezTo>
                  <a:pt x="63883" y="42501"/>
                  <a:pt x="63982" y="42494"/>
                  <a:pt x="64081" y="42494"/>
                </a:cubicBezTo>
                <a:cubicBezTo>
                  <a:pt x="64616" y="42494"/>
                  <a:pt x="65131" y="42693"/>
                  <a:pt x="65521" y="43065"/>
                </a:cubicBezTo>
                <a:cubicBezTo>
                  <a:pt x="66995" y="44450"/>
                  <a:pt x="68645" y="45638"/>
                  <a:pt x="70294" y="46738"/>
                </a:cubicBezTo>
                <a:cubicBezTo>
                  <a:pt x="71746" y="47662"/>
                  <a:pt x="73219" y="48761"/>
                  <a:pt x="74605" y="49861"/>
                </a:cubicBezTo>
                <a:cubicBezTo>
                  <a:pt x="75507" y="50587"/>
                  <a:pt x="76343" y="51511"/>
                  <a:pt x="77354" y="52236"/>
                </a:cubicBezTo>
                <a:cubicBezTo>
                  <a:pt x="77992" y="52786"/>
                  <a:pt x="78718" y="53160"/>
                  <a:pt x="79554" y="53512"/>
                </a:cubicBezTo>
                <a:cubicBezTo>
                  <a:pt x="79807" y="53628"/>
                  <a:pt x="80063" y="53683"/>
                  <a:pt x="80314" y="53683"/>
                </a:cubicBezTo>
                <a:cubicBezTo>
                  <a:pt x="80869" y="53683"/>
                  <a:pt x="81402" y="53416"/>
                  <a:pt x="81841" y="52962"/>
                </a:cubicBezTo>
                <a:cubicBezTo>
                  <a:pt x="82391" y="52236"/>
                  <a:pt x="82655" y="51423"/>
                  <a:pt x="82105" y="50587"/>
                </a:cubicBezTo>
                <a:cubicBezTo>
                  <a:pt x="81643" y="49861"/>
                  <a:pt x="81005" y="49113"/>
                  <a:pt x="80280" y="48387"/>
                </a:cubicBezTo>
                <a:cubicBezTo>
                  <a:pt x="78894" y="47024"/>
                  <a:pt x="77354" y="45814"/>
                  <a:pt x="75969" y="44274"/>
                </a:cubicBezTo>
                <a:cubicBezTo>
                  <a:pt x="74143" y="42339"/>
                  <a:pt x="72032" y="40865"/>
                  <a:pt x="69832" y="39326"/>
                </a:cubicBezTo>
                <a:cubicBezTo>
                  <a:pt x="68821" y="38490"/>
                  <a:pt x="67633" y="37852"/>
                  <a:pt x="66709" y="37016"/>
                </a:cubicBezTo>
                <a:cubicBezTo>
                  <a:pt x="65521" y="35917"/>
                  <a:pt x="64510" y="34729"/>
                  <a:pt x="63498" y="33629"/>
                </a:cubicBezTo>
                <a:cubicBezTo>
                  <a:pt x="62596" y="32727"/>
                  <a:pt x="62134" y="31518"/>
                  <a:pt x="61760" y="30330"/>
                </a:cubicBezTo>
                <a:cubicBezTo>
                  <a:pt x="61496" y="29604"/>
                  <a:pt x="61672" y="29428"/>
                  <a:pt x="62398" y="29318"/>
                </a:cubicBezTo>
                <a:cubicBezTo>
                  <a:pt x="62541" y="29274"/>
                  <a:pt x="62679" y="29252"/>
                  <a:pt x="62816" y="29252"/>
                </a:cubicBezTo>
                <a:cubicBezTo>
                  <a:pt x="62954" y="29252"/>
                  <a:pt x="63091" y="29274"/>
                  <a:pt x="63234" y="29318"/>
                </a:cubicBezTo>
                <a:cubicBezTo>
                  <a:pt x="64158" y="29604"/>
                  <a:pt x="65059" y="29978"/>
                  <a:pt x="65983" y="30330"/>
                </a:cubicBezTo>
                <a:cubicBezTo>
                  <a:pt x="67259" y="30704"/>
                  <a:pt x="68557" y="31254"/>
                  <a:pt x="69832" y="31518"/>
                </a:cubicBezTo>
                <a:cubicBezTo>
                  <a:pt x="70338" y="31604"/>
                  <a:pt x="70839" y="31646"/>
                  <a:pt x="71334" y="31646"/>
                </a:cubicBezTo>
                <a:cubicBezTo>
                  <a:pt x="72992" y="31646"/>
                  <a:pt x="74583" y="31177"/>
                  <a:pt x="76057" y="30330"/>
                </a:cubicBezTo>
                <a:cubicBezTo>
                  <a:pt x="76980" y="29868"/>
                  <a:pt x="77530" y="29054"/>
                  <a:pt x="77706" y="28043"/>
                </a:cubicBezTo>
                <a:cubicBezTo>
                  <a:pt x="77794" y="27229"/>
                  <a:pt x="77530" y="26855"/>
                  <a:pt x="76804" y="26767"/>
                </a:cubicBezTo>
                <a:cubicBezTo>
                  <a:pt x="76387" y="26723"/>
                  <a:pt x="75974" y="26723"/>
                  <a:pt x="75562" y="26723"/>
                </a:cubicBezTo>
                <a:cubicBezTo>
                  <a:pt x="75149" y="26723"/>
                  <a:pt x="74737" y="26723"/>
                  <a:pt x="74319" y="26679"/>
                </a:cubicBezTo>
                <a:cubicBezTo>
                  <a:pt x="74019" y="26679"/>
                  <a:pt x="73699" y="26698"/>
                  <a:pt x="73388" y="26698"/>
                </a:cubicBezTo>
                <a:cubicBezTo>
                  <a:pt x="73037" y="26698"/>
                  <a:pt x="72697" y="26674"/>
                  <a:pt x="72406" y="26569"/>
                </a:cubicBezTo>
                <a:cubicBezTo>
                  <a:pt x="71306" y="26305"/>
                  <a:pt x="70294" y="25931"/>
                  <a:pt x="69194" y="25469"/>
                </a:cubicBezTo>
                <a:cubicBezTo>
                  <a:pt x="67259" y="24656"/>
                  <a:pt x="65345" y="23820"/>
                  <a:pt x="63410" y="22918"/>
                </a:cubicBezTo>
                <a:cubicBezTo>
                  <a:pt x="62684" y="22544"/>
                  <a:pt x="61958" y="22082"/>
                  <a:pt x="61210" y="21818"/>
                </a:cubicBezTo>
                <a:cubicBezTo>
                  <a:pt x="58835" y="20895"/>
                  <a:pt x="56460" y="19971"/>
                  <a:pt x="54062" y="19245"/>
                </a:cubicBezTo>
                <a:cubicBezTo>
                  <a:pt x="51511" y="18519"/>
                  <a:pt x="49026" y="17595"/>
                  <a:pt x="46738" y="16232"/>
                </a:cubicBezTo>
                <a:cubicBezTo>
                  <a:pt x="45177" y="15396"/>
                  <a:pt x="43813" y="14296"/>
                  <a:pt x="42427" y="13197"/>
                </a:cubicBezTo>
                <a:cubicBezTo>
                  <a:pt x="40602" y="11723"/>
                  <a:pt x="38666" y="10447"/>
                  <a:pt x="36841" y="8974"/>
                </a:cubicBezTo>
                <a:cubicBezTo>
                  <a:pt x="34179" y="6972"/>
                  <a:pt x="31606" y="4949"/>
                  <a:pt x="29055" y="2837"/>
                </a:cubicBezTo>
                <a:cubicBezTo>
                  <a:pt x="27955" y="1935"/>
                  <a:pt x="26943" y="924"/>
                  <a:pt x="25932" y="0"/>
                </a:cubicBezTo>
                <a:close/>
              </a:path>
            </a:pathLst>
          </a:custGeom>
          <a:solidFill>
            <a:srgbClr val="7D30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5" name="Google Shape;185;p30"/>
          <p:cNvSpPr/>
          <p:nvPr/>
        </p:nvSpPr>
        <p:spPr>
          <a:xfrm>
            <a:off x="-660084" y="-831944"/>
            <a:ext cx="1984163" cy="2248009"/>
          </a:xfrm>
          <a:custGeom>
            <a:avLst/>
            <a:gdLst/>
            <a:ahLst/>
            <a:cxnLst/>
            <a:rect l="l" t="t" r="r" b="b"/>
            <a:pathLst>
              <a:path w="55273" h="62623" extrusionOk="0">
                <a:moveTo>
                  <a:pt x="41878" y="44275"/>
                </a:moveTo>
                <a:cubicBezTo>
                  <a:pt x="42515" y="45199"/>
                  <a:pt x="43175" y="46101"/>
                  <a:pt x="43813" y="47112"/>
                </a:cubicBezTo>
                <a:cubicBezTo>
                  <a:pt x="42515" y="46013"/>
                  <a:pt x="41702" y="44737"/>
                  <a:pt x="41878" y="44275"/>
                </a:cubicBezTo>
                <a:close/>
                <a:moveTo>
                  <a:pt x="46101" y="50038"/>
                </a:moveTo>
                <a:cubicBezTo>
                  <a:pt x="47200" y="51137"/>
                  <a:pt x="47926" y="52523"/>
                  <a:pt x="48564" y="53799"/>
                </a:cubicBezTo>
                <a:lnTo>
                  <a:pt x="48476" y="53887"/>
                </a:lnTo>
                <a:cubicBezTo>
                  <a:pt x="47662" y="52611"/>
                  <a:pt x="46826" y="51335"/>
                  <a:pt x="46101" y="50038"/>
                </a:cubicBezTo>
                <a:close/>
                <a:moveTo>
                  <a:pt x="0" y="1"/>
                </a:moveTo>
                <a:lnTo>
                  <a:pt x="0" y="661"/>
                </a:lnTo>
                <a:lnTo>
                  <a:pt x="0" y="7809"/>
                </a:lnTo>
                <a:lnTo>
                  <a:pt x="0" y="20631"/>
                </a:lnTo>
                <a:cubicBezTo>
                  <a:pt x="0" y="20895"/>
                  <a:pt x="0" y="21181"/>
                  <a:pt x="286" y="21357"/>
                </a:cubicBezTo>
                <a:cubicBezTo>
                  <a:pt x="4311" y="24304"/>
                  <a:pt x="8622" y="26856"/>
                  <a:pt x="12823" y="29341"/>
                </a:cubicBezTo>
                <a:cubicBezTo>
                  <a:pt x="14583" y="30353"/>
                  <a:pt x="16122" y="31540"/>
                  <a:pt x="17420" y="32904"/>
                </a:cubicBezTo>
                <a:cubicBezTo>
                  <a:pt x="18432" y="34092"/>
                  <a:pt x="19421" y="35301"/>
                  <a:pt x="19883" y="36841"/>
                </a:cubicBezTo>
                <a:cubicBezTo>
                  <a:pt x="20081" y="37303"/>
                  <a:pt x="20257" y="37853"/>
                  <a:pt x="20521" y="38315"/>
                </a:cubicBezTo>
                <a:cubicBezTo>
                  <a:pt x="21731" y="40338"/>
                  <a:pt x="22721" y="42340"/>
                  <a:pt x="24018" y="44275"/>
                </a:cubicBezTo>
                <a:cubicBezTo>
                  <a:pt x="24920" y="45639"/>
                  <a:pt x="25932" y="47024"/>
                  <a:pt x="27229" y="48124"/>
                </a:cubicBezTo>
                <a:cubicBezTo>
                  <a:pt x="27779" y="48586"/>
                  <a:pt x="28329" y="49048"/>
                  <a:pt x="28769" y="49686"/>
                </a:cubicBezTo>
                <a:cubicBezTo>
                  <a:pt x="30331" y="51797"/>
                  <a:pt x="31892" y="53997"/>
                  <a:pt x="34004" y="55646"/>
                </a:cubicBezTo>
                <a:cubicBezTo>
                  <a:pt x="35191" y="56636"/>
                  <a:pt x="36291" y="57736"/>
                  <a:pt x="37479" y="58659"/>
                </a:cubicBezTo>
                <a:cubicBezTo>
                  <a:pt x="38315" y="59297"/>
                  <a:pt x="39128" y="59759"/>
                  <a:pt x="39964" y="60221"/>
                </a:cubicBezTo>
                <a:cubicBezTo>
                  <a:pt x="40132" y="60335"/>
                  <a:pt x="40343" y="60388"/>
                  <a:pt x="40564" y="60388"/>
                </a:cubicBezTo>
                <a:cubicBezTo>
                  <a:pt x="41070" y="60388"/>
                  <a:pt x="41633" y="60114"/>
                  <a:pt x="41878" y="59671"/>
                </a:cubicBezTo>
                <a:cubicBezTo>
                  <a:pt x="41966" y="59583"/>
                  <a:pt x="42076" y="59385"/>
                  <a:pt x="42076" y="59297"/>
                </a:cubicBezTo>
                <a:cubicBezTo>
                  <a:pt x="42164" y="59385"/>
                  <a:pt x="42252" y="59385"/>
                  <a:pt x="42252" y="59385"/>
                </a:cubicBezTo>
                <a:cubicBezTo>
                  <a:pt x="43065" y="60133"/>
                  <a:pt x="43901" y="60859"/>
                  <a:pt x="44627" y="61695"/>
                </a:cubicBezTo>
                <a:cubicBezTo>
                  <a:pt x="45133" y="62189"/>
                  <a:pt x="45732" y="62437"/>
                  <a:pt x="46318" y="62437"/>
                </a:cubicBezTo>
                <a:cubicBezTo>
                  <a:pt x="46903" y="62437"/>
                  <a:pt x="47475" y="62189"/>
                  <a:pt x="47926" y="61695"/>
                </a:cubicBezTo>
                <a:cubicBezTo>
                  <a:pt x="48014" y="61497"/>
                  <a:pt x="48124" y="61321"/>
                  <a:pt x="48300" y="61035"/>
                </a:cubicBezTo>
                <a:cubicBezTo>
                  <a:pt x="48674" y="61497"/>
                  <a:pt x="49026" y="61870"/>
                  <a:pt x="49400" y="62244"/>
                </a:cubicBezTo>
                <a:cubicBezTo>
                  <a:pt x="49692" y="62501"/>
                  <a:pt x="50017" y="62623"/>
                  <a:pt x="50336" y="62623"/>
                </a:cubicBezTo>
                <a:cubicBezTo>
                  <a:pt x="50809" y="62623"/>
                  <a:pt x="51271" y="62356"/>
                  <a:pt x="51599" y="61870"/>
                </a:cubicBezTo>
                <a:cubicBezTo>
                  <a:pt x="51687" y="61783"/>
                  <a:pt x="51775" y="61409"/>
                  <a:pt x="51863" y="61409"/>
                </a:cubicBezTo>
                <a:cubicBezTo>
                  <a:pt x="52325" y="61409"/>
                  <a:pt x="52325" y="61035"/>
                  <a:pt x="52237" y="60859"/>
                </a:cubicBezTo>
                <a:cubicBezTo>
                  <a:pt x="52149" y="60309"/>
                  <a:pt x="51973" y="59759"/>
                  <a:pt x="51687" y="59209"/>
                </a:cubicBezTo>
                <a:cubicBezTo>
                  <a:pt x="51599" y="58747"/>
                  <a:pt x="51313" y="58395"/>
                  <a:pt x="51049" y="58021"/>
                </a:cubicBezTo>
                <a:lnTo>
                  <a:pt x="51049" y="58021"/>
                </a:lnTo>
                <a:cubicBezTo>
                  <a:pt x="51441" y="58164"/>
                  <a:pt x="51792" y="58243"/>
                  <a:pt x="52095" y="58243"/>
                </a:cubicBezTo>
                <a:cubicBezTo>
                  <a:pt x="52776" y="58243"/>
                  <a:pt x="53215" y="57839"/>
                  <a:pt x="53337" y="56834"/>
                </a:cubicBezTo>
                <a:cubicBezTo>
                  <a:pt x="53425" y="56922"/>
                  <a:pt x="53425" y="57010"/>
                  <a:pt x="53623" y="57186"/>
                </a:cubicBezTo>
                <a:cubicBezTo>
                  <a:pt x="53623" y="56922"/>
                  <a:pt x="53799" y="56834"/>
                  <a:pt x="53711" y="56746"/>
                </a:cubicBezTo>
                <a:cubicBezTo>
                  <a:pt x="53711" y="56196"/>
                  <a:pt x="53711" y="55734"/>
                  <a:pt x="53513" y="55272"/>
                </a:cubicBezTo>
                <a:cubicBezTo>
                  <a:pt x="53425" y="54898"/>
                  <a:pt x="53249" y="54436"/>
                  <a:pt x="53161" y="54085"/>
                </a:cubicBezTo>
                <a:cubicBezTo>
                  <a:pt x="52787" y="53161"/>
                  <a:pt x="52523" y="52149"/>
                  <a:pt x="51973" y="51247"/>
                </a:cubicBezTo>
                <a:cubicBezTo>
                  <a:pt x="51423" y="50324"/>
                  <a:pt x="50961" y="49224"/>
                  <a:pt x="50411" y="48300"/>
                </a:cubicBezTo>
                <a:cubicBezTo>
                  <a:pt x="50038" y="47486"/>
                  <a:pt x="49664" y="46650"/>
                  <a:pt x="49224" y="46013"/>
                </a:cubicBezTo>
                <a:cubicBezTo>
                  <a:pt x="48014" y="44275"/>
                  <a:pt x="46738" y="42538"/>
                  <a:pt x="45551" y="40888"/>
                </a:cubicBezTo>
                <a:cubicBezTo>
                  <a:pt x="45177" y="40426"/>
                  <a:pt x="44913" y="39876"/>
                  <a:pt x="44627" y="39326"/>
                </a:cubicBezTo>
                <a:cubicBezTo>
                  <a:pt x="43989" y="38139"/>
                  <a:pt x="43439" y="36753"/>
                  <a:pt x="42801" y="35565"/>
                </a:cubicBezTo>
                <a:cubicBezTo>
                  <a:pt x="42340" y="34840"/>
                  <a:pt x="41878" y="34004"/>
                  <a:pt x="41702" y="33102"/>
                </a:cubicBezTo>
                <a:cubicBezTo>
                  <a:pt x="41614" y="32992"/>
                  <a:pt x="41702" y="32816"/>
                  <a:pt x="41614" y="32640"/>
                </a:cubicBezTo>
                <a:lnTo>
                  <a:pt x="41614" y="32640"/>
                </a:lnTo>
                <a:cubicBezTo>
                  <a:pt x="41702" y="32684"/>
                  <a:pt x="41790" y="32684"/>
                  <a:pt x="41869" y="32684"/>
                </a:cubicBezTo>
                <a:cubicBezTo>
                  <a:pt x="41949" y="32684"/>
                  <a:pt x="42021" y="32684"/>
                  <a:pt x="42076" y="32728"/>
                </a:cubicBezTo>
                <a:cubicBezTo>
                  <a:pt x="42713" y="32992"/>
                  <a:pt x="43263" y="33278"/>
                  <a:pt x="43813" y="33740"/>
                </a:cubicBezTo>
                <a:cubicBezTo>
                  <a:pt x="44913" y="34554"/>
                  <a:pt x="46013" y="35477"/>
                  <a:pt x="47024" y="36291"/>
                </a:cubicBezTo>
                <a:cubicBezTo>
                  <a:pt x="48604" y="37551"/>
                  <a:pt x="50330" y="38338"/>
                  <a:pt x="52284" y="38338"/>
                </a:cubicBezTo>
                <a:cubicBezTo>
                  <a:pt x="52478" y="38338"/>
                  <a:pt x="52675" y="38331"/>
                  <a:pt x="52875" y="38315"/>
                </a:cubicBezTo>
                <a:cubicBezTo>
                  <a:pt x="53513" y="38227"/>
                  <a:pt x="54172" y="37941"/>
                  <a:pt x="54722" y="37391"/>
                </a:cubicBezTo>
                <a:cubicBezTo>
                  <a:pt x="55272" y="36841"/>
                  <a:pt x="55162" y="36203"/>
                  <a:pt x="54524" y="35851"/>
                </a:cubicBezTo>
                <a:cubicBezTo>
                  <a:pt x="53974" y="35477"/>
                  <a:pt x="53425" y="35191"/>
                  <a:pt x="52963" y="34928"/>
                </a:cubicBezTo>
                <a:cubicBezTo>
                  <a:pt x="52611" y="34752"/>
                  <a:pt x="52237" y="34554"/>
                  <a:pt x="51973" y="34378"/>
                </a:cubicBezTo>
                <a:cubicBezTo>
                  <a:pt x="51225" y="33652"/>
                  <a:pt x="50587" y="32816"/>
                  <a:pt x="49774" y="32178"/>
                </a:cubicBezTo>
                <a:cubicBezTo>
                  <a:pt x="48762" y="31255"/>
                  <a:pt x="47662" y="30353"/>
                  <a:pt x="46562" y="29429"/>
                </a:cubicBezTo>
                <a:cubicBezTo>
                  <a:pt x="45727" y="28703"/>
                  <a:pt x="44913" y="27867"/>
                  <a:pt x="44077" y="27054"/>
                </a:cubicBezTo>
                <a:cubicBezTo>
                  <a:pt x="43263" y="26130"/>
                  <a:pt x="42252" y="25404"/>
                  <a:pt x="40976" y="25118"/>
                </a:cubicBezTo>
                <a:cubicBezTo>
                  <a:pt x="39216" y="24744"/>
                  <a:pt x="37479" y="24304"/>
                  <a:pt x="35741" y="23842"/>
                </a:cubicBezTo>
                <a:cubicBezTo>
                  <a:pt x="34554" y="23469"/>
                  <a:pt x="33366" y="23205"/>
                  <a:pt x="32068" y="23205"/>
                </a:cubicBezTo>
                <a:cubicBezTo>
                  <a:pt x="30243" y="23095"/>
                  <a:pt x="28505" y="22369"/>
                  <a:pt x="27031" y="21357"/>
                </a:cubicBezTo>
                <a:cubicBezTo>
                  <a:pt x="26130" y="20719"/>
                  <a:pt x="25294" y="19993"/>
                  <a:pt x="24480" y="19356"/>
                </a:cubicBezTo>
                <a:cubicBezTo>
                  <a:pt x="23182" y="18432"/>
                  <a:pt x="21907" y="17508"/>
                  <a:pt x="20631" y="16606"/>
                </a:cubicBezTo>
                <a:cubicBezTo>
                  <a:pt x="18982" y="15397"/>
                  <a:pt x="17332" y="14121"/>
                  <a:pt x="15572" y="12933"/>
                </a:cubicBezTo>
                <a:cubicBezTo>
                  <a:pt x="13835" y="11658"/>
                  <a:pt x="12097" y="10360"/>
                  <a:pt x="10272" y="9172"/>
                </a:cubicBezTo>
                <a:cubicBezTo>
                  <a:pt x="6885" y="6797"/>
                  <a:pt x="3937" y="4136"/>
                  <a:pt x="1276" y="1012"/>
                </a:cubicBezTo>
                <a:cubicBezTo>
                  <a:pt x="924" y="661"/>
                  <a:pt x="462" y="375"/>
                  <a:pt x="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30"/>
          <p:cNvSpPr/>
          <p:nvPr/>
        </p:nvSpPr>
        <p:spPr>
          <a:xfrm rot="-4566389" flipH="1">
            <a:off x="7665259" y="3441605"/>
            <a:ext cx="2067820" cy="2078883"/>
          </a:xfrm>
          <a:custGeom>
            <a:avLst/>
            <a:gdLst/>
            <a:ahLst/>
            <a:cxnLst/>
            <a:rect l="l" t="t" r="r" b="b"/>
            <a:pathLst>
              <a:path w="56263" h="56564" extrusionOk="0">
                <a:moveTo>
                  <a:pt x="6885" y="11300"/>
                </a:moveTo>
                <a:cubicBezTo>
                  <a:pt x="8799" y="12289"/>
                  <a:pt x="10624" y="13301"/>
                  <a:pt x="12472" y="14313"/>
                </a:cubicBezTo>
                <a:cubicBezTo>
                  <a:pt x="10998" y="14049"/>
                  <a:pt x="7787" y="12201"/>
                  <a:pt x="6885" y="11476"/>
                </a:cubicBezTo>
                <a:lnTo>
                  <a:pt x="6885" y="11300"/>
                </a:lnTo>
                <a:close/>
                <a:moveTo>
                  <a:pt x="14847" y="15589"/>
                </a:moveTo>
                <a:lnTo>
                  <a:pt x="14847" y="15589"/>
                </a:lnTo>
                <a:cubicBezTo>
                  <a:pt x="15947" y="15962"/>
                  <a:pt x="17046" y="16424"/>
                  <a:pt x="17970" y="17062"/>
                </a:cubicBezTo>
                <a:cubicBezTo>
                  <a:pt x="17970" y="17150"/>
                  <a:pt x="17882" y="17150"/>
                  <a:pt x="17882" y="17238"/>
                </a:cubicBezTo>
                <a:cubicBezTo>
                  <a:pt x="16871" y="16688"/>
                  <a:pt x="15859" y="16138"/>
                  <a:pt x="14847" y="15589"/>
                </a:cubicBezTo>
                <a:close/>
                <a:moveTo>
                  <a:pt x="15221" y="20911"/>
                </a:moveTo>
                <a:cubicBezTo>
                  <a:pt x="15947" y="21285"/>
                  <a:pt x="16783" y="21637"/>
                  <a:pt x="17596" y="22011"/>
                </a:cubicBezTo>
                <a:cubicBezTo>
                  <a:pt x="17508" y="22099"/>
                  <a:pt x="17508" y="22099"/>
                  <a:pt x="17508" y="22187"/>
                </a:cubicBezTo>
                <a:cubicBezTo>
                  <a:pt x="16673" y="21747"/>
                  <a:pt x="15947" y="21373"/>
                  <a:pt x="15133" y="20999"/>
                </a:cubicBezTo>
                <a:lnTo>
                  <a:pt x="15221" y="20911"/>
                </a:lnTo>
                <a:close/>
                <a:moveTo>
                  <a:pt x="23964" y="0"/>
                </a:moveTo>
                <a:cubicBezTo>
                  <a:pt x="23623" y="0"/>
                  <a:pt x="23282" y="160"/>
                  <a:pt x="23007" y="478"/>
                </a:cubicBezTo>
                <a:cubicBezTo>
                  <a:pt x="22457" y="1204"/>
                  <a:pt x="22171" y="2040"/>
                  <a:pt x="22281" y="3052"/>
                </a:cubicBezTo>
                <a:cubicBezTo>
                  <a:pt x="22633" y="5053"/>
                  <a:pt x="23469" y="6901"/>
                  <a:pt x="25030" y="8264"/>
                </a:cubicBezTo>
                <a:cubicBezTo>
                  <a:pt x="25580" y="8726"/>
                  <a:pt x="26020" y="9188"/>
                  <a:pt x="26570" y="9650"/>
                </a:cubicBezTo>
                <a:lnTo>
                  <a:pt x="26482" y="9738"/>
                </a:lnTo>
                <a:cubicBezTo>
                  <a:pt x="25030" y="9276"/>
                  <a:pt x="23557" y="8902"/>
                  <a:pt x="22171" y="8176"/>
                </a:cubicBezTo>
                <a:cubicBezTo>
                  <a:pt x="20170" y="6989"/>
                  <a:pt x="18058" y="5889"/>
                  <a:pt x="15771" y="5141"/>
                </a:cubicBezTo>
                <a:cubicBezTo>
                  <a:pt x="14759" y="4789"/>
                  <a:pt x="13659" y="4503"/>
                  <a:pt x="12560" y="4152"/>
                </a:cubicBezTo>
                <a:cubicBezTo>
                  <a:pt x="11372" y="3778"/>
                  <a:pt x="10074" y="3404"/>
                  <a:pt x="8799" y="3052"/>
                </a:cubicBezTo>
                <a:cubicBezTo>
                  <a:pt x="8268" y="2866"/>
                  <a:pt x="7729" y="2763"/>
                  <a:pt x="7162" y="2763"/>
                </a:cubicBezTo>
                <a:cubicBezTo>
                  <a:pt x="6859" y="2763"/>
                  <a:pt x="6547" y="2793"/>
                  <a:pt x="6225" y="2854"/>
                </a:cubicBezTo>
                <a:cubicBezTo>
                  <a:pt x="5038" y="3140"/>
                  <a:pt x="4400" y="4591"/>
                  <a:pt x="5236" y="5691"/>
                </a:cubicBezTo>
                <a:cubicBezTo>
                  <a:pt x="5236" y="5801"/>
                  <a:pt x="5324" y="5889"/>
                  <a:pt x="5412" y="6065"/>
                </a:cubicBezTo>
                <a:cubicBezTo>
                  <a:pt x="4950" y="5977"/>
                  <a:pt x="4686" y="5889"/>
                  <a:pt x="4312" y="5801"/>
                </a:cubicBezTo>
                <a:cubicBezTo>
                  <a:pt x="3586" y="5603"/>
                  <a:pt x="2926" y="5339"/>
                  <a:pt x="2200" y="5339"/>
                </a:cubicBezTo>
                <a:cubicBezTo>
                  <a:pt x="1013" y="5339"/>
                  <a:pt x="89" y="6351"/>
                  <a:pt x="89" y="7539"/>
                </a:cubicBezTo>
                <a:cubicBezTo>
                  <a:pt x="1" y="8264"/>
                  <a:pt x="551" y="8638"/>
                  <a:pt x="1101" y="8990"/>
                </a:cubicBezTo>
                <a:cubicBezTo>
                  <a:pt x="1387" y="9188"/>
                  <a:pt x="1563" y="9276"/>
                  <a:pt x="1826" y="9364"/>
                </a:cubicBezTo>
                <a:cubicBezTo>
                  <a:pt x="1475" y="9738"/>
                  <a:pt x="1101" y="10002"/>
                  <a:pt x="925" y="10464"/>
                </a:cubicBezTo>
                <a:cubicBezTo>
                  <a:pt x="375" y="11388"/>
                  <a:pt x="639" y="12399"/>
                  <a:pt x="1563" y="13037"/>
                </a:cubicBezTo>
                <a:cubicBezTo>
                  <a:pt x="2288" y="13587"/>
                  <a:pt x="3124" y="14049"/>
                  <a:pt x="3850" y="14599"/>
                </a:cubicBezTo>
                <a:cubicBezTo>
                  <a:pt x="4026" y="14687"/>
                  <a:pt x="4224" y="14863"/>
                  <a:pt x="4400" y="14951"/>
                </a:cubicBezTo>
                <a:cubicBezTo>
                  <a:pt x="4224" y="15149"/>
                  <a:pt x="4136" y="15149"/>
                  <a:pt x="4026" y="15237"/>
                </a:cubicBezTo>
                <a:cubicBezTo>
                  <a:pt x="3212" y="15874"/>
                  <a:pt x="3124" y="16974"/>
                  <a:pt x="3850" y="17788"/>
                </a:cubicBezTo>
                <a:cubicBezTo>
                  <a:pt x="5324" y="19438"/>
                  <a:pt x="7061" y="20911"/>
                  <a:pt x="8799" y="22297"/>
                </a:cubicBezTo>
                <a:cubicBezTo>
                  <a:pt x="10624" y="23660"/>
                  <a:pt x="12736" y="24760"/>
                  <a:pt x="14759" y="25860"/>
                </a:cubicBezTo>
                <a:cubicBezTo>
                  <a:pt x="16123" y="26586"/>
                  <a:pt x="17332" y="27509"/>
                  <a:pt x="18520" y="28521"/>
                </a:cubicBezTo>
                <a:cubicBezTo>
                  <a:pt x="19422" y="29335"/>
                  <a:pt x="20434" y="29995"/>
                  <a:pt x="21533" y="30545"/>
                </a:cubicBezTo>
                <a:cubicBezTo>
                  <a:pt x="23381" y="31534"/>
                  <a:pt x="25294" y="32546"/>
                  <a:pt x="27230" y="33470"/>
                </a:cubicBezTo>
                <a:cubicBezTo>
                  <a:pt x="28594" y="34020"/>
                  <a:pt x="30067" y="34482"/>
                  <a:pt x="31629" y="34833"/>
                </a:cubicBezTo>
                <a:cubicBezTo>
                  <a:pt x="33168" y="35295"/>
                  <a:pt x="34554" y="36043"/>
                  <a:pt x="35830" y="36945"/>
                </a:cubicBezTo>
                <a:cubicBezTo>
                  <a:pt x="38491" y="38880"/>
                  <a:pt x="40866" y="41256"/>
                  <a:pt x="43066" y="43741"/>
                </a:cubicBezTo>
                <a:cubicBezTo>
                  <a:pt x="45001" y="45831"/>
                  <a:pt x="47025" y="47854"/>
                  <a:pt x="49026" y="49790"/>
                </a:cubicBezTo>
                <a:cubicBezTo>
                  <a:pt x="51226" y="51989"/>
                  <a:pt x="53513" y="54078"/>
                  <a:pt x="55712" y="56190"/>
                </a:cubicBezTo>
                <a:cubicBezTo>
                  <a:pt x="55910" y="56278"/>
                  <a:pt x="55998" y="56388"/>
                  <a:pt x="56262" y="56564"/>
                </a:cubicBezTo>
                <a:lnTo>
                  <a:pt x="56262" y="56014"/>
                </a:lnTo>
                <a:lnTo>
                  <a:pt x="56262" y="35383"/>
                </a:lnTo>
                <a:cubicBezTo>
                  <a:pt x="56262" y="34943"/>
                  <a:pt x="56086" y="34658"/>
                  <a:pt x="55822" y="34284"/>
                </a:cubicBezTo>
                <a:cubicBezTo>
                  <a:pt x="54063" y="32744"/>
                  <a:pt x="52237" y="31182"/>
                  <a:pt x="50500" y="29533"/>
                </a:cubicBezTo>
                <a:cubicBezTo>
                  <a:pt x="48850" y="28059"/>
                  <a:pt x="47113" y="26696"/>
                  <a:pt x="45463" y="25134"/>
                </a:cubicBezTo>
                <a:cubicBezTo>
                  <a:pt x="44275" y="24034"/>
                  <a:pt x="43176" y="22847"/>
                  <a:pt x="42890" y="21197"/>
                </a:cubicBezTo>
                <a:cubicBezTo>
                  <a:pt x="42626" y="19899"/>
                  <a:pt x="41878" y="18712"/>
                  <a:pt x="41240" y="17612"/>
                </a:cubicBezTo>
                <a:cubicBezTo>
                  <a:pt x="40316" y="16138"/>
                  <a:pt x="39591" y="14687"/>
                  <a:pt x="38667" y="13301"/>
                </a:cubicBezTo>
                <a:cubicBezTo>
                  <a:pt x="38029" y="12289"/>
                  <a:pt x="37303" y="11388"/>
                  <a:pt x="36467" y="10552"/>
                </a:cubicBezTo>
                <a:cubicBezTo>
                  <a:pt x="35918" y="10002"/>
                  <a:pt x="35192" y="9650"/>
                  <a:pt x="34554" y="9188"/>
                </a:cubicBezTo>
                <a:cubicBezTo>
                  <a:pt x="34092" y="8902"/>
                  <a:pt x="33718" y="8638"/>
                  <a:pt x="33366" y="8264"/>
                </a:cubicBezTo>
                <a:cubicBezTo>
                  <a:pt x="32816" y="7803"/>
                  <a:pt x="32179" y="7451"/>
                  <a:pt x="31717" y="6989"/>
                </a:cubicBezTo>
                <a:cubicBezTo>
                  <a:pt x="30881" y="6241"/>
                  <a:pt x="30155" y="5603"/>
                  <a:pt x="29319" y="4877"/>
                </a:cubicBezTo>
                <a:cubicBezTo>
                  <a:pt x="28879" y="4503"/>
                  <a:pt x="28418" y="4240"/>
                  <a:pt x="28044" y="3866"/>
                </a:cubicBezTo>
                <a:cubicBezTo>
                  <a:pt x="27406" y="3316"/>
                  <a:pt x="26768" y="2678"/>
                  <a:pt x="26218" y="2040"/>
                </a:cubicBezTo>
                <a:cubicBezTo>
                  <a:pt x="25756" y="1578"/>
                  <a:pt x="25294" y="1028"/>
                  <a:pt x="24920" y="478"/>
                </a:cubicBezTo>
                <a:cubicBezTo>
                  <a:pt x="24646" y="160"/>
                  <a:pt x="24305" y="0"/>
                  <a:pt x="23964" y="0"/>
                </a:cubicBezTo>
                <a:close/>
              </a:path>
            </a:pathLst>
          </a:custGeom>
          <a:solidFill>
            <a:srgbClr val="AC67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30"/>
          <p:cNvSpPr/>
          <p:nvPr/>
        </p:nvSpPr>
        <p:spPr>
          <a:xfrm rot="7662234">
            <a:off x="-664463" y="3916830"/>
            <a:ext cx="2282657" cy="1950614"/>
          </a:xfrm>
          <a:custGeom>
            <a:avLst/>
            <a:gdLst/>
            <a:ahLst/>
            <a:cxnLst/>
            <a:rect l="l" t="t" r="r" b="b"/>
            <a:pathLst>
              <a:path w="80742" h="68997" extrusionOk="0">
                <a:moveTo>
                  <a:pt x="30704" y="1"/>
                </a:moveTo>
                <a:cubicBezTo>
                  <a:pt x="29055" y="89"/>
                  <a:pt x="29693" y="5587"/>
                  <a:pt x="29781" y="6687"/>
                </a:cubicBezTo>
                <a:cubicBezTo>
                  <a:pt x="29891" y="9348"/>
                  <a:pt x="29979" y="11988"/>
                  <a:pt x="29891" y="14649"/>
                </a:cubicBezTo>
                <a:cubicBezTo>
                  <a:pt x="29891" y="15573"/>
                  <a:pt x="29143" y="16936"/>
                  <a:pt x="28417" y="17134"/>
                </a:cubicBezTo>
                <a:cubicBezTo>
                  <a:pt x="28343" y="17152"/>
                  <a:pt x="28261" y="17161"/>
                  <a:pt x="28174" y="17161"/>
                </a:cubicBezTo>
                <a:cubicBezTo>
                  <a:pt x="27415" y="17161"/>
                  <a:pt x="26249" y="16508"/>
                  <a:pt x="25756" y="15837"/>
                </a:cubicBezTo>
                <a:cubicBezTo>
                  <a:pt x="24744" y="14649"/>
                  <a:pt x="24194" y="12999"/>
                  <a:pt x="23292" y="11724"/>
                </a:cubicBezTo>
                <a:cubicBezTo>
                  <a:pt x="21907" y="9524"/>
                  <a:pt x="20433" y="7413"/>
                  <a:pt x="18894" y="5213"/>
                </a:cubicBezTo>
                <a:cubicBezTo>
                  <a:pt x="18149" y="4156"/>
                  <a:pt x="16463" y="552"/>
                  <a:pt x="14752" y="552"/>
                </a:cubicBezTo>
                <a:cubicBezTo>
                  <a:pt x="14541" y="552"/>
                  <a:pt x="14330" y="606"/>
                  <a:pt x="14121" y="726"/>
                </a:cubicBezTo>
                <a:cubicBezTo>
                  <a:pt x="13483" y="990"/>
                  <a:pt x="13197" y="2090"/>
                  <a:pt x="13483" y="2750"/>
                </a:cubicBezTo>
                <a:cubicBezTo>
                  <a:pt x="15858" y="7325"/>
                  <a:pt x="18344" y="11812"/>
                  <a:pt x="20807" y="16298"/>
                </a:cubicBezTo>
                <a:cubicBezTo>
                  <a:pt x="21181" y="16936"/>
                  <a:pt x="22083" y="18146"/>
                  <a:pt x="22193" y="18872"/>
                </a:cubicBezTo>
                <a:cubicBezTo>
                  <a:pt x="22281" y="19246"/>
                  <a:pt x="22545" y="19334"/>
                  <a:pt x="22083" y="19685"/>
                </a:cubicBezTo>
                <a:cubicBezTo>
                  <a:pt x="22028" y="19719"/>
                  <a:pt x="21965" y="19735"/>
                  <a:pt x="21897" y="19735"/>
                </a:cubicBezTo>
                <a:cubicBezTo>
                  <a:pt x="20842" y="19735"/>
                  <a:pt x="18293" y="15989"/>
                  <a:pt x="17508" y="15287"/>
                </a:cubicBezTo>
                <a:cubicBezTo>
                  <a:pt x="15484" y="13461"/>
                  <a:pt x="13483" y="11724"/>
                  <a:pt x="11459" y="9986"/>
                </a:cubicBezTo>
                <a:cubicBezTo>
                  <a:pt x="9913" y="8674"/>
                  <a:pt x="7773" y="5707"/>
                  <a:pt x="5383" y="5707"/>
                </a:cubicBezTo>
                <a:cubicBezTo>
                  <a:pt x="5088" y="5707"/>
                  <a:pt x="4789" y="5752"/>
                  <a:pt x="4487" y="5851"/>
                </a:cubicBezTo>
                <a:cubicBezTo>
                  <a:pt x="2112" y="6775"/>
                  <a:pt x="6973" y="11174"/>
                  <a:pt x="7698" y="11900"/>
                </a:cubicBezTo>
                <a:cubicBezTo>
                  <a:pt x="9546" y="13747"/>
                  <a:pt x="11283" y="15573"/>
                  <a:pt x="13109" y="17486"/>
                </a:cubicBezTo>
                <a:cubicBezTo>
                  <a:pt x="14121" y="18696"/>
                  <a:pt x="15132" y="19883"/>
                  <a:pt x="16144" y="21071"/>
                </a:cubicBezTo>
                <a:cubicBezTo>
                  <a:pt x="16694" y="21797"/>
                  <a:pt x="17794" y="22545"/>
                  <a:pt x="17970" y="23359"/>
                </a:cubicBezTo>
                <a:cubicBezTo>
                  <a:pt x="18122" y="23961"/>
                  <a:pt x="17934" y="24176"/>
                  <a:pt x="17584" y="24176"/>
                </a:cubicBezTo>
                <a:cubicBezTo>
                  <a:pt x="16873" y="24176"/>
                  <a:pt x="15494" y="23294"/>
                  <a:pt x="14935" y="22985"/>
                </a:cubicBezTo>
                <a:cubicBezTo>
                  <a:pt x="11745" y="21159"/>
                  <a:pt x="8622" y="19334"/>
                  <a:pt x="5499" y="17486"/>
                </a:cubicBezTo>
                <a:cubicBezTo>
                  <a:pt x="4861" y="17134"/>
                  <a:pt x="4135" y="16672"/>
                  <a:pt x="3497" y="16584"/>
                </a:cubicBezTo>
                <a:cubicBezTo>
                  <a:pt x="3368" y="16564"/>
                  <a:pt x="3217" y="16553"/>
                  <a:pt x="3059" y="16553"/>
                </a:cubicBezTo>
                <a:cubicBezTo>
                  <a:pt x="2547" y="16553"/>
                  <a:pt x="1956" y="16667"/>
                  <a:pt x="1738" y="16936"/>
                </a:cubicBezTo>
                <a:cubicBezTo>
                  <a:pt x="0" y="19334"/>
                  <a:pt x="8996" y="24546"/>
                  <a:pt x="10448" y="25558"/>
                </a:cubicBezTo>
                <a:cubicBezTo>
                  <a:pt x="15682" y="29033"/>
                  <a:pt x="19707" y="33630"/>
                  <a:pt x="23732" y="39216"/>
                </a:cubicBezTo>
                <a:cubicBezTo>
                  <a:pt x="19619" y="39590"/>
                  <a:pt x="15220" y="38930"/>
                  <a:pt x="11921" y="41680"/>
                </a:cubicBezTo>
                <a:cubicBezTo>
                  <a:pt x="11547" y="41966"/>
                  <a:pt x="11283" y="42340"/>
                  <a:pt x="11196" y="42779"/>
                </a:cubicBezTo>
                <a:cubicBezTo>
                  <a:pt x="10910" y="44253"/>
                  <a:pt x="16782" y="44429"/>
                  <a:pt x="17596" y="44539"/>
                </a:cubicBezTo>
                <a:cubicBezTo>
                  <a:pt x="21095" y="44852"/>
                  <a:pt x="24612" y="46051"/>
                  <a:pt x="28116" y="46051"/>
                </a:cubicBezTo>
                <a:cubicBezTo>
                  <a:pt x="28554" y="46051"/>
                  <a:pt x="28991" y="46032"/>
                  <a:pt x="29429" y="45991"/>
                </a:cubicBezTo>
                <a:cubicBezTo>
                  <a:pt x="29829" y="45962"/>
                  <a:pt x="30219" y="45947"/>
                  <a:pt x="30599" y="45947"/>
                </a:cubicBezTo>
                <a:cubicBezTo>
                  <a:pt x="33680" y="45947"/>
                  <a:pt x="36102" y="46930"/>
                  <a:pt x="38314" y="49378"/>
                </a:cubicBezTo>
                <a:cubicBezTo>
                  <a:pt x="43989" y="55800"/>
                  <a:pt x="49488" y="62222"/>
                  <a:pt x="54810" y="68997"/>
                </a:cubicBezTo>
                <a:lnTo>
                  <a:pt x="80741" y="68997"/>
                </a:lnTo>
                <a:cubicBezTo>
                  <a:pt x="72780" y="60749"/>
                  <a:pt x="64334" y="52963"/>
                  <a:pt x="55272" y="45815"/>
                </a:cubicBezTo>
                <a:cubicBezTo>
                  <a:pt x="51511" y="42779"/>
                  <a:pt x="48036" y="39480"/>
                  <a:pt x="45727" y="34993"/>
                </a:cubicBezTo>
                <a:cubicBezTo>
                  <a:pt x="43439" y="30683"/>
                  <a:pt x="40888" y="26570"/>
                  <a:pt x="38139" y="22633"/>
                </a:cubicBezTo>
                <a:cubicBezTo>
                  <a:pt x="36577" y="20609"/>
                  <a:pt x="35279" y="18322"/>
                  <a:pt x="34553" y="15837"/>
                </a:cubicBezTo>
                <a:cubicBezTo>
                  <a:pt x="33542" y="12361"/>
                  <a:pt x="33740" y="8512"/>
                  <a:pt x="32992" y="4839"/>
                </a:cubicBezTo>
                <a:cubicBezTo>
                  <a:pt x="32816" y="3850"/>
                  <a:pt x="32442" y="1"/>
                  <a:pt x="3070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243;p34">
            <a:extLst>
              <a:ext uri="{FF2B5EF4-FFF2-40B4-BE49-F238E27FC236}">
                <a16:creationId xmlns:a16="http://schemas.microsoft.com/office/drawing/2014/main" id="{3B28F960-B546-F718-A47C-DD783E64E4A0}"/>
              </a:ext>
            </a:extLst>
          </p:cNvPr>
          <p:cNvSpPr txBox="1">
            <a:spLocks/>
          </p:cNvSpPr>
          <p:nvPr/>
        </p:nvSpPr>
        <p:spPr>
          <a:xfrm>
            <a:off x="1589795" y="2818743"/>
            <a:ext cx="6320136" cy="31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Ubuntu"/>
              <a:buNone/>
              <a:defRPr sz="16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Ubuntu"/>
              <a:buNone/>
              <a:defRPr sz="18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Ubuntu"/>
              <a:buNone/>
              <a:defRPr sz="18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Ubuntu"/>
              <a:buNone/>
              <a:defRPr sz="18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Ubuntu"/>
              <a:buNone/>
              <a:defRPr sz="18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Ubuntu"/>
              <a:buNone/>
              <a:defRPr sz="18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Ubuntu"/>
              <a:buNone/>
              <a:defRPr sz="18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Ubuntu"/>
              <a:buNone/>
              <a:defRPr sz="18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Ubuntu"/>
              <a:buNone/>
              <a:defRPr sz="1800" b="0" i="0" u="none" strike="noStrike" cap="none"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Arleen Lopez – </a:t>
            </a:r>
            <a:r>
              <a:rPr lang="en-US" i="1" dirty="0"/>
              <a:t>Comprehensive Treatment Center, </a:t>
            </a:r>
            <a:r>
              <a:rPr lang="en-US" dirty="0"/>
              <a:t>Latino Community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Albert Titman, Sr. – </a:t>
            </a:r>
            <a:r>
              <a:rPr lang="en-US" i="1" dirty="0"/>
              <a:t>Native Dads Network, </a:t>
            </a:r>
            <a:r>
              <a:rPr lang="en-US" dirty="0"/>
              <a:t>Tribal Community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Nico Herrera – </a:t>
            </a:r>
            <a:r>
              <a:rPr lang="en-US" i="1" dirty="0"/>
              <a:t>Children’s Receiving Home,</a:t>
            </a:r>
            <a:r>
              <a:rPr lang="en-US" dirty="0"/>
              <a:t> LGBTQ+ and Unhoused Community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i="1" dirty="0"/>
              <a:t>Impact SAC </a:t>
            </a:r>
            <a:r>
              <a:rPr lang="en-US" dirty="0"/>
              <a:t>– Youth Community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cial Diversity Newsletter by Slidesgo">
  <a:themeElements>
    <a:clrScheme name="Simple Light">
      <a:dk1>
        <a:srgbClr val="000000"/>
      </a:dk1>
      <a:lt1>
        <a:srgbClr val="F7EAE1"/>
      </a:lt1>
      <a:dk2>
        <a:srgbClr val="E0C7B2"/>
      </a:dk2>
      <a:lt2>
        <a:srgbClr val="F7AD66"/>
      </a:lt2>
      <a:accent1>
        <a:srgbClr val="D44D2F"/>
      </a:accent1>
      <a:accent2>
        <a:srgbClr val="AF1B29"/>
      </a:accent2>
      <a:accent3>
        <a:srgbClr val="F27A83"/>
      </a:accent3>
      <a:accent4>
        <a:srgbClr val="FFC1A2"/>
      </a:accent4>
      <a:accent5>
        <a:srgbClr val="330B01"/>
      </a:accent5>
      <a:accent6>
        <a:srgbClr val="FFFFFF"/>
      </a:accent6>
      <a:hlink>
        <a:srgbClr val="330B0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231f6e-34d7-45fa-9867-9b527ee27237">
      <Terms xmlns="http://schemas.microsoft.com/office/infopath/2007/PartnerControls"/>
    </lcf76f155ced4ddcb4097134ff3c332f>
    <TaxCatchAll xmlns="38593505-4272-462f-a258-4c91c4dc43d2" xsi:nil="true"/>
    <JoinDate xmlns="46231f6e-34d7-45fa-9867-9b527ee2723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3EA42FF3B6A4C8F533DD5C47D2C84" ma:contentTypeVersion="29" ma:contentTypeDescription="Create a new document." ma:contentTypeScope="" ma:versionID="61f45ac1cb5e5a1771f7a29a11e3255b">
  <xsd:schema xmlns:xsd="http://www.w3.org/2001/XMLSchema" xmlns:xs="http://www.w3.org/2001/XMLSchema" xmlns:p="http://schemas.microsoft.com/office/2006/metadata/properties" xmlns:ns2="38593505-4272-462f-a258-4c91c4dc43d2" xmlns:ns3="46231f6e-34d7-45fa-9867-9b527ee27237" targetNamespace="http://schemas.microsoft.com/office/2006/metadata/properties" ma:root="true" ma:fieldsID="88b8a13a94e4281f13f5b1f877b9f000" ns2:_="" ns3:_="">
    <xsd:import namespace="38593505-4272-462f-a258-4c91c4dc43d2"/>
    <xsd:import namespace="46231f6e-34d7-45fa-9867-9b527ee2723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JoinDate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93505-4272-462f-a258-4c91c4dc43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f42df86-5230-47b9-8e60-f9797cd983bf}" ma:internalName="TaxCatchAll" ma:showField="CatchAllData" ma:web="38593505-4272-462f-a258-4c91c4dc43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31f6e-34d7-45fa-9867-9b527ee27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JoinDate" ma:index="20" nillable="true" ma:displayName="Join Date" ma:description="Date member was approved for membership by the SSVMS Board of Directors." ma:format="DateOnly" ma:internalName="Join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d0730a9-4a63-4eb2-8e29-fab45a32ce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F3F670-F28E-4DD3-A0D2-D9AE54C96F2F}">
  <ds:schemaRefs>
    <ds:schemaRef ds:uri="http://schemas.microsoft.com/office/2006/metadata/properties"/>
    <ds:schemaRef ds:uri="http://schemas.microsoft.com/office/infopath/2007/PartnerControls"/>
    <ds:schemaRef ds:uri="46231f6e-34d7-45fa-9867-9b527ee27237"/>
    <ds:schemaRef ds:uri="38593505-4272-462f-a258-4c91c4dc43d2"/>
  </ds:schemaRefs>
</ds:datastoreItem>
</file>

<file path=customXml/itemProps2.xml><?xml version="1.0" encoding="utf-8"?>
<ds:datastoreItem xmlns:ds="http://schemas.openxmlformats.org/officeDocument/2006/customXml" ds:itemID="{0574AA95-5322-4831-A27A-707D99BF69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A6FC2C-B76C-4528-9C97-02142E4416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593505-4272-462f-a258-4c91c4dc43d2"/>
    <ds:schemaRef ds:uri="46231f6e-34d7-45fa-9867-9b527ee27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Alegreya</vt:lpstr>
      <vt:lpstr>Ubuntu</vt:lpstr>
      <vt:lpstr>Racial Diversity Newsletter by Slidesgo</vt:lpstr>
      <vt:lpstr>Reaching Diverse Communities Panel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Amber Arif</cp:lastModifiedBy>
  <cp:revision>1</cp:revision>
  <dcterms:modified xsi:type="dcterms:W3CDTF">2024-08-14T19:26:30Z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0x0101004AE3EA42FF3B6A4C8F533DD5C47D2C84</vt:lpwstr>
  </property>
  <property fmtid="{D5CDD505-2E9C-101B-9397-08002B2CF9AE}" pid="3" name="MediaServiceImageTags">
    <vt:lpwstr/>
  </property>
</Properties>
</file>