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7" r:id="rId2"/>
    <p:sldId id="258" r:id="rId3"/>
    <p:sldId id="259" r:id="rId4"/>
    <p:sldId id="292" r:id="rId5"/>
    <p:sldId id="260" r:id="rId6"/>
    <p:sldId id="261" r:id="rId7"/>
    <p:sldId id="29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600120-4C9C-44F0-A3A4-F55592CB0CEE}" v="455" dt="2024-07-25T14:05:24.4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shington. Leland (DA)" userId="b0113590-3976-4530-b140-08dc6be09203" providerId="ADAL" clId="{D6600120-4C9C-44F0-A3A4-F55592CB0CEE}"/>
    <pc:docChg chg="undo custSel addSld delSld modSld sldOrd delMainMaster">
      <pc:chgData name="Washington. Leland (DA)" userId="b0113590-3976-4530-b140-08dc6be09203" providerId="ADAL" clId="{D6600120-4C9C-44F0-A3A4-F55592CB0CEE}" dt="2024-07-25T14:05:24.434" v="727" actId="313"/>
      <pc:docMkLst>
        <pc:docMk/>
      </pc:docMkLst>
      <pc:sldChg chg="modSp mod modClrScheme chgLayout">
        <pc:chgData name="Washington. Leland (DA)" userId="b0113590-3976-4530-b140-08dc6be09203" providerId="ADAL" clId="{D6600120-4C9C-44F0-A3A4-F55592CB0CEE}" dt="2024-07-24T22:03:57.742" v="218" actId="20577"/>
        <pc:sldMkLst>
          <pc:docMk/>
          <pc:sldMk cId="1985760544" sldId="257"/>
        </pc:sldMkLst>
        <pc:spChg chg="mod ord">
          <ac:chgData name="Washington. Leland (DA)" userId="b0113590-3976-4530-b140-08dc6be09203" providerId="ADAL" clId="{D6600120-4C9C-44F0-A3A4-F55592CB0CEE}" dt="2024-07-24T22:03:57.742" v="218" actId="20577"/>
          <ac:spMkLst>
            <pc:docMk/>
            <pc:sldMk cId="1985760544" sldId="257"/>
            <ac:spMk id="2" creationId="{DB940716-8E91-64EC-5587-69CC71A16490}"/>
          </ac:spMkLst>
        </pc:spChg>
        <pc:spChg chg="mod ord">
          <ac:chgData name="Washington. Leland (DA)" userId="b0113590-3976-4530-b140-08dc6be09203" providerId="ADAL" clId="{D6600120-4C9C-44F0-A3A4-F55592CB0CEE}" dt="2024-07-24T22:00:34.850" v="164" actId="27636"/>
          <ac:spMkLst>
            <pc:docMk/>
            <pc:sldMk cId="1985760544" sldId="257"/>
            <ac:spMk id="3" creationId="{6FB69A6A-EED4-207A-5752-2C8FA5032EB8}"/>
          </ac:spMkLst>
        </pc:spChg>
      </pc:sldChg>
      <pc:sldChg chg="modSp mod modClrScheme modAnim chgLayout">
        <pc:chgData name="Washington. Leland (DA)" userId="b0113590-3976-4530-b140-08dc6be09203" providerId="ADAL" clId="{D6600120-4C9C-44F0-A3A4-F55592CB0CEE}" dt="2024-07-24T22:21:39.415" v="490" actId="20577"/>
        <pc:sldMkLst>
          <pc:docMk/>
          <pc:sldMk cId="395875392" sldId="258"/>
        </pc:sldMkLst>
        <pc:spChg chg="mod ord">
          <ac:chgData name="Washington. Leland (DA)" userId="b0113590-3976-4530-b140-08dc6be09203" providerId="ADAL" clId="{D6600120-4C9C-44F0-A3A4-F55592CB0CEE}" dt="2024-07-24T22:04:42.325" v="290" actId="6549"/>
          <ac:spMkLst>
            <pc:docMk/>
            <pc:sldMk cId="395875392" sldId="258"/>
            <ac:spMk id="4" creationId="{A087F9BD-E890-9847-3548-40E5082C961B}"/>
          </ac:spMkLst>
        </pc:spChg>
        <pc:spChg chg="mod ord">
          <ac:chgData name="Washington. Leland (DA)" userId="b0113590-3976-4530-b140-08dc6be09203" providerId="ADAL" clId="{D6600120-4C9C-44F0-A3A4-F55592CB0CEE}" dt="2024-07-24T22:21:39.415" v="490" actId="20577"/>
          <ac:spMkLst>
            <pc:docMk/>
            <pc:sldMk cId="395875392" sldId="258"/>
            <ac:spMk id="5" creationId="{757F8573-077E-40FF-0C7E-CAB18738DBB9}"/>
          </ac:spMkLst>
        </pc:spChg>
      </pc:sldChg>
      <pc:sldChg chg="modSp mod modClrScheme chgLayout">
        <pc:chgData name="Washington. Leland (DA)" userId="b0113590-3976-4530-b140-08dc6be09203" providerId="ADAL" clId="{D6600120-4C9C-44F0-A3A4-F55592CB0CEE}" dt="2024-07-25T14:02:21.464" v="563" actId="6549"/>
        <pc:sldMkLst>
          <pc:docMk/>
          <pc:sldMk cId="2366712935" sldId="259"/>
        </pc:sldMkLst>
        <pc:spChg chg="mod ord">
          <ac:chgData name="Washington. Leland (DA)" userId="b0113590-3976-4530-b140-08dc6be09203" providerId="ADAL" clId="{D6600120-4C9C-44F0-A3A4-F55592CB0CEE}" dt="2024-07-24T22:05:45.060" v="314" actId="20577"/>
          <ac:spMkLst>
            <pc:docMk/>
            <pc:sldMk cId="2366712935" sldId="259"/>
            <ac:spMk id="2" creationId="{6F50A6CF-EAD7-52E2-1E8C-098076C059BD}"/>
          </ac:spMkLst>
        </pc:spChg>
        <pc:spChg chg="mod ord">
          <ac:chgData name="Washington. Leland (DA)" userId="b0113590-3976-4530-b140-08dc6be09203" providerId="ADAL" clId="{D6600120-4C9C-44F0-A3A4-F55592CB0CEE}" dt="2024-07-25T14:02:21.464" v="563" actId="6549"/>
          <ac:spMkLst>
            <pc:docMk/>
            <pc:sldMk cId="2366712935" sldId="259"/>
            <ac:spMk id="3" creationId="{CDC3782C-AB12-BECE-62B4-14BAE6096FDF}"/>
          </ac:spMkLst>
        </pc:spChg>
      </pc:sldChg>
      <pc:sldChg chg="modSp mod modClrScheme modAnim chgLayout">
        <pc:chgData name="Washington. Leland (DA)" userId="b0113590-3976-4530-b140-08dc6be09203" providerId="ADAL" clId="{D6600120-4C9C-44F0-A3A4-F55592CB0CEE}" dt="2024-07-25T14:05:24.434" v="727" actId="313"/>
        <pc:sldMkLst>
          <pc:docMk/>
          <pc:sldMk cId="1143853368" sldId="260"/>
        </pc:sldMkLst>
        <pc:spChg chg="mod ord">
          <ac:chgData name="Washington. Leland (DA)" userId="b0113590-3976-4530-b140-08dc6be09203" providerId="ADAL" clId="{D6600120-4C9C-44F0-A3A4-F55592CB0CEE}" dt="2024-07-24T22:07:41.914" v="329" actId="20577"/>
          <ac:spMkLst>
            <pc:docMk/>
            <pc:sldMk cId="1143853368" sldId="260"/>
            <ac:spMk id="2" creationId="{800247C2-8ADE-AB57-4A15-994BA659AE2E}"/>
          </ac:spMkLst>
        </pc:spChg>
        <pc:spChg chg="mod ord">
          <ac:chgData name="Washington. Leland (DA)" userId="b0113590-3976-4530-b140-08dc6be09203" providerId="ADAL" clId="{D6600120-4C9C-44F0-A3A4-F55592CB0CEE}" dt="2024-07-25T14:05:24.434" v="727" actId="313"/>
          <ac:spMkLst>
            <pc:docMk/>
            <pc:sldMk cId="1143853368" sldId="260"/>
            <ac:spMk id="3" creationId="{D7F6B770-81FA-9C42-4C39-C11988223E47}"/>
          </ac:spMkLst>
        </pc:spChg>
      </pc:sldChg>
      <pc:sldChg chg="modSp mod modClrScheme chgLayout">
        <pc:chgData name="Washington. Leland (DA)" userId="b0113590-3976-4530-b140-08dc6be09203" providerId="ADAL" clId="{D6600120-4C9C-44F0-A3A4-F55592CB0CEE}" dt="2024-07-24T22:22:39.565" v="501" actId="6549"/>
        <pc:sldMkLst>
          <pc:docMk/>
          <pc:sldMk cId="3851765173" sldId="261"/>
        </pc:sldMkLst>
        <pc:spChg chg="mod ord">
          <ac:chgData name="Washington. Leland (DA)" userId="b0113590-3976-4530-b140-08dc6be09203" providerId="ADAL" clId="{D6600120-4C9C-44F0-A3A4-F55592CB0CEE}" dt="2024-07-24T22:22:39.565" v="501" actId="6549"/>
          <ac:spMkLst>
            <pc:docMk/>
            <pc:sldMk cId="3851765173" sldId="261"/>
            <ac:spMk id="2" creationId="{9C237BA7-8A88-09CE-7549-2FBA5ED992C8}"/>
          </ac:spMkLst>
        </pc:spChg>
        <pc:spChg chg="mod ord">
          <ac:chgData name="Washington. Leland (DA)" userId="b0113590-3976-4530-b140-08dc6be09203" providerId="ADAL" clId="{D6600120-4C9C-44F0-A3A4-F55592CB0CEE}" dt="2024-07-24T22:08:07.969" v="332" actId="27636"/>
          <ac:spMkLst>
            <pc:docMk/>
            <pc:sldMk cId="3851765173" sldId="261"/>
            <ac:spMk id="3" creationId="{C1BAFDF3-A008-89FA-B538-8C1D58E8193B}"/>
          </ac:spMkLst>
        </pc:spChg>
      </pc:sldChg>
      <pc:sldChg chg="modSp del mod modClrScheme chgLayout">
        <pc:chgData name="Washington. Leland (DA)" userId="b0113590-3976-4530-b140-08dc6be09203" providerId="ADAL" clId="{D6600120-4C9C-44F0-A3A4-F55592CB0CEE}" dt="2024-07-24T22:09:11.361" v="334" actId="47"/>
        <pc:sldMkLst>
          <pc:docMk/>
          <pc:sldMk cId="2418235837" sldId="262"/>
        </pc:sldMkLst>
        <pc:spChg chg="mod ord">
          <ac:chgData name="Washington. Leland (DA)" userId="b0113590-3976-4530-b140-08dc6be09203" providerId="ADAL" clId="{D6600120-4C9C-44F0-A3A4-F55592CB0CEE}" dt="2024-07-24T22:08:43.198" v="333" actId="700"/>
          <ac:spMkLst>
            <pc:docMk/>
            <pc:sldMk cId="2418235837" sldId="262"/>
            <ac:spMk id="2" creationId="{5166BE6B-EE51-55B1-CBCD-28143249A065}"/>
          </ac:spMkLst>
        </pc:spChg>
        <pc:spChg chg="mod ord">
          <ac:chgData name="Washington. Leland (DA)" userId="b0113590-3976-4530-b140-08dc6be09203" providerId="ADAL" clId="{D6600120-4C9C-44F0-A3A4-F55592CB0CEE}" dt="2024-07-24T22:08:43.198" v="333" actId="700"/>
          <ac:spMkLst>
            <pc:docMk/>
            <pc:sldMk cId="2418235837" sldId="262"/>
            <ac:spMk id="3" creationId="{3554741F-138D-5E94-5C6A-9AD153ADFA6F}"/>
          </ac:spMkLst>
        </pc:spChg>
      </pc:sldChg>
      <pc:sldChg chg="addSp delSp new del mod">
        <pc:chgData name="Washington. Leland (DA)" userId="b0113590-3976-4530-b140-08dc6be09203" providerId="ADAL" clId="{D6600120-4C9C-44F0-A3A4-F55592CB0CEE}" dt="2024-07-24T22:01:59.020" v="165" actId="47"/>
        <pc:sldMkLst>
          <pc:docMk/>
          <pc:sldMk cId="481560608" sldId="263"/>
        </pc:sldMkLst>
        <pc:spChg chg="add del">
          <ac:chgData name="Washington. Leland (DA)" userId="b0113590-3976-4530-b140-08dc6be09203" providerId="ADAL" clId="{D6600120-4C9C-44F0-A3A4-F55592CB0CEE}" dt="2024-07-24T21:53:20.657" v="2" actId="22"/>
          <ac:spMkLst>
            <pc:docMk/>
            <pc:sldMk cId="481560608" sldId="263"/>
            <ac:spMk id="5" creationId="{DFCF8ABF-F80A-7777-1C49-5F8993958E31}"/>
          </ac:spMkLst>
        </pc:spChg>
        <pc:spChg chg="add del">
          <ac:chgData name="Washington. Leland (DA)" userId="b0113590-3976-4530-b140-08dc6be09203" providerId="ADAL" clId="{D6600120-4C9C-44F0-A3A4-F55592CB0CEE}" dt="2024-07-24T21:53:38.047" v="4" actId="22"/>
          <ac:spMkLst>
            <pc:docMk/>
            <pc:sldMk cId="481560608" sldId="263"/>
            <ac:spMk id="7" creationId="{2FA99B2E-CC85-A32D-1AE4-F73A25AAFEE2}"/>
          </ac:spMkLst>
        </pc:spChg>
      </pc:sldChg>
      <pc:sldChg chg="new del">
        <pc:chgData name="Washington. Leland (DA)" userId="b0113590-3976-4530-b140-08dc6be09203" providerId="ADAL" clId="{D6600120-4C9C-44F0-A3A4-F55592CB0CEE}" dt="2024-07-24T22:07:53.553" v="330" actId="47"/>
        <pc:sldMkLst>
          <pc:docMk/>
          <pc:sldMk cId="3693818475" sldId="263"/>
        </pc:sldMkLst>
      </pc:sldChg>
      <pc:sldChg chg="new del">
        <pc:chgData name="Washington. Leland (DA)" userId="b0113590-3976-4530-b140-08dc6be09203" providerId="ADAL" clId="{D6600120-4C9C-44F0-A3A4-F55592CB0CEE}" dt="2024-07-24T22:07:05.148" v="318" actId="47"/>
        <pc:sldMkLst>
          <pc:docMk/>
          <pc:sldMk cId="697786246" sldId="264"/>
        </pc:sldMkLst>
      </pc:sldChg>
      <pc:sldChg chg="add del">
        <pc:chgData name="Washington. Leland (DA)" userId="b0113590-3976-4530-b140-08dc6be09203" providerId="ADAL" clId="{D6600120-4C9C-44F0-A3A4-F55592CB0CEE}" dt="2024-07-24T22:02:00.570" v="166" actId="47"/>
        <pc:sldMkLst>
          <pc:docMk/>
          <pc:sldMk cId="2241908167" sldId="264"/>
        </pc:sldMkLst>
      </pc:sldChg>
      <pc:sldChg chg="add">
        <pc:chgData name="Washington. Leland (DA)" userId="b0113590-3976-4530-b140-08dc6be09203" providerId="ADAL" clId="{D6600120-4C9C-44F0-A3A4-F55592CB0CEE}" dt="2024-07-24T22:06:58.334" v="317"/>
        <pc:sldMkLst>
          <pc:docMk/>
          <pc:sldMk cId="3766455310" sldId="292"/>
        </pc:sldMkLst>
      </pc:sldChg>
      <pc:sldChg chg="modSp new mod">
        <pc:chgData name="Washington. Leland (DA)" userId="b0113590-3976-4530-b140-08dc6be09203" providerId="ADAL" clId="{D6600120-4C9C-44F0-A3A4-F55592CB0CEE}" dt="2024-07-24T22:23:21.864" v="534" actId="20577"/>
        <pc:sldMkLst>
          <pc:docMk/>
          <pc:sldMk cId="2153134826" sldId="293"/>
        </pc:sldMkLst>
        <pc:spChg chg="mod">
          <ac:chgData name="Washington. Leland (DA)" userId="b0113590-3976-4530-b140-08dc6be09203" providerId="ADAL" clId="{D6600120-4C9C-44F0-A3A4-F55592CB0CEE}" dt="2024-07-24T22:23:21.864" v="534" actId="20577"/>
          <ac:spMkLst>
            <pc:docMk/>
            <pc:sldMk cId="2153134826" sldId="293"/>
            <ac:spMk id="2" creationId="{08063B74-4C9A-6398-85B5-34C3EA5AD094}"/>
          </ac:spMkLst>
        </pc:spChg>
      </pc:sldChg>
      <pc:sldChg chg="modSp add del mod ord">
        <pc:chgData name="Washington. Leland (DA)" userId="b0113590-3976-4530-b140-08dc6be09203" providerId="ADAL" clId="{D6600120-4C9C-44F0-A3A4-F55592CB0CEE}" dt="2024-07-24T22:03:28.460" v="202" actId="47"/>
        <pc:sldMkLst>
          <pc:docMk/>
          <pc:sldMk cId="2722114303" sldId="314"/>
        </pc:sldMkLst>
        <pc:spChg chg="mod">
          <ac:chgData name="Washington. Leland (DA)" userId="b0113590-3976-4530-b140-08dc6be09203" providerId="ADAL" clId="{D6600120-4C9C-44F0-A3A4-F55592CB0CEE}" dt="2024-07-24T21:59:17.571" v="155" actId="20577"/>
          <ac:spMkLst>
            <pc:docMk/>
            <pc:sldMk cId="2722114303" sldId="314"/>
            <ac:spMk id="2" creationId="{00000000-0000-0000-0000-000000000000}"/>
          </ac:spMkLst>
        </pc:spChg>
        <pc:spChg chg="mod">
          <ac:chgData name="Washington. Leland (DA)" userId="b0113590-3976-4530-b140-08dc6be09203" providerId="ADAL" clId="{D6600120-4C9C-44F0-A3A4-F55592CB0CEE}" dt="2024-07-24T21:59:35.309" v="156" actId="113"/>
          <ac:spMkLst>
            <pc:docMk/>
            <pc:sldMk cId="2722114303" sldId="314"/>
            <ac:spMk id="3" creationId="{00000000-0000-0000-0000-000000000000}"/>
          </ac:spMkLst>
        </pc:spChg>
      </pc:sldChg>
      <pc:sldMasterChg chg="del delSldLayout">
        <pc:chgData name="Washington. Leland (DA)" userId="b0113590-3976-4530-b140-08dc6be09203" providerId="ADAL" clId="{D6600120-4C9C-44F0-A3A4-F55592CB0CEE}" dt="2024-07-24T22:08:43.198" v="333" actId="700"/>
        <pc:sldMasterMkLst>
          <pc:docMk/>
          <pc:sldMasterMk cId="328911837" sldId="2147483714"/>
        </pc:sldMasterMkLst>
        <pc:sldLayoutChg chg="del">
          <pc:chgData name="Washington. Leland (DA)" userId="b0113590-3976-4530-b140-08dc6be09203" providerId="ADAL" clId="{D6600120-4C9C-44F0-A3A4-F55592CB0CEE}" dt="2024-07-24T22:08:43.198" v="333" actId="700"/>
          <pc:sldLayoutMkLst>
            <pc:docMk/>
            <pc:sldMasterMk cId="328911837" sldId="2147483714"/>
            <pc:sldLayoutMk cId="3644792841" sldId="2147483715"/>
          </pc:sldLayoutMkLst>
        </pc:sldLayoutChg>
        <pc:sldLayoutChg chg="del">
          <pc:chgData name="Washington. Leland (DA)" userId="b0113590-3976-4530-b140-08dc6be09203" providerId="ADAL" clId="{D6600120-4C9C-44F0-A3A4-F55592CB0CEE}" dt="2024-07-24T22:08:43.198" v="333" actId="700"/>
          <pc:sldLayoutMkLst>
            <pc:docMk/>
            <pc:sldMasterMk cId="328911837" sldId="2147483714"/>
            <pc:sldLayoutMk cId="3057036464" sldId="2147483716"/>
          </pc:sldLayoutMkLst>
        </pc:sldLayoutChg>
        <pc:sldLayoutChg chg="del">
          <pc:chgData name="Washington. Leland (DA)" userId="b0113590-3976-4530-b140-08dc6be09203" providerId="ADAL" clId="{D6600120-4C9C-44F0-A3A4-F55592CB0CEE}" dt="2024-07-24T22:08:43.198" v="333" actId="700"/>
          <pc:sldLayoutMkLst>
            <pc:docMk/>
            <pc:sldMasterMk cId="328911837" sldId="2147483714"/>
            <pc:sldLayoutMk cId="3574818669" sldId="2147483717"/>
          </pc:sldLayoutMkLst>
        </pc:sldLayoutChg>
        <pc:sldLayoutChg chg="del">
          <pc:chgData name="Washington. Leland (DA)" userId="b0113590-3976-4530-b140-08dc6be09203" providerId="ADAL" clId="{D6600120-4C9C-44F0-A3A4-F55592CB0CEE}" dt="2024-07-24T22:08:43.198" v="333" actId="700"/>
          <pc:sldLayoutMkLst>
            <pc:docMk/>
            <pc:sldMasterMk cId="328911837" sldId="2147483714"/>
            <pc:sldLayoutMk cId="3567459014" sldId="2147483718"/>
          </pc:sldLayoutMkLst>
        </pc:sldLayoutChg>
        <pc:sldLayoutChg chg="del">
          <pc:chgData name="Washington. Leland (DA)" userId="b0113590-3976-4530-b140-08dc6be09203" providerId="ADAL" clId="{D6600120-4C9C-44F0-A3A4-F55592CB0CEE}" dt="2024-07-24T22:08:43.198" v="333" actId="700"/>
          <pc:sldLayoutMkLst>
            <pc:docMk/>
            <pc:sldMasterMk cId="328911837" sldId="2147483714"/>
            <pc:sldLayoutMk cId="2012059677" sldId="2147483719"/>
          </pc:sldLayoutMkLst>
        </pc:sldLayoutChg>
        <pc:sldLayoutChg chg="del">
          <pc:chgData name="Washington. Leland (DA)" userId="b0113590-3976-4530-b140-08dc6be09203" providerId="ADAL" clId="{D6600120-4C9C-44F0-A3A4-F55592CB0CEE}" dt="2024-07-24T22:08:43.198" v="333" actId="700"/>
          <pc:sldLayoutMkLst>
            <pc:docMk/>
            <pc:sldMasterMk cId="328911837" sldId="2147483714"/>
            <pc:sldLayoutMk cId="2978801361" sldId="2147483720"/>
          </pc:sldLayoutMkLst>
        </pc:sldLayoutChg>
        <pc:sldLayoutChg chg="del">
          <pc:chgData name="Washington. Leland (DA)" userId="b0113590-3976-4530-b140-08dc6be09203" providerId="ADAL" clId="{D6600120-4C9C-44F0-A3A4-F55592CB0CEE}" dt="2024-07-24T22:08:43.198" v="333" actId="700"/>
          <pc:sldLayoutMkLst>
            <pc:docMk/>
            <pc:sldMasterMk cId="328911837" sldId="2147483714"/>
            <pc:sldLayoutMk cId="180020623" sldId="2147483721"/>
          </pc:sldLayoutMkLst>
        </pc:sldLayoutChg>
        <pc:sldLayoutChg chg="del">
          <pc:chgData name="Washington. Leland (DA)" userId="b0113590-3976-4530-b140-08dc6be09203" providerId="ADAL" clId="{D6600120-4C9C-44F0-A3A4-F55592CB0CEE}" dt="2024-07-24T22:08:43.198" v="333" actId="700"/>
          <pc:sldLayoutMkLst>
            <pc:docMk/>
            <pc:sldMasterMk cId="328911837" sldId="2147483714"/>
            <pc:sldLayoutMk cId="1420128625" sldId="2147483722"/>
          </pc:sldLayoutMkLst>
        </pc:sldLayoutChg>
        <pc:sldLayoutChg chg="del">
          <pc:chgData name="Washington. Leland (DA)" userId="b0113590-3976-4530-b140-08dc6be09203" providerId="ADAL" clId="{D6600120-4C9C-44F0-A3A4-F55592CB0CEE}" dt="2024-07-24T22:08:43.198" v="333" actId="700"/>
          <pc:sldLayoutMkLst>
            <pc:docMk/>
            <pc:sldMasterMk cId="328911837" sldId="2147483714"/>
            <pc:sldLayoutMk cId="2928228501" sldId="2147483723"/>
          </pc:sldLayoutMkLst>
        </pc:sldLayoutChg>
        <pc:sldLayoutChg chg="del">
          <pc:chgData name="Washington. Leland (DA)" userId="b0113590-3976-4530-b140-08dc6be09203" providerId="ADAL" clId="{D6600120-4C9C-44F0-A3A4-F55592CB0CEE}" dt="2024-07-24T22:08:43.198" v="333" actId="700"/>
          <pc:sldLayoutMkLst>
            <pc:docMk/>
            <pc:sldMasterMk cId="328911837" sldId="2147483714"/>
            <pc:sldLayoutMk cId="2704166984" sldId="2147483724"/>
          </pc:sldLayoutMkLst>
        </pc:sldLayoutChg>
        <pc:sldLayoutChg chg="del">
          <pc:chgData name="Washington. Leland (DA)" userId="b0113590-3976-4530-b140-08dc6be09203" providerId="ADAL" clId="{D6600120-4C9C-44F0-A3A4-F55592CB0CEE}" dt="2024-07-24T22:08:43.198" v="333" actId="700"/>
          <pc:sldLayoutMkLst>
            <pc:docMk/>
            <pc:sldMasterMk cId="328911837" sldId="2147483714"/>
            <pc:sldLayoutMk cId="1764336584" sldId="2147483725"/>
          </pc:sldLayoutMkLst>
        </pc:sldLayoutChg>
        <pc:sldLayoutChg chg="del">
          <pc:chgData name="Washington. Leland (DA)" userId="b0113590-3976-4530-b140-08dc6be09203" providerId="ADAL" clId="{D6600120-4C9C-44F0-A3A4-F55592CB0CEE}" dt="2024-07-24T22:08:43.198" v="333" actId="700"/>
          <pc:sldLayoutMkLst>
            <pc:docMk/>
            <pc:sldMasterMk cId="328911837" sldId="2147483714"/>
            <pc:sldLayoutMk cId="3951414864" sldId="2147483726"/>
          </pc:sldLayoutMkLst>
        </pc:sldLayoutChg>
        <pc:sldLayoutChg chg="del">
          <pc:chgData name="Washington. Leland (DA)" userId="b0113590-3976-4530-b140-08dc6be09203" providerId="ADAL" clId="{D6600120-4C9C-44F0-A3A4-F55592CB0CEE}" dt="2024-07-24T22:08:43.198" v="333" actId="700"/>
          <pc:sldLayoutMkLst>
            <pc:docMk/>
            <pc:sldMasterMk cId="328911837" sldId="2147483714"/>
            <pc:sldLayoutMk cId="353784520" sldId="2147483727"/>
          </pc:sldLayoutMkLst>
        </pc:sldLayoutChg>
        <pc:sldLayoutChg chg="del">
          <pc:chgData name="Washington. Leland (DA)" userId="b0113590-3976-4530-b140-08dc6be09203" providerId="ADAL" clId="{D6600120-4C9C-44F0-A3A4-F55592CB0CEE}" dt="2024-07-24T22:08:43.198" v="333" actId="700"/>
          <pc:sldLayoutMkLst>
            <pc:docMk/>
            <pc:sldMasterMk cId="328911837" sldId="2147483714"/>
            <pc:sldLayoutMk cId="2942226181" sldId="2147483728"/>
          </pc:sldLayoutMkLst>
        </pc:sldLayoutChg>
        <pc:sldLayoutChg chg="del">
          <pc:chgData name="Washington. Leland (DA)" userId="b0113590-3976-4530-b140-08dc6be09203" providerId="ADAL" clId="{D6600120-4C9C-44F0-A3A4-F55592CB0CEE}" dt="2024-07-24T22:08:43.198" v="333" actId="700"/>
          <pc:sldLayoutMkLst>
            <pc:docMk/>
            <pc:sldMasterMk cId="328911837" sldId="2147483714"/>
            <pc:sldLayoutMk cId="4120544690" sldId="2147483729"/>
          </pc:sldLayoutMkLst>
        </pc:sldLayoutChg>
        <pc:sldLayoutChg chg="del">
          <pc:chgData name="Washington. Leland (DA)" userId="b0113590-3976-4530-b140-08dc6be09203" providerId="ADAL" clId="{D6600120-4C9C-44F0-A3A4-F55592CB0CEE}" dt="2024-07-24T22:08:43.198" v="333" actId="700"/>
          <pc:sldLayoutMkLst>
            <pc:docMk/>
            <pc:sldMasterMk cId="328911837" sldId="2147483714"/>
            <pc:sldLayoutMk cId="3272604494" sldId="2147483730"/>
          </pc:sldLayoutMkLst>
        </pc:sldLayoutChg>
        <pc:sldLayoutChg chg="del">
          <pc:chgData name="Washington. Leland (DA)" userId="b0113590-3976-4530-b140-08dc6be09203" providerId="ADAL" clId="{D6600120-4C9C-44F0-A3A4-F55592CB0CEE}" dt="2024-07-24T22:08:43.198" v="333" actId="700"/>
          <pc:sldLayoutMkLst>
            <pc:docMk/>
            <pc:sldMasterMk cId="328911837" sldId="2147483714"/>
            <pc:sldLayoutMk cId="2800823810" sldId="214748373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1910D-8C4D-4533-AA03-0D10F0A74661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B41C1-5A5E-4336-A362-CA0EDE802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30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108434"/>
            <a:r>
              <a:rPr lang="en-US" sz="1800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FRONT</a:t>
            </a:r>
          </a:p>
          <a:p>
            <a:pPr marR="108434"/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Sacramento Fentanyl Overdose Resolution Team (FORT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3693" indent="-283693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Advise your Sergeant</a:t>
            </a:r>
          </a:p>
          <a:p>
            <a:pPr marL="283693" indent="-283693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Immediately call 1-800-XSECTOR, identify yourself as a Sacramento law  enforcement officer and ask to speak with a member of the Sacramento Fentanyl Overdose Resolution Team (FORT) to determine if they should respond to the scene immediately.  Please  note, the FORT will want to know if a victim’s cellular phone is present and if a </a:t>
            </a:r>
            <a:r>
              <a:rPr lang="en-US" sz="1800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surviving overdose victim is willing to cooperate with the FORT</a:t>
            </a:r>
          </a:p>
          <a:p>
            <a:endParaRPr lang="en-US" sz="1800" kern="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u="sng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3693" indent="-283693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PRIORITY: Preserve life. Administer Narcan.</a:t>
            </a:r>
          </a:p>
          <a:p>
            <a:pPr marL="283693" indent="-283693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PROTECT YOURSELF: Prevent yourself from being a fentanyl victim.</a:t>
            </a:r>
          </a:p>
          <a:p>
            <a:pPr marL="283693" indent="-283693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VICTIM'S CELL PHONE: Leave on, put in airplane mode, and keep phone charged if possible.  </a:t>
            </a:r>
          </a:p>
          <a:p>
            <a:pPr marL="283693" indent="-283693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TREAT SCENE AS A CRIME SCENE: Not only as a medical emergency. </a:t>
            </a:r>
          </a:p>
          <a:p>
            <a:pPr marL="283693" indent="-283693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 name and contact information of responding EMS for possible </a:t>
            </a:r>
          </a:p>
          <a:p>
            <a:pPr marL="283693" indent="-283693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interviews.  Document victim's appearance, speech, actions, and behaviors. 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7/18/2019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Grand Jury Material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3CDC5F-C656-4BEF-BF6F-E8356EB0A1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333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3449-94E6-4746-A069-03520A483042}" type="datetime1">
              <a:rPr lang="en-US" smtClean="0"/>
              <a:t>7/25/2024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Grand Jury Material; Confidential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A77E-3C41-40C6-9425-CF0F45D5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11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705A-450E-4C7D-90E5-9E351B6D97A9}" type="datetime1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Grand Jury Material;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A77E-3C41-40C6-9425-CF0F45D5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3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58C2-7F66-4DA2-90C8-0C35C7770716}" type="datetime1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Grand Jury Material;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A77E-3C41-40C6-9425-CF0F45D5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87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7AFB-0562-4E69-BE13-FEDCCE1DD792}" type="datetime1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Grand Jury Material;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A77E-3C41-40C6-9425-CF0F45D528E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3283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662B4-0C68-4B02-B9EB-F398F8A32CD5}" type="datetime1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Grand Jury Material;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A77E-3C41-40C6-9425-CF0F45D5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51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CCDC1-04E7-4619-8ED2-53F59CBA7D4B}" type="datetime1">
              <a:rPr lang="en-US" smtClean="0"/>
              <a:t>7/25/2024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Grand Jury Material; 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A77E-3C41-40C6-9425-CF0F45D5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53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A67B-466F-452B-9F24-02455277D396}" type="datetime1">
              <a:rPr lang="en-US" smtClean="0"/>
              <a:t>7/25/2024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Grand Jury Material; 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A77E-3C41-40C6-9425-CF0F45D5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67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0659-EA8F-4CBB-B966-5E903A8019C0}" type="datetime1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Grand Jury Material;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A77E-3C41-40C6-9425-CF0F45D5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40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1E7-1F5D-4C71-B427-4D11C98E06FD}" type="datetime1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Grand Jury Material;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A77E-3C41-40C6-9425-CF0F45D5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15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6C79-72BA-46F0-8EE9-DF852332E159}" type="datetime1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Grand Jury Material;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A77E-3C41-40C6-9425-CF0F45D5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65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FEBD-EAF0-4068-B790-1E632A73825C}" type="datetime1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Grand Jury Material;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A77E-3C41-40C6-9425-CF0F45D5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0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61CB-6FC9-45EE-8A1D-AA73AC59114A}" type="datetime1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Grand Jury Material;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A77E-3C41-40C6-9425-CF0F45D5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19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EF58-89AF-405C-A1A3-404D46E8D10E}" type="datetime1">
              <a:rPr lang="en-US" smtClean="0"/>
              <a:t>7/25/2024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Grand Jury Material; Confidential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A77E-3C41-40C6-9425-CF0F45D5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6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ED10-697A-4091-8A0A-C663650D48B0}" type="datetime1">
              <a:rPr lang="en-US" smtClean="0"/>
              <a:t>7/25/2024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Grand Jury Material; 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A77E-3C41-40C6-9425-CF0F45D5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71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3111-B767-4D20-B493-F0BE2EFA6948}" type="datetime1">
              <a:rPr lang="en-US" smtClean="0"/>
              <a:t>7/25/2024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Grand Jury Material; 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A77E-3C41-40C6-9425-CF0F45D5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00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0A06-1F01-4F7D-959B-24E021F0533B}" type="datetime1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Grand Jury Material;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A77E-3C41-40C6-9425-CF0F45D5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9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9748C-438C-405A-941C-0744AE794318}" type="datetime1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Grand Jury Material;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A77E-3C41-40C6-9425-CF0F45D5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9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F8F1E51A-8859-4664-8C9B-C69EBE175BFD}" type="datetime1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Grand Jury Material;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535A77E-3C41-40C6-9425-CF0F45D5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529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40716-8E91-64EC-5587-69CC71A16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               SAC-(Fentanyl Overdose Response Criminal Investigation Enforcement)</a:t>
            </a:r>
            <a:br>
              <a:rPr lang="en-US" sz="2400" dirty="0"/>
            </a:br>
            <a:r>
              <a:rPr lang="en-US" sz="2400" dirty="0"/>
              <a:t>                                                                    </a:t>
            </a:r>
            <a:r>
              <a:rPr lang="en-US" sz="3200" dirty="0"/>
              <a:t>SAC-FORCE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69A6A-EED4-207A-5752-2C8FA5032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Response Need –Sacramento Coroner Report on Fentanyl Related Deaths</a:t>
            </a:r>
          </a:p>
          <a:p>
            <a:pPr marL="0" indent="0">
              <a:buNone/>
            </a:pPr>
            <a:r>
              <a:rPr lang="en-US" sz="1800" dirty="0"/>
              <a:t>2019-Present/5-year Death Total (</a:t>
            </a:r>
            <a:r>
              <a:rPr lang="en-US" dirty="0"/>
              <a:t>1.1K</a:t>
            </a:r>
            <a:r>
              <a:rPr lang="en-US" sz="1800" dirty="0"/>
              <a:t> Deaths)</a:t>
            </a:r>
          </a:p>
          <a:p>
            <a:pPr marL="0" indent="0">
              <a:buNone/>
            </a:pPr>
            <a:r>
              <a:rPr lang="en-US" sz="1800" dirty="0"/>
              <a:t>2022- Death total 223 </a:t>
            </a:r>
          </a:p>
          <a:p>
            <a:pPr marL="0" indent="0">
              <a:buNone/>
            </a:pPr>
            <a:r>
              <a:rPr lang="en-US" sz="1800" dirty="0"/>
              <a:t>2023-  Death total 403 </a:t>
            </a:r>
          </a:p>
          <a:p>
            <a:pPr marL="0" indent="0">
              <a:buNone/>
            </a:pPr>
            <a:r>
              <a:rPr lang="en-US" sz="1800" dirty="0"/>
              <a:t>(26.9 % Unhoused –total 103)</a:t>
            </a:r>
          </a:p>
          <a:p>
            <a:pPr marL="0" indent="0">
              <a:buNone/>
            </a:pPr>
            <a:r>
              <a:rPr lang="en-US" sz="1800" b="1" dirty="0"/>
              <a:t>Proposed – Mandatory On-Scene Response Factors: </a:t>
            </a:r>
          </a:p>
          <a:p>
            <a:pPr marL="0" indent="0">
              <a:buNone/>
            </a:pPr>
            <a:r>
              <a:rPr lang="en-US" sz="1800" dirty="0"/>
              <a:t>Victim 35 or under </a:t>
            </a:r>
          </a:p>
          <a:p>
            <a:pPr marL="0" indent="0">
              <a:buNone/>
            </a:pPr>
            <a:r>
              <a:rPr lang="en-US" sz="1800" dirty="0"/>
              <a:t>Recovery of working electronic device,</a:t>
            </a:r>
          </a:p>
          <a:p>
            <a:pPr marL="0" indent="0">
              <a:buNone/>
            </a:pPr>
            <a:r>
              <a:rPr lang="en-US" sz="1800" dirty="0"/>
              <a:t>Cooperative family/witnesses,</a:t>
            </a:r>
          </a:p>
          <a:p>
            <a:pPr marL="0" indent="0">
              <a:buNone/>
            </a:pPr>
            <a:r>
              <a:rPr lang="en-US" sz="1800" dirty="0"/>
              <a:t>Evidence of fentanyl/opioid found at scene, meets physical signs of opioid overdose or opinion by first responders or coroners' death is fentanyl related  </a:t>
            </a:r>
          </a:p>
          <a:p>
            <a:pPr marL="0" indent="0">
              <a:buNone/>
            </a:pPr>
            <a:r>
              <a:rPr lang="en-US" sz="1800" b="1" dirty="0"/>
              <a:t>Proposed Optional On Scene Response Factors: </a:t>
            </a:r>
            <a:r>
              <a:rPr lang="en-US" sz="1800" dirty="0"/>
              <a:t>– Jurisdictional </a:t>
            </a:r>
            <a:r>
              <a:rPr lang="en-US" sz="1500" dirty="0"/>
              <a:t>Discretion based on available resources and circumstances   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8576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87F9BD-E890-9847-3548-40E5082C9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                                   SAC-</a:t>
            </a:r>
            <a:r>
              <a:rPr lang="en-US" sz="3200" dirty="0">
                <a:solidFill>
                  <a:srgbClr val="EBEBEB"/>
                </a:solidFill>
                <a:latin typeface="Century Gothic" panose="020B0502020202020204"/>
              </a:rPr>
              <a:t>FORCE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                            GOALS &amp; OBJECTIVES </a:t>
            </a:r>
            <a:endParaRPr lang="en-US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57F8573-077E-40FF-0C7E-CAB18738D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000" dirty="0"/>
              <a:t>Create a multi-agency collaborative partnership and approach to Fatal and Non-Fatal OD Investigations  </a:t>
            </a:r>
          </a:p>
          <a:p>
            <a:r>
              <a:rPr lang="en-US" sz="2000" dirty="0"/>
              <a:t>Create a compressive checklist/protocol to guide law enforcements on the scene response and follow-up investigations</a:t>
            </a:r>
          </a:p>
          <a:p>
            <a:r>
              <a:rPr lang="en-US" sz="2000" dirty="0"/>
              <a:t>Improve the investigative response time to Fatal OD’s (first 24hours) to ensure the preservation and collection of critical evidence for a determination to be made if there is viable death investigation </a:t>
            </a:r>
          </a:p>
          <a:p>
            <a:r>
              <a:rPr lang="en-US" sz="2000" dirty="0"/>
              <a:t>Provide local agencies with investigative support, resources, guidance and leadership in Fatal OD investigations  </a:t>
            </a:r>
          </a:p>
          <a:p>
            <a:r>
              <a:rPr lang="en-US" sz="2000" dirty="0"/>
              <a:t>Provide local agencies with  agencies with investigative support, resources, guidance and leadership in non-Fatal OD investigations (DEA response team assistance for the purpose of potential investigations and collection of intel for regional drug investigations)    </a:t>
            </a:r>
          </a:p>
          <a:p>
            <a:r>
              <a:rPr lang="en-US" sz="2000" dirty="0"/>
              <a:t>Provide patrol officers and first responders with a </a:t>
            </a:r>
            <a:r>
              <a:rPr lang="en-US" sz="2000" b="1" i="1" dirty="0"/>
              <a:t>card with a QR code </a:t>
            </a:r>
            <a:r>
              <a:rPr lang="en-US" sz="2000" dirty="0"/>
              <a:t>with a basic protocol on how to identify potential investigations, preliminarily secure an OD scene and contact number 1-800-XSECTOR for TASK-FORCE 24 hours roster with personal available to respond on scene.       </a:t>
            </a:r>
          </a:p>
          <a:p>
            <a:r>
              <a:rPr lang="en-US" sz="2000" dirty="0"/>
              <a:t>Establishment of a District Attorney's Fentanyl Cold Case investigation Team   </a:t>
            </a:r>
          </a:p>
          <a:p>
            <a:r>
              <a:rPr lang="en-US" sz="2000" dirty="0"/>
              <a:t>Facilitate fentanyl investigative training for all participating agencies (including but not limited to Homicide, Narcotics, POP)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87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0A6CF-EAD7-52E2-1E8C-098076C05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                     SAC-</a:t>
            </a:r>
            <a:r>
              <a:rPr lang="en-US" sz="2800" dirty="0">
                <a:solidFill>
                  <a:srgbClr val="EBEBEB"/>
                </a:solidFill>
                <a:latin typeface="Century Gothic" panose="020B0502020202020204"/>
              </a:rPr>
              <a:t> FORCE TEAM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</a:t>
            </a:r>
            <a:r>
              <a:rPr lang="en-US" sz="2800" dirty="0"/>
              <a:t>Organizational Set-up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3782C-AB12-BECE-62B4-14BAE6096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Federal Prosecution and Investigation Leads: </a:t>
            </a:r>
          </a:p>
          <a:p>
            <a:pPr marL="0" indent="0">
              <a:buNone/>
            </a:pPr>
            <a:r>
              <a:rPr lang="en-US" sz="1800" dirty="0"/>
              <a:t>US Attorneys- Jason Hitt, James Connolly </a:t>
            </a:r>
          </a:p>
          <a:p>
            <a:pPr marL="0" indent="0">
              <a:buNone/>
            </a:pPr>
            <a:r>
              <a:rPr lang="en-US" sz="1800" dirty="0"/>
              <a:t>DEA Task-Force Supervisor – Bob Ghanzanfari</a:t>
            </a:r>
          </a:p>
          <a:p>
            <a:pPr marL="0" indent="0">
              <a:buNone/>
            </a:pPr>
            <a:r>
              <a:rPr lang="en-US" sz="1800" dirty="0"/>
              <a:t>14-person Multi-Agency Team (Comprised of DEA, CHP, HIS, Yuba County, CDCR,SSO,SPD) </a:t>
            </a:r>
          </a:p>
          <a:p>
            <a:r>
              <a:rPr lang="en-US" sz="2400" dirty="0"/>
              <a:t>State Prosecution and Investigation Leads: </a:t>
            </a:r>
          </a:p>
          <a:p>
            <a:pPr marL="0" indent="0">
              <a:buNone/>
            </a:pPr>
            <a:r>
              <a:rPr lang="en-US" sz="1800" dirty="0"/>
              <a:t>Sacramento County District Attorney’s Office- Homicide Chief William Satchell, Major Narcotic Supervisor Leland Washington </a:t>
            </a:r>
          </a:p>
          <a:p>
            <a:pPr marL="0" indent="0">
              <a:buNone/>
            </a:pPr>
            <a:r>
              <a:rPr lang="en-US" sz="1800" dirty="0"/>
              <a:t>Sacramento County Regional Overdose Response Team Leader – DA Investigator and TFO  Brandon Olivera</a:t>
            </a:r>
          </a:p>
          <a:p>
            <a:pPr marL="0" indent="0">
              <a:buNone/>
            </a:pPr>
            <a:r>
              <a:rPr lang="en-US" sz="1800" dirty="0"/>
              <a:t>Sacramento County Regional Overdose Response Team (Comprised of LE Officers from local agencies and TFO’s assigned to DEA Multi-Agency Team)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6671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4D65EFB-5E87-4639-A481-956B52E9D2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3781C0-206F-4038-93FF-4CDA80B1D9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blipFill>
            <a:blip r:embed="rId3"/>
            <a:stretch>
              <a:fillRect r="-100000"/>
            </a:stretch>
          </a:blipFill>
          <a:ln>
            <a:noFill/>
          </a:ln>
          <a:effectLst>
            <a:outerShdw blurRad="139700" dist="508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4827104" cy="1325563"/>
          </a:xfrm>
        </p:spPr>
        <p:txBody>
          <a:bodyPr>
            <a:normAutofit/>
          </a:bodyPr>
          <a:lstStyle/>
          <a:p>
            <a:r>
              <a:rPr lang="en-US" sz="4200" u="sng" dirty="0">
                <a:gradFill flip="none" rotWithShape="1">
                  <a:gsLst>
                    <a:gs pos="28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  <a:tileRect/>
                </a:gradFill>
              </a:rPr>
              <a:t>Contacting Support</a:t>
            </a:r>
            <a:endParaRPr lang="en-US" sz="4200" dirty="0">
              <a:gradFill flip="none" rotWithShape="1">
                <a:gsLst>
                  <a:gs pos="28000">
                    <a:srgbClr val="EDEDED"/>
                  </a:gs>
                  <a:gs pos="0">
                    <a:srgbClr val="BFBFBF"/>
                  </a:gs>
                  <a:gs pos="100000">
                    <a:srgbClr val="FFFFFF"/>
                  </a:gs>
                </a:gsLst>
                <a:lin ang="4800000" scaled="0"/>
                <a:tileRect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454530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>
              <a:gradFill>
                <a:gsLst>
                  <a:gs pos="34000">
                    <a:srgbClr val="EDEDED"/>
                  </a:gs>
                  <a:gs pos="0">
                    <a:srgbClr val="BFBFBF"/>
                  </a:gs>
                  <a:gs pos="100000">
                    <a:srgbClr val="FFFFFF"/>
                  </a:gs>
                </a:gsLst>
                <a:lin ang="4800000" scaled="0"/>
              </a:gra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2D82580-E7F3-B38E-EDD8-48916FA6573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295" r="2967" b="1976"/>
          <a:stretch/>
        </p:blipFill>
        <p:spPr>
          <a:xfrm>
            <a:off x="6524183" y="356815"/>
            <a:ext cx="4547817" cy="277853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19999" y="6356350"/>
            <a:ext cx="4540373" cy="365125"/>
          </a:xfr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gradFill flip="none" rotWithShape="1">
                <a:gsLst>
                  <a:gs pos="28000">
                    <a:srgbClr val="EDEDED"/>
                  </a:gs>
                  <a:gs pos="0">
                    <a:srgbClr val="9E9E9E"/>
                  </a:gs>
                  <a:gs pos="100000">
                    <a:srgbClr val="FFFFFF"/>
                  </a:gs>
                </a:gsLst>
                <a:lin ang="5400000" scaled="1"/>
                <a:tileRect/>
              </a:gra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E212F9-E8F8-2224-25F3-7EA8BF13147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3959" b="8527"/>
          <a:stretch/>
        </p:blipFill>
        <p:spPr>
          <a:xfrm>
            <a:off x="7216000" y="3690466"/>
            <a:ext cx="4756526" cy="260060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E44255E-7F6E-614A-EA4F-B86775681A68}"/>
              </a:ext>
            </a:extLst>
          </p:cNvPr>
          <p:cNvSpPr txBox="1"/>
          <p:nvPr/>
        </p:nvSpPr>
        <p:spPr>
          <a:xfrm>
            <a:off x="11205748" y="1506022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Front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6ABD12-EE28-57DB-25A7-8C272DED96EE}"/>
              </a:ext>
            </a:extLst>
          </p:cNvPr>
          <p:cNvSpPr txBox="1"/>
          <p:nvPr/>
        </p:nvSpPr>
        <p:spPr>
          <a:xfrm>
            <a:off x="6409944" y="4990768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Back</a:t>
            </a:r>
          </a:p>
        </p:txBody>
      </p:sp>
    </p:spTree>
    <p:extLst>
      <p:ext uri="{BB962C8B-B14F-4D97-AF65-F5344CB8AC3E}">
        <p14:creationId xmlns:p14="http://schemas.microsoft.com/office/powerpoint/2010/main" val="37664553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247C2-8ADE-AB57-4A15-994BA659A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</a:t>
            </a:r>
            <a:r>
              <a:rPr lang="en-US" sz="3200" dirty="0"/>
              <a:t>Best Practices For Response Team Cases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6B770-81FA-9C42-4C39-C11988223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Patrol Officers dispatched to potential OD investigations: preserve scene as if it was a homicide.</a:t>
            </a:r>
          </a:p>
          <a:p>
            <a:r>
              <a:rPr lang="en-US" dirty="0"/>
              <a:t>ID and document potential witnesses by photo ID</a:t>
            </a:r>
          </a:p>
          <a:p>
            <a:r>
              <a:rPr lang="en-US" dirty="0"/>
              <a:t>Attempt keep witnesses on the scene until the fentanyl response arrives or it is determined will not be responding </a:t>
            </a:r>
          </a:p>
          <a:p>
            <a:r>
              <a:rPr lang="en-US" dirty="0"/>
              <a:t>Confirm if other potential witnesses left the scene prior to your arrival </a:t>
            </a:r>
          </a:p>
          <a:p>
            <a:r>
              <a:rPr lang="en-US" dirty="0"/>
              <a:t>Ask witnesses and family not to post about the death on social media </a:t>
            </a:r>
          </a:p>
          <a:p>
            <a:r>
              <a:rPr lang="en-US" dirty="0"/>
              <a:t>Secure all cell phones and electronic devices connected to victim </a:t>
            </a:r>
          </a:p>
          <a:p>
            <a:r>
              <a:rPr lang="en-US" dirty="0"/>
              <a:t>Search the area for any video Re: CCTV, Ring camera, </a:t>
            </a:r>
            <a:r>
              <a:rPr lang="en-US"/>
              <a:t>street cameras 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5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37BA7-8A88-09CE-7549-2FBA5ED99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SAC-FORCE Filing Considerations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AFDF3-A008-89FA-B538-8C1D58E81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Malice must be established for PC 187</a:t>
            </a:r>
          </a:p>
          <a:p>
            <a:r>
              <a:rPr lang="en-US" dirty="0"/>
              <a:t>All possible intervening sources of other drug sales must be ruled out </a:t>
            </a:r>
          </a:p>
          <a:p>
            <a:r>
              <a:rPr lang="en-US" dirty="0"/>
              <a:t>Challenges of Mixed Toxicology Findings </a:t>
            </a:r>
          </a:p>
          <a:p>
            <a:r>
              <a:rPr lang="en-US" dirty="0"/>
              <a:t>Lab tests not preformed by Sacramento Crime Lab</a:t>
            </a:r>
          </a:p>
          <a:p>
            <a:r>
              <a:rPr lang="en-US" dirty="0"/>
              <a:t>Pathologist Opinion  </a:t>
            </a:r>
          </a:p>
          <a:p>
            <a:r>
              <a:rPr lang="en-US" dirty="0"/>
              <a:t>Coroner Logistical Workload </a:t>
            </a:r>
          </a:p>
          <a:p>
            <a:r>
              <a:rPr lang="en-US" dirty="0"/>
              <a:t>Initial Filings or alternative filings as Sales cases</a:t>
            </a:r>
          </a:p>
          <a:p>
            <a:r>
              <a:rPr lang="en-US" dirty="0"/>
              <a:t>Potential for Federal Prosecution on undetermined Mix-tox cases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76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63B74-4C9A-6398-85B5-34C3EA5AD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                QUESTIONS? 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34EAEF-C781-6974-6F07-052098FFB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Grand Jury Material; Confidential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EEF387-44F1-47B3-000D-7B95B2D7F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A77E-3C41-40C6-9425-CF0F45D528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34826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E3EA42FF3B6A4C8F533DD5C47D2C84" ma:contentTypeVersion="29" ma:contentTypeDescription="Create a new document." ma:contentTypeScope="" ma:versionID="61f45ac1cb5e5a1771f7a29a11e3255b">
  <xsd:schema xmlns:xsd="http://www.w3.org/2001/XMLSchema" xmlns:xs="http://www.w3.org/2001/XMLSchema" xmlns:p="http://schemas.microsoft.com/office/2006/metadata/properties" xmlns:ns2="38593505-4272-462f-a258-4c91c4dc43d2" xmlns:ns3="46231f6e-34d7-45fa-9867-9b527ee27237" targetNamespace="http://schemas.microsoft.com/office/2006/metadata/properties" ma:root="true" ma:fieldsID="88b8a13a94e4281f13f5b1f877b9f000" ns2:_="" ns3:_="">
    <xsd:import namespace="38593505-4272-462f-a258-4c91c4dc43d2"/>
    <xsd:import namespace="46231f6e-34d7-45fa-9867-9b527ee2723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JoinDate" minOccurs="0"/>
                <xsd:element ref="ns3:MediaLengthInSeconds" minOccurs="0"/>
                <xsd:element ref="ns2:TaxCatchAll" minOccurs="0"/>
                <xsd:element ref="ns3:lcf76f155ced4ddcb4097134ff3c332f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593505-4272-462f-a258-4c91c4dc43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f42df86-5230-47b9-8e60-f9797cd983bf}" ma:internalName="TaxCatchAll" ma:showField="CatchAllData" ma:web="38593505-4272-462f-a258-4c91c4dc43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231f6e-34d7-45fa-9867-9b527ee272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JoinDate" ma:index="20" nillable="true" ma:displayName="Join Date" ma:description="Date member was approved for membership by the SSVMS Board of Directors." ma:format="DateOnly" ma:internalName="JoinDate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7d0730a9-4a63-4eb2-8e29-fab45a32ce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6231f6e-34d7-45fa-9867-9b527ee27237">
      <Terms xmlns="http://schemas.microsoft.com/office/infopath/2007/PartnerControls"/>
    </lcf76f155ced4ddcb4097134ff3c332f>
    <TaxCatchAll xmlns="38593505-4272-462f-a258-4c91c4dc43d2" xsi:nil="true"/>
    <JoinDate xmlns="46231f6e-34d7-45fa-9867-9b527ee27237" xsi:nil="true"/>
  </documentManagement>
</p:properties>
</file>

<file path=customXml/itemProps1.xml><?xml version="1.0" encoding="utf-8"?>
<ds:datastoreItem xmlns:ds="http://schemas.openxmlformats.org/officeDocument/2006/customXml" ds:itemID="{18E13BDF-0FE1-448D-AA91-2FEB667169BE}"/>
</file>

<file path=customXml/itemProps2.xml><?xml version="1.0" encoding="utf-8"?>
<ds:datastoreItem xmlns:ds="http://schemas.openxmlformats.org/officeDocument/2006/customXml" ds:itemID="{C41B7193-8D81-48B0-9F8F-A2544DA2C285}"/>
</file>

<file path=customXml/itemProps3.xml><?xml version="1.0" encoding="utf-8"?>
<ds:datastoreItem xmlns:ds="http://schemas.openxmlformats.org/officeDocument/2006/customXml" ds:itemID="{CDE21130-1257-4CAA-86B0-1BD95CAA3BA3}"/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469</TotalTime>
  <Words>756</Words>
  <Application>Microsoft Office PowerPoint</Application>
  <PresentationFormat>Widescreen</PresentationFormat>
  <Paragraphs>73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Corbel</vt:lpstr>
      <vt:lpstr>Depth</vt:lpstr>
      <vt:lpstr>               SAC-(Fentanyl Overdose Response Criminal Investigation Enforcement)                                                                     SAC-FORCE </vt:lpstr>
      <vt:lpstr>                                    SAC-FORCE                                GOALS &amp; OBJECTIVES </vt:lpstr>
      <vt:lpstr>                      SAC- FORCE TEAM Organizational Set-up  </vt:lpstr>
      <vt:lpstr>Contacting Support</vt:lpstr>
      <vt:lpstr>           Best Practices For Response Team Cases </vt:lpstr>
      <vt:lpstr>SAC-FORCE Filing Considerations </vt:lpstr>
      <vt:lpstr>                      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SAC-FORT(Fentanyl Overdose Response Team) </dc:title>
  <dc:creator>Washington. Leland (DA)</dc:creator>
  <cp:lastModifiedBy>Washington. Leland (DA)</cp:lastModifiedBy>
  <cp:revision>5</cp:revision>
  <dcterms:created xsi:type="dcterms:W3CDTF">2024-01-25T17:30:51Z</dcterms:created>
  <dcterms:modified xsi:type="dcterms:W3CDTF">2024-07-25T14:05:27Z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0x0101004AE3EA42FF3B6A4C8F533DD5C47D2C84</vt:lpwstr>
  </property>
</Properties>
</file>