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handoutMasterIdLst>
    <p:handoutMasterId r:id="rId27"/>
  </p:handoutMasterIdLst>
  <p:sldIdLst>
    <p:sldId id="256" r:id="rId5"/>
    <p:sldId id="257" r:id="rId6"/>
    <p:sldId id="278" r:id="rId7"/>
    <p:sldId id="557" r:id="rId8"/>
    <p:sldId id="559" r:id="rId9"/>
    <p:sldId id="279" r:id="rId10"/>
    <p:sldId id="281" r:id="rId11"/>
    <p:sldId id="280" r:id="rId12"/>
    <p:sldId id="262" r:id="rId13"/>
    <p:sldId id="258" r:id="rId14"/>
    <p:sldId id="404" r:id="rId15"/>
    <p:sldId id="403" r:id="rId16"/>
    <p:sldId id="374" r:id="rId17"/>
    <p:sldId id="554" r:id="rId18"/>
    <p:sldId id="558" r:id="rId19"/>
    <p:sldId id="422" r:id="rId20"/>
    <p:sldId id="407" r:id="rId21"/>
    <p:sldId id="421" r:id="rId22"/>
    <p:sldId id="555" r:id="rId23"/>
    <p:sldId id="472" r:id="rId24"/>
    <p:sldId id="553" r:id="rId25"/>
  </p:sldIdLst>
  <p:sldSz cx="12192000" cy="6858000"/>
  <p:notesSz cx="6858000" cy="9144000"/>
  <p:embeddedFontLst>
    <p:embeddedFont>
      <p:font typeface="Gill Sans MT" panose="020B0502020104020203" pitchFamily="34" charset="0"/>
      <p:regular r:id="rId28"/>
      <p:bold r:id="rId29"/>
      <p:italic r:id="rId30"/>
      <p:boldItalic r:id="rId31"/>
    </p:embeddedFont>
    <p:embeddedFont>
      <p:font typeface="MS Shell Dlg 2" panose="020B0604030504040204" pitchFamily="34" charset="0"/>
      <p:regular r:id="rId32"/>
      <p:bold r:id="rId33"/>
    </p:embeddedFont>
    <p:embeddedFont>
      <p:font typeface="Quire Sans" panose="020B0502040400020003" pitchFamily="34" charset="0"/>
      <p:regular r:id="rId34"/>
      <p:bold r:id="rId35"/>
      <p:italic r:id="rId36"/>
    </p:embeddedFont>
    <p:embeddedFont>
      <p:font typeface="Seaford" panose="00000500000000000000" pitchFamily="2" charset="0"/>
      <p:regular r:id="rId37"/>
      <p:bold r:id="rId38"/>
    </p:embeddedFont>
    <p:embeddedFont>
      <p:font typeface="Seaford Bold" panose="00000800000000000000" pitchFamily="2" charset="0"/>
      <p:bold r:id="rId39"/>
    </p:embeddedFont>
    <p:embeddedFont>
      <p:font typeface="Wingdings 3" panose="05040102010807070707" pitchFamily="18" charset="2"/>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70C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1727" autoAdjust="0"/>
  </p:normalViewPr>
  <p:slideViewPr>
    <p:cSldViewPr snapToGrid="0">
      <p:cViewPr varScale="1">
        <p:scale>
          <a:sx n="75" d="100"/>
          <a:sy n="75" d="100"/>
        </p:scale>
        <p:origin x="974"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ata8.xml.rels><?xml version="1.0" encoding="UTF-8" standalone="yes"?>
<Relationships xmlns="http://schemas.openxmlformats.org/package/2006/relationships"><Relationship Id="rId2" Type="http://schemas.openxmlformats.org/officeDocument/2006/relationships/hyperlink" Target="mailto:RossTo@saccounty.gov" TargetMode="External"/><Relationship Id="rId1" Type="http://schemas.openxmlformats.org/officeDocument/2006/relationships/hyperlink" Target="mailto:MillerLori@saccounty.gov"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8.xml.rels><?xml version="1.0" encoding="UTF-8" standalone="yes"?>
<Relationships xmlns="http://schemas.openxmlformats.org/package/2006/relationships"><Relationship Id="rId2" Type="http://schemas.openxmlformats.org/officeDocument/2006/relationships/hyperlink" Target="mailto:MillerLori@saccounty.gov" TargetMode="External"/><Relationship Id="rId1" Type="http://schemas.openxmlformats.org/officeDocument/2006/relationships/hyperlink" Target="mailto:RossTo@saccount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A1E77-0E65-4F05-A5F5-76EECF246A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773F586-5F44-4A00-8705-8BCAA561FF79}">
      <dgm:prSet/>
      <dgm:spPr/>
      <dgm:t>
        <a:bodyPr/>
        <a:lstStyle/>
        <a:p>
          <a:r>
            <a:rPr lang="en-US" dirty="0"/>
            <a:t>Equal Access for</a:t>
          </a:r>
        </a:p>
        <a:p>
          <a:r>
            <a:rPr lang="en-US" dirty="0"/>
            <a:t>Diverse Populations</a:t>
          </a:r>
        </a:p>
      </dgm:t>
    </dgm:pt>
    <dgm:pt modelId="{2E070B41-D10A-4D85-99CD-722494B0D76E}" type="parTrans" cxnId="{9C3BCE73-058C-4269-ADED-6D85ED2AD9CB}">
      <dgm:prSet/>
      <dgm:spPr/>
      <dgm:t>
        <a:bodyPr/>
        <a:lstStyle/>
        <a:p>
          <a:endParaRPr lang="en-US"/>
        </a:p>
      </dgm:t>
    </dgm:pt>
    <dgm:pt modelId="{E1F64E95-8B48-4F58-9BE9-79ED50D04CD9}" type="sibTrans" cxnId="{9C3BCE73-058C-4269-ADED-6D85ED2AD9CB}">
      <dgm:prSet/>
      <dgm:spPr/>
      <dgm:t>
        <a:bodyPr/>
        <a:lstStyle/>
        <a:p>
          <a:endParaRPr lang="en-US"/>
        </a:p>
      </dgm:t>
    </dgm:pt>
    <dgm:pt modelId="{07965FA2-7F34-4A51-8A29-14AB073913F8}">
      <dgm:prSet/>
      <dgm:spPr/>
      <dgm:t>
        <a:bodyPr/>
        <a:lstStyle/>
        <a:p>
          <a:r>
            <a:rPr lang="en-US" dirty="0"/>
            <a:t>Respect, Compassion, Integrity</a:t>
          </a:r>
        </a:p>
      </dgm:t>
    </dgm:pt>
    <dgm:pt modelId="{7473FB89-CC13-473B-9BF9-57351E5962D8}" type="parTrans" cxnId="{2643D72E-E612-429C-88AC-6E94CA363C7F}">
      <dgm:prSet/>
      <dgm:spPr/>
      <dgm:t>
        <a:bodyPr/>
        <a:lstStyle/>
        <a:p>
          <a:endParaRPr lang="en-US"/>
        </a:p>
      </dgm:t>
    </dgm:pt>
    <dgm:pt modelId="{5CEA4562-264C-48A6-A6CA-FD91AD799047}" type="sibTrans" cxnId="{2643D72E-E612-429C-88AC-6E94CA363C7F}">
      <dgm:prSet/>
      <dgm:spPr/>
      <dgm:t>
        <a:bodyPr/>
        <a:lstStyle/>
        <a:p>
          <a:endParaRPr lang="en-US"/>
        </a:p>
      </dgm:t>
    </dgm:pt>
    <dgm:pt modelId="{46D41E5C-178E-4BAC-80E6-39C7401A3D8E}">
      <dgm:prSet/>
      <dgm:spPr/>
      <dgm:t>
        <a:bodyPr/>
        <a:lstStyle/>
        <a:p>
          <a:r>
            <a:rPr lang="en-US" dirty="0"/>
            <a:t>Client and/or Family Driven Service System</a:t>
          </a:r>
        </a:p>
      </dgm:t>
    </dgm:pt>
    <dgm:pt modelId="{DB846017-D042-4E82-A18C-6020D74E750D}" type="parTrans" cxnId="{CEEC0EAB-06B9-4325-A293-21D69976479E}">
      <dgm:prSet/>
      <dgm:spPr/>
      <dgm:t>
        <a:bodyPr/>
        <a:lstStyle/>
        <a:p>
          <a:endParaRPr lang="en-US"/>
        </a:p>
      </dgm:t>
    </dgm:pt>
    <dgm:pt modelId="{68CB5F4F-C3AD-4355-A269-6CDB562078CA}" type="sibTrans" cxnId="{CEEC0EAB-06B9-4325-A293-21D69976479E}">
      <dgm:prSet/>
      <dgm:spPr/>
      <dgm:t>
        <a:bodyPr/>
        <a:lstStyle/>
        <a:p>
          <a:endParaRPr lang="en-US"/>
        </a:p>
      </dgm:t>
    </dgm:pt>
    <dgm:pt modelId="{1829A24B-CCD8-4485-9151-C7D6F59A8D3F}">
      <dgm:prSet/>
      <dgm:spPr/>
      <dgm:t>
        <a:bodyPr/>
        <a:lstStyle/>
        <a:p>
          <a:r>
            <a:rPr lang="en-US" dirty="0"/>
            <a:t>Prevention and</a:t>
          </a:r>
        </a:p>
        <a:p>
          <a:r>
            <a:rPr lang="en-US" dirty="0"/>
            <a:t>Early Intervention</a:t>
          </a:r>
        </a:p>
      </dgm:t>
    </dgm:pt>
    <dgm:pt modelId="{9E838345-1F14-49E3-BD3D-89150C62B8F2}" type="parTrans" cxnId="{2B19D504-C67A-4086-9EC0-2381C6176E30}">
      <dgm:prSet/>
      <dgm:spPr/>
      <dgm:t>
        <a:bodyPr/>
        <a:lstStyle/>
        <a:p>
          <a:endParaRPr lang="en-US"/>
        </a:p>
      </dgm:t>
    </dgm:pt>
    <dgm:pt modelId="{BA064169-DF97-4DF3-B70A-B9A6B5B97CA5}" type="sibTrans" cxnId="{2B19D504-C67A-4086-9EC0-2381C6176E30}">
      <dgm:prSet/>
      <dgm:spPr/>
      <dgm:t>
        <a:bodyPr/>
        <a:lstStyle/>
        <a:p>
          <a:endParaRPr lang="en-US"/>
        </a:p>
      </dgm:t>
    </dgm:pt>
    <dgm:pt modelId="{4885614E-FCE8-4B22-92F6-FC12A839EA1F}">
      <dgm:prSet/>
      <dgm:spPr/>
      <dgm:t>
        <a:bodyPr/>
        <a:lstStyle/>
        <a:p>
          <a:r>
            <a:rPr lang="en-US" dirty="0"/>
            <a:t>Culturally Competent, Adaptive, Responsive and Meaningful</a:t>
          </a:r>
        </a:p>
      </dgm:t>
    </dgm:pt>
    <dgm:pt modelId="{F8BA1791-FEA6-435B-930E-11BE4292E123}" type="parTrans" cxnId="{2A46F96D-AECE-492A-9CDD-6B8C94BC8173}">
      <dgm:prSet/>
      <dgm:spPr/>
      <dgm:t>
        <a:bodyPr/>
        <a:lstStyle/>
        <a:p>
          <a:endParaRPr lang="en-US"/>
        </a:p>
      </dgm:t>
    </dgm:pt>
    <dgm:pt modelId="{D3C709A0-103A-4C27-B21C-8A9656AA14E9}" type="sibTrans" cxnId="{2A46F96D-AECE-492A-9CDD-6B8C94BC8173}">
      <dgm:prSet/>
      <dgm:spPr/>
      <dgm:t>
        <a:bodyPr/>
        <a:lstStyle/>
        <a:p>
          <a:endParaRPr lang="en-US"/>
        </a:p>
      </dgm:t>
    </dgm:pt>
    <dgm:pt modelId="{EDF39DFF-70ED-41E3-BDC0-C1EF48730EAC}">
      <dgm:prSet/>
      <dgm:spPr/>
      <dgm:t>
        <a:bodyPr/>
        <a:lstStyle/>
        <a:p>
          <a:r>
            <a:rPr lang="en-US" dirty="0"/>
            <a:t>Full Community Integration and Collaboration</a:t>
          </a:r>
        </a:p>
      </dgm:t>
    </dgm:pt>
    <dgm:pt modelId="{6529E953-DA91-4F90-B0AD-0B57E1C5016A}" type="parTrans" cxnId="{F31A6ACB-2DA1-41BD-BBDF-04C5A6E687DE}">
      <dgm:prSet/>
      <dgm:spPr/>
      <dgm:t>
        <a:bodyPr/>
        <a:lstStyle/>
        <a:p>
          <a:endParaRPr lang="en-US"/>
        </a:p>
      </dgm:t>
    </dgm:pt>
    <dgm:pt modelId="{DB447CF3-1BA4-4213-952D-A2CF21713263}" type="sibTrans" cxnId="{F31A6ACB-2DA1-41BD-BBDF-04C5A6E687DE}">
      <dgm:prSet/>
      <dgm:spPr/>
      <dgm:t>
        <a:bodyPr/>
        <a:lstStyle/>
        <a:p>
          <a:endParaRPr lang="en-US"/>
        </a:p>
      </dgm:t>
    </dgm:pt>
    <dgm:pt modelId="{4DC3077F-F871-4D76-9BAC-9FAB917F5E38}">
      <dgm:prSet/>
      <dgm:spPr/>
      <dgm:t>
        <a:bodyPr/>
        <a:lstStyle/>
        <a:p>
          <a:r>
            <a:rPr lang="en-US" dirty="0"/>
            <a:t>Coordinated Near Home and in Natural Settings</a:t>
          </a:r>
        </a:p>
      </dgm:t>
    </dgm:pt>
    <dgm:pt modelId="{9E87EA4F-C38C-46B8-8F5F-ABF888D2D9E0}" type="parTrans" cxnId="{6AA2AC95-D8BA-4930-88C7-77618B5EEB3E}">
      <dgm:prSet/>
      <dgm:spPr/>
      <dgm:t>
        <a:bodyPr/>
        <a:lstStyle/>
        <a:p>
          <a:endParaRPr lang="en-US"/>
        </a:p>
      </dgm:t>
    </dgm:pt>
    <dgm:pt modelId="{38E8A0B8-6E9A-493C-AB78-628566556668}" type="sibTrans" cxnId="{6AA2AC95-D8BA-4930-88C7-77618B5EEB3E}">
      <dgm:prSet/>
      <dgm:spPr/>
      <dgm:t>
        <a:bodyPr/>
        <a:lstStyle/>
        <a:p>
          <a:endParaRPr lang="en-US"/>
        </a:p>
      </dgm:t>
    </dgm:pt>
    <dgm:pt modelId="{6F295027-4F54-4CB4-A911-8096CEFE0C06}">
      <dgm:prSet/>
      <dgm:spPr/>
      <dgm:t>
        <a:bodyPr/>
        <a:lstStyle/>
        <a:p>
          <a:r>
            <a:rPr lang="en-US" dirty="0"/>
            <a:t>Strength-Based Integrated and Evidence-Based Practices</a:t>
          </a:r>
        </a:p>
      </dgm:t>
    </dgm:pt>
    <dgm:pt modelId="{C79EC099-2A23-4630-B6DC-052BDAF0B53F}" type="parTrans" cxnId="{33D43CD6-CEC8-46E4-8B94-E431D23CEC05}">
      <dgm:prSet/>
      <dgm:spPr/>
      <dgm:t>
        <a:bodyPr/>
        <a:lstStyle/>
        <a:p>
          <a:endParaRPr lang="en-US"/>
        </a:p>
      </dgm:t>
    </dgm:pt>
    <dgm:pt modelId="{A2318E91-9913-4FA1-9B7D-696CB4080267}" type="sibTrans" cxnId="{33D43CD6-CEC8-46E4-8B94-E431D23CEC05}">
      <dgm:prSet/>
      <dgm:spPr/>
      <dgm:t>
        <a:bodyPr/>
        <a:lstStyle/>
        <a:p>
          <a:endParaRPr lang="en-US"/>
        </a:p>
      </dgm:t>
    </dgm:pt>
    <dgm:pt modelId="{C629C9F8-ECC1-47BE-B4A6-01C1F5AC3473}">
      <dgm:prSet/>
      <dgm:spPr/>
      <dgm:t>
        <a:bodyPr/>
        <a:lstStyle/>
        <a:p>
          <a:r>
            <a:rPr lang="en-US" dirty="0"/>
            <a:t>Innovative and Outcome-Driven Practices and Systems</a:t>
          </a:r>
        </a:p>
      </dgm:t>
    </dgm:pt>
    <dgm:pt modelId="{24FAB8F6-AD50-4090-B9D1-4AD680A9F64D}" type="parTrans" cxnId="{92DD6EA4-72FE-4B7F-A198-C0BC997D88FB}">
      <dgm:prSet/>
      <dgm:spPr/>
      <dgm:t>
        <a:bodyPr/>
        <a:lstStyle/>
        <a:p>
          <a:endParaRPr lang="en-US"/>
        </a:p>
      </dgm:t>
    </dgm:pt>
    <dgm:pt modelId="{90AE5228-7DA6-46A2-8EFA-27714EBEE195}" type="sibTrans" cxnId="{92DD6EA4-72FE-4B7F-A198-C0BC997D88FB}">
      <dgm:prSet/>
      <dgm:spPr/>
      <dgm:t>
        <a:bodyPr/>
        <a:lstStyle/>
        <a:p>
          <a:endParaRPr lang="en-US"/>
        </a:p>
      </dgm:t>
    </dgm:pt>
    <dgm:pt modelId="{FB4174CE-B258-418D-A605-67ABE456E6BA}">
      <dgm:prSet/>
      <dgm:spPr/>
      <dgm:t>
        <a:bodyPr/>
        <a:lstStyle/>
        <a:p>
          <a:r>
            <a:rPr lang="en-US" dirty="0"/>
            <a:t>Wellness, Recovery, and Resilience Focus</a:t>
          </a:r>
        </a:p>
      </dgm:t>
    </dgm:pt>
    <dgm:pt modelId="{F4B78776-B659-4921-8742-76FD8535051B}" type="parTrans" cxnId="{EC8C4F5A-7212-4ED6-8047-D7E087B4DB70}">
      <dgm:prSet/>
      <dgm:spPr/>
      <dgm:t>
        <a:bodyPr/>
        <a:lstStyle/>
        <a:p>
          <a:endParaRPr lang="en-US"/>
        </a:p>
      </dgm:t>
    </dgm:pt>
    <dgm:pt modelId="{4A2F2582-868E-463A-AA02-7B83F0C25DF9}" type="sibTrans" cxnId="{EC8C4F5A-7212-4ED6-8047-D7E087B4DB70}">
      <dgm:prSet/>
      <dgm:spPr/>
      <dgm:t>
        <a:bodyPr/>
        <a:lstStyle/>
        <a:p>
          <a:endParaRPr lang="en-US"/>
        </a:p>
      </dgm:t>
    </dgm:pt>
    <dgm:pt modelId="{9B6F2D57-9CF2-4D49-964D-77E0243A92BE}" type="pres">
      <dgm:prSet presAssocID="{C25A1E77-0E65-4F05-A5F5-76EECF246A09}" presName="diagram" presStyleCnt="0">
        <dgm:presLayoutVars>
          <dgm:dir/>
          <dgm:resizeHandles val="exact"/>
        </dgm:presLayoutVars>
      </dgm:prSet>
      <dgm:spPr/>
    </dgm:pt>
    <dgm:pt modelId="{09F36498-A063-4BB7-BF1B-75186C7F564F}" type="pres">
      <dgm:prSet presAssocID="{A773F586-5F44-4A00-8705-8BCAA561FF79}" presName="node" presStyleLbl="node1" presStyleIdx="0" presStyleCnt="10">
        <dgm:presLayoutVars>
          <dgm:bulletEnabled val="1"/>
        </dgm:presLayoutVars>
      </dgm:prSet>
      <dgm:spPr/>
    </dgm:pt>
    <dgm:pt modelId="{14C2B79C-9ADE-4F0E-B8EE-DA62B83D8CDD}" type="pres">
      <dgm:prSet presAssocID="{E1F64E95-8B48-4F58-9BE9-79ED50D04CD9}" presName="sibTrans" presStyleCnt="0"/>
      <dgm:spPr/>
    </dgm:pt>
    <dgm:pt modelId="{7305B844-70AD-4272-AFB5-DB90D694C920}" type="pres">
      <dgm:prSet presAssocID="{07965FA2-7F34-4A51-8A29-14AB073913F8}" presName="node" presStyleLbl="node1" presStyleIdx="1" presStyleCnt="10">
        <dgm:presLayoutVars>
          <dgm:bulletEnabled val="1"/>
        </dgm:presLayoutVars>
      </dgm:prSet>
      <dgm:spPr/>
    </dgm:pt>
    <dgm:pt modelId="{C8867122-7952-4288-ADC3-B2E111928AC8}" type="pres">
      <dgm:prSet presAssocID="{5CEA4562-264C-48A6-A6CA-FD91AD799047}" presName="sibTrans" presStyleCnt="0"/>
      <dgm:spPr/>
    </dgm:pt>
    <dgm:pt modelId="{2FE9C166-8F8B-4BFC-811F-5581ADB60525}" type="pres">
      <dgm:prSet presAssocID="{46D41E5C-178E-4BAC-80E6-39C7401A3D8E}" presName="node" presStyleLbl="node1" presStyleIdx="2" presStyleCnt="10">
        <dgm:presLayoutVars>
          <dgm:bulletEnabled val="1"/>
        </dgm:presLayoutVars>
      </dgm:prSet>
      <dgm:spPr/>
    </dgm:pt>
    <dgm:pt modelId="{B9BFAA46-864A-4570-B0F3-E9BC18256501}" type="pres">
      <dgm:prSet presAssocID="{68CB5F4F-C3AD-4355-A269-6CDB562078CA}" presName="sibTrans" presStyleCnt="0"/>
      <dgm:spPr/>
    </dgm:pt>
    <dgm:pt modelId="{8A2D2AEB-E010-4777-9134-EC1BA994E9FD}" type="pres">
      <dgm:prSet presAssocID="{1829A24B-CCD8-4485-9151-C7D6F59A8D3F}" presName="node" presStyleLbl="node1" presStyleIdx="3" presStyleCnt="10">
        <dgm:presLayoutVars>
          <dgm:bulletEnabled val="1"/>
        </dgm:presLayoutVars>
      </dgm:prSet>
      <dgm:spPr/>
    </dgm:pt>
    <dgm:pt modelId="{B2262178-A7FA-42F9-917D-4DF27EAD03DF}" type="pres">
      <dgm:prSet presAssocID="{BA064169-DF97-4DF3-B70A-B9A6B5B97CA5}" presName="sibTrans" presStyleCnt="0"/>
      <dgm:spPr/>
    </dgm:pt>
    <dgm:pt modelId="{AFC60D8A-2035-4D25-84EC-8E40163572A2}" type="pres">
      <dgm:prSet presAssocID="{4885614E-FCE8-4B22-92F6-FC12A839EA1F}" presName="node" presStyleLbl="node1" presStyleIdx="4" presStyleCnt="10">
        <dgm:presLayoutVars>
          <dgm:bulletEnabled val="1"/>
        </dgm:presLayoutVars>
      </dgm:prSet>
      <dgm:spPr/>
    </dgm:pt>
    <dgm:pt modelId="{EDADF98E-EE9F-4910-97CD-8CD7703A4C07}" type="pres">
      <dgm:prSet presAssocID="{D3C709A0-103A-4C27-B21C-8A9656AA14E9}" presName="sibTrans" presStyleCnt="0"/>
      <dgm:spPr/>
    </dgm:pt>
    <dgm:pt modelId="{1DA258F5-FC5D-4DBB-9DCB-03A999E8C628}" type="pres">
      <dgm:prSet presAssocID="{EDF39DFF-70ED-41E3-BDC0-C1EF48730EAC}" presName="node" presStyleLbl="node1" presStyleIdx="5" presStyleCnt="10">
        <dgm:presLayoutVars>
          <dgm:bulletEnabled val="1"/>
        </dgm:presLayoutVars>
      </dgm:prSet>
      <dgm:spPr/>
    </dgm:pt>
    <dgm:pt modelId="{04068885-38A7-47DB-88BC-9C61592678C3}" type="pres">
      <dgm:prSet presAssocID="{DB447CF3-1BA4-4213-952D-A2CF21713263}" presName="sibTrans" presStyleCnt="0"/>
      <dgm:spPr/>
    </dgm:pt>
    <dgm:pt modelId="{63366B8D-B295-4CA6-8B79-DA1D3850E5B6}" type="pres">
      <dgm:prSet presAssocID="{4DC3077F-F871-4D76-9BAC-9FAB917F5E38}" presName="node" presStyleLbl="node1" presStyleIdx="6" presStyleCnt="10">
        <dgm:presLayoutVars>
          <dgm:bulletEnabled val="1"/>
        </dgm:presLayoutVars>
      </dgm:prSet>
      <dgm:spPr/>
    </dgm:pt>
    <dgm:pt modelId="{BCB077B7-F8DF-4BF7-878E-5296E0FD8399}" type="pres">
      <dgm:prSet presAssocID="{38E8A0B8-6E9A-493C-AB78-628566556668}" presName="sibTrans" presStyleCnt="0"/>
      <dgm:spPr/>
    </dgm:pt>
    <dgm:pt modelId="{D28FD1F2-EC38-4018-A3E0-305E0FD85619}" type="pres">
      <dgm:prSet presAssocID="{6F295027-4F54-4CB4-A911-8096CEFE0C06}" presName="node" presStyleLbl="node1" presStyleIdx="7" presStyleCnt="10">
        <dgm:presLayoutVars>
          <dgm:bulletEnabled val="1"/>
        </dgm:presLayoutVars>
      </dgm:prSet>
      <dgm:spPr/>
    </dgm:pt>
    <dgm:pt modelId="{55FBF03A-2233-4613-BE62-0B65FCE09ABD}" type="pres">
      <dgm:prSet presAssocID="{A2318E91-9913-4FA1-9B7D-696CB4080267}" presName="sibTrans" presStyleCnt="0"/>
      <dgm:spPr/>
    </dgm:pt>
    <dgm:pt modelId="{1775340E-450A-4DBB-B81D-789C8C102286}" type="pres">
      <dgm:prSet presAssocID="{C629C9F8-ECC1-47BE-B4A6-01C1F5AC3473}" presName="node" presStyleLbl="node1" presStyleIdx="8" presStyleCnt="10">
        <dgm:presLayoutVars>
          <dgm:bulletEnabled val="1"/>
        </dgm:presLayoutVars>
      </dgm:prSet>
      <dgm:spPr/>
    </dgm:pt>
    <dgm:pt modelId="{023E4FA6-062A-426E-A8FC-73D394597D5E}" type="pres">
      <dgm:prSet presAssocID="{90AE5228-7DA6-46A2-8EFA-27714EBEE195}" presName="sibTrans" presStyleCnt="0"/>
      <dgm:spPr/>
    </dgm:pt>
    <dgm:pt modelId="{B9422155-EB5C-4011-84B0-A73F135115D2}" type="pres">
      <dgm:prSet presAssocID="{FB4174CE-B258-418D-A605-67ABE456E6BA}" presName="node" presStyleLbl="node1" presStyleIdx="9" presStyleCnt="10">
        <dgm:presLayoutVars>
          <dgm:bulletEnabled val="1"/>
        </dgm:presLayoutVars>
      </dgm:prSet>
      <dgm:spPr/>
    </dgm:pt>
  </dgm:ptLst>
  <dgm:cxnLst>
    <dgm:cxn modelId="{2B19D504-C67A-4086-9EC0-2381C6176E30}" srcId="{C25A1E77-0E65-4F05-A5F5-76EECF246A09}" destId="{1829A24B-CCD8-4485-9151-C7D6F59A8D3F}" srcOrd="3" destOrd="0" parTransId="{9E838345-1F14-49E3-BD3D-89150C62B8F2}" sibTransId="{BA064169-DF97-4DF3-B70A-B9A6B5B97CA5}"/>
    <dgm:cxn modelId="{7FBC8C2A-EECA-4C40-9A09-9C201B09A57D}" type="presOf" srcId="{07965FA2-7F34-4A51-8A29-14AB073913F8}" destId="{7305B844-70AD-4272-AFB5-DB90D694C920}" srcOrd="0" destOrd="0" presId="urn:microsoft.com/office/officeart/2005/8/layout/default"/>
    <dgm:cxn modelId="{2643D72E-E612-429C-88AC-6E94CA363C7F}" srcId="{C25A1E77-0E65-4F05-A5F5-76EECF246A09}" destId="{07965FA2-7F34-4A51-8A29-14AB073913F8}" srcOrd="1" destOrd="0" parTransId="{7473FB89-CC13-473B-9BF9-57351E5962D8}" sibTransId="{5CEA4562-264C-48A6-A6CA-FD91AD799047}"/>
    <dgm:cxn modelId="{0C247846-FE57-4B4D-9C66-4B35557D03A0}" type="presOf" srcId="{6F295027-4F54-4CB4-A911-8096CEFE0C06}" destId="{D28FD1F2-EC38-4018-A3E0-305E0FD85619}" srcOrd="0" destOrd="0" presId="urn:microsoft.com/office/officeart/2005/8/layout/default"/>
    <dgm:cxn modelId="{2A46F96D-AECE-492A-9CDD-6B8C94BC8173}" srcId="{C25A1E77-0E65-4F05-A5F5-76EECF246A09}" destId="{4885614E-FCE8-4B22-92F6-FC12A839EA1F}" srcOrd="4" destOrd="0" parTransId="{F8BA1791-FEA6-435B-930E-11BE4292E123}" sibTransId="{D3C709A0-103A-4C27-B21C-8A9656AA14E9}"/>
    <dgm:cxn modelId="{9C3BCE73-058C-4269-ADED-6D85ED2AD9CB}" srcId="{C25A1E77-0E65-4F05-A5F5-76EECF246A09}" destId="{A773F586-5F44-4A00-8705-8BCAA561FF79}" srcOrd="0" destOrd="0" parTransId="{2E070B41-D10A-4D85-99CD-722494B0D76E}" sibTransId="{E1F64E95-8B48-4F58-9BE9-79ED50D04CD9}"/>
    <dgm:cxn modelId="{DCB9A874-8740-4469-9830-262842D23084}" type="presOf" srcId="{4885614E-FCE8-4B22-92F6-FC12A839EA1F}" destId="{AFC60D8A-2035-4D25-84EC-8E40163572A2}" srcOrd="0" destOrd="0" presId="urn:microsoft.com/office/officeart/2005/8/layout/default"/>
    <dgm:cxn modelId="{EC8C4F5A-7212-4ED6-8047-D7E087B4DB70}" srcId="{C25A1E77-0E65-4F05-A5F5-76EECF246A09}" destId="{FB4174CE-B258-418D-A605-67ABE456E6BA}" srcOrd="9" destOrd="0" parTransId="{F4B78776-B659-4921-8742-76FD8535051B}" sibTransId="{4A2F2582-868E-463A-AA02-7B83F0C25DF9}"/>
    <dgm:cxn modelId="{FBF78884-2F9A-41F9-A3FE-1213B9B29BFC}" type="presOf" srcId="{FB4174CE-B258-418D-A605-67ABE456E6BA}" destId="{B9422155-EB5C-4011-84B0-A73F135115D2}" srcOrd="0" destOrd="0" presId="urn:microsoft.com/office/officeart/2005/8/layout/default"/>
    <dgm:cxn modelId="{D7620C8C-098F-443B-934D-1E49E81485F0}" type="presOf" srcId="{46D41E5C-178E-4BAC-80E6-39C7401A3D8E}" destId="{2FE9C166-8F8B-4BFC-811F-5581ADB60525}" srcOrd="0" destOrd="0" presId="urn:microsoft.com/office/officeart/2005/8/layout/default"/>
    <dgm:cxn modelId="{6AA2AC95-D8BA-4930-88C7-77618B5EEB3E}" srcId="{C25A1E77-0E65-4F05-A5F5-76EECF246A09}" destId="{4DC3077F-F871-4D76-9BAC-9FAB917F5E38}" srcOrd="6" destOrd="0" parTransId="{9E87EA4F-C38C-46B8-8F5F-ABF888D2D9E0}" sibTransId="{38E8A0B8-6E9A-493C-AB78-628566556668}"/>
    <dgm:cxn modelId="{0AA2769B-A0AC-4C56-BF90-BD6D50CD3FAD}" type="presOf" srcId="{EDF39DFF-70ED-41E3-BDC0-C1EF48730EAC}" destId="{1DA258F5-FC5D-4DBB-9DCB-03A999E8C628}" srcOrd="0" destOrd="0" presId="urn:microsoft.com/office/officeart/2005/8/layout/default"/>
    <dgm:cxn modelId="{85C7CCA0-8FC0-4A4A-AB29-7496CD1BACBF}" type="presOf" srcId="{C25A1E77-0E65-4F05-A5F5-76EECF246A09}" destId="{9B6F2D57-9CF2-4D49-964D-77E0243A92BE}" srcOrd="0" destOrd="0" presId="urn:microsoft.com/office/officeart/2005/8/layout/default"/>
    <dgm:cxn modelId="{72BA94A2-73B0-4313-9669-E5920155A8C3}" type="presOf" srcId="{1829A24B-CCD8-4485-9151-C7D6F59A8D3F}" destId="{8A2D2AEB-E010-4777-9134-EC1BA994E9FD}" srcOrd="0" destOrd="0" presId="urn:microsoft.com/office/officeart/2005/8/layout/default"/>
    <dgm:cxn modelId="{92DD6EA4-72FE-4B7F-A198-C0BC997D88FB}" srcId="{C25A1E77-0E65-4F05-A5F5-76EECF246A09}" destId="{C629C9F8-ECC1-47BE-B4A6-01C1F5AC3473}" srcOrd="8" destOrd="0" parTransId="{24FAB8F6-AD50-4090-B9D1-4AD680A9F64D}" sibTransId="{90AE5228-7DA6-46A2-8EFA-27714EBEE195}"/>
    <dgm:cxn modelId="{CEEC0EAB-06B9-4325-A293-21D69976479E}" srcId="{C25A1E77-0E65-4F05-A5F5-76EECF246A09}" destId="{46D41E5C-178E-4BAC-80E6-39C7401A3D8E}" srcOrd="2" destOrd="0" parTransId="{DB846017-D042-4E82-A18C-6020D74E750D}" sibTransId="{68CB5F4F-C3AD-4355-A269-6CDB562078CA}"/>
    <dgm:cxn modelId="{F31A6ACB-2DA1-41BD-BBDF-04C5A6E687DE}" srcId="{C25A1E77-0E65-4F05-A5F5-76EECF246A09}" destId="{EDF39DFF-70ED-41E3-BDC0-C1EF48730EAC}" srcOrd="5" destOrd="0" parTransId="{6529E953-DA91-4F90-B0AD-0B57E1C5016A}" sibTransId="{DB447CF3-1BA4-4213-952D-A2CF21713263}"/>
    <dgm:cxn modelId="{33D43CD6-CEC8-46E4-8B94-E431D23CEC05}" srcId="{C25A1E77-0E65-4F05-A5F5-76EECF246A09}" destId="{6F295027-4F54-4CB4-A911-8096CEFE0C06}" srcOrd="7" destOrd="0" parTransId="{C79EC099-2A23-4630-B6DC-052BDAF0B53F}" sibTransId="{A2318E91-9913-4FA1-9B7D-696CB4080267}"/>
    <dgm:cxn modelId="{D43AC4D6-D775-4566-AB9B-0615B1563C71}" type="presOf" srcId="{4DC3077F-F871-4D76-9BAC-9FAB917F5E38}" destId="{63366B8D-B295-4CA6-8B79-DA1D3850E5B6}" srcOrd="0" destOrd="0" presId="urn:microsoft.com/office/officeart/2005/8/layout/default"/>
    <dgm:cxn modelId="{6B2393E4-DA24-4BAB-8A26-A9FDB31707C9}" type="presOf" srcId="{A773F586-5F44-4A00-8705-8BCAA561FF79}" destId="{09F36498-A063-4BB7-BF1B-75186C7F564F}" srcOrd="0" destOrd="0" presId="urn:microsoft.com/office/officeart/2005/8/layout/default"/>
    <dgm:cxn modelId="{318A5EF9-E6A8-4004-9744-D09D90A644A6}" type="presOf" srcId="{C629C9F8-ECC1-47BE-B4A6-01C1F5AC3473}" destId="{1775340E-450A-4DBB-B81D-789C8C102286}" srcOrd="0" destOrd="0" presId="urn:microsoft.com/office/officeart/2005/8/layout/default"/>
    <dgm:cxn modelId="{0F67B0B8-009F-43ED-8367-2F3F31217774}" type="presParOf" srcId="{9B6F2D57-9CF2-4D49-964D-77E0243A92BE}" destId="{09F36498-A063-4BB7-BF1B-75186C7F564F}" srcOrd="0" destOrd="0" presId="urn:microsoft.com/office/officeart/2005/8/layout/default"/>
    <dgm:cxn modelId="{C96B7388-35AC-4B60-BA7C-7C0314B74AEE}" type="presParOf" srcId="{9B6F2D57-9CF2-4D49-964D-77E0243A92BE}" destId="{14C2B79C-9ADE-4F0E-B8EE-DA62B83D8CDD}" srcOrd="1" destOrd="0" presId="urn:microsoft.com/office/officeart/2005/8/layout/default"/>
    <dgm:cxn modelId="{86A075CE-9D13-4A4C-9D14-42C89809E402}" type="presParOf" srcId="{9B6F2D57-9CF2-4D49-964D-77E0243A92BE}" destId="{7305B844-70AD-4272-AFB5-DB90D694C920}" srcOrd="2" destOrd="0" presId="urn:microsoft.com/office/officeart/2005/8/layout/default"/>
    <dgm:cxn modelId="{880CF38D-1D4F-48E0-8DB9-FA9EA725A376}" type="presParOf" srcId="{9B6F2D57-9CF2-4D49-964D-77E0243A92BE}" destId="{C8867122-7952-4288-ADC3-B2E111928AC8}" srcOrd="3" destOrd="0" presId="urn:microsoft.com/office/officeart/2005/8/layout/default"/>
    <dgm:cxn modelId="{E1C2761E-C502-487C-858A-390341BF74C2}" type="presParOf" srcId="{9B6F2D57-9CF2-4D49-964D-77E0243A92BE}" destId="{2FE9C166-8F8B-4BFC-811F-5581ADB60525}" srcOrd="4" destOrd="0" presId="urn:microsoft.com/office/officeart/2005/8/layout/default"/>
    <dgm:cxn modelId="{6CEE8323-0791-4FD2-B39A-E7657787A133}" type="presParOf" srcId="{9B6F2D57-9CF2-4D49-964D-77E0243A92BE}" destId="{B9BFAA46-864A-4570-B0F3-E9BC18256501}" srcOrd="5" destOrd="0" presId="urn:microsoft.com/office/officeart/2005/8/layout/default"/>
    <dgm:cxn modelId="{ACEEDDFA-407A-422F-B6C3-E99B51D43B5A}" type="presParOf" srcId="{9B6F2D57-9CF2-4D49-964D-77E0243A92BE}" destId="{8A2D2AEB-E010-4777-9134-EC1BA994E9FD}" srcOrd="6" destOrd="0" presId="urn:microsoft.com/office/officeart/2005/8/layout/default"/>
    <dgm:cxn modelId="{3B06C6B1-2F25-4037-9122-4B4CC477FE5D}" type="presParOf" srcId="{9B6F2D57-9CF2-4D49-964D-77E0243A92BE}" destId="{B2262178-A7FA-42F9-917D-4DF27EAD03DF}" srcOrd="7" destOrd="0" presId="urn:microsoft.com/office/officeart/2005/8/layout/default"/>
    <dgm:cxn modelId="{BCF184B5-B639-4380-91E7-58E84A653D8B}" type="presParOf" srcId="{9B6F2D57-9CF2-4D49-964D-77E0243A92BE}" destId="{AFC60D8A-2035-4D25-84EC-8E40163572A2}" srcOrd="8" destOrd="0" presId="urn:microsoft.com/office/officeart/2005/8/layout/default"/>
    <dgm:cxn modelId="{E8773C57-173A-4B12-A733-29F17FEFF73D}" type="presParOf" srcId="{9B6F2D57-9CF2-4D49-964D-77E0243A92BE}" destId="{EDADF98E-EE9F-4910-97CD-8CD7703A4C07}" srcOrd="9" destOrd="0" presId="urn:microsoft.com/office/officeart/2005/8/layout/default"/>
    <dgm:cxn modelId="{548378E6-1828-47D3-A732-3A980EF24F3A}" type="presParOf" srcId="{9B6F2D57-9CF2-4D49-964D-77E0243A92BE}" destId="{1DA258F5-FC5D-4DBB-9DCB-03A999E8C628}" srcOrd="10" destOrd="0" presId="urn:microsoft.com/office/officeart/2005/8/layout/default"/>
    <dgm:cxn modelId="{5B6B142A-C659-4260-92EB-22217DC851CB}" type="presParOf" srcId="{9B6F2D57-9CF2-4D49-964D-77E0243A92BE}" destId="{04068885-38A7-47DB-88BC-9C61592678C3}" srcOrd="11" destOrd="0" presId="urn:microsoft.com/office/officeart/2005/8/layout/default"/>
    <dgm:cxn modelId="{6A7A2034-E7A9-48C3-AD16-C669921129F8}" type="presParOf" srcId="{9B6F2D57-9CF2-4D49-964D-77E0243A92BE}" destId="{63366B8D-B295-4CA6-8B79-DA1D3850E5B6}" srcOrd="12" destOrd="0" presId="urn:microsoft.com/office/officeart/2005/8/layout/default"/>
    <dgm:cxn modelId="{29AB769E-AA2A-421C-9070-5F0023839D82}" type="presParOf" srcId="{9B6F2D57-9CF2-4D49-964D-77E0243A92BE}" destId="{BCB077B7-F8DF-4BF7-878E-5296E0FD8399}" srcOrd="13" destOrd="0" presId="urn:microsoft.com/office/officeart/2005/8/layout/default"/>
    <dgm:cxn modelId="{B438D306-2563-4F27-A098-205C618C91C6}" type="presParOf" srcId="{9B6F2D57-9CF2-4D49-964D-77E0243A92BE}" destId="{D28FD1F2-EC38-4018-A3E0-305E0FD85619}" srcOrd="14" destOrd="0" presId="urn:microsoft.com/office/officeart/2005/8/layout/default"/>
    <dgm:cxn modelId="{0B7EBF62-C0D8-4E6E-924B-0D089A3E14EF}" type="presParOf" srcId="{9B6F2D57-9CF2-4D49-964D-77E0243A92BE}" destId="{55FBF03A-2233-4613-BE62-0B65FCE09ABD}" srcOrd="15" destOrd="0" presId="urn:microsoft.com/office/officeart/2005/8/layout/default"/>
    <dgm:cxn modelId="{55192A75-89D8-4574-AE69-570F6B063876}" type="presParOf" srcId="{9B6F2D57-9CF2-4D49-964D-77E0243A92BE}" destId="{1775340E-450A-4DBB-B81D-789C8C102286}" srcOrd="16" destOrd="0" presId="urn:microsoft.com/office/officeart/2005/8/layout/default"/>
    <dgm:cxn modelId="{34131A9A-F7D9-4DFD-A6FD-2069FAFEEB5B}" type="presParOf" srcId="{9B6F2D57-9CF2-4D49-964D-77E0243A92BE}" destId="{023E4FA6-062A-426E-A8FC-73D394597D5E}" srcOrd="17" destOrd="0" presId="urn:microsoft.com/office/officeart/2005/8/layout/default"/>
    <dgm:cxn modelId="{50D6ECD1-33FE-4BF2-9148-9A740829767D}" type="presParOf" srcId="{9B6F2D57-9CF2-4D49-964D-77E0243A92BE}" destId="{B9422155-EB5C-4011-84B0-A73F135115D2}"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4B05A-7188-4A56-9ECE-4009262E330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6E878F4-0AE0-4BA1-8923-113290F51984}">
      <dgm:prSet phldrT="[Text]"/>
      <dgm:spPr>
        <a:solidFill>
          <a:srgbClr val="0070C0"/>
        </a:solidFill>
      </dgm:spPr>
      <dgm:t>
        <a:bodyPr/>
        <a:lstStyle/>
        <a:p>
          <a:r>
            <a:rPr lang="en-US" dirty="0"/>
            <a:t>BHS</a:t>
          </a:r>
        </a:p>
      </dgm:t>
    </dgm:pt>
    <dgm:pt modelId="{2B237E08-B8F0-4D20-A446-54536392232A}" type="parTrans" cxnId="{473A161B-65DA-44AA-94E8-8A21826037AB}">
      <dgm:prSet/>
      <dgm:spPr/>
      <dgm:t>
        <a:bodyPr/>
        <a:lstStyle/>
        <a:p>
          <a:endParaRPr lang="en-US"/>
        </a:p>
      </dgm:t>
    </dgm:pt>
    <dgm:pt modelId="{D33B133C-8F73-4171-B7DA-BF456D988C94}" type="sibTrans" cxnId="{473A161B-65DA-44AA-94E8-8A21826037AB}">
      <dgm:prSet/>
      <dgm:spPr/>
      <dgm:t>
        <a:bodyPr/>
        <a:lstStyle/>
        <a:p>
          <a:endParaRPr lang="en-US"/>
        </a:p>
      </dgm:t>
    </dgm:pt>
    <dgm:pt modelId="{91A22EA2-B568-46B3-B06D-D8AA860572CB}">
      <dgm:prSet phldrT="[Text]"/>
      <dgm:spPr>
        <a:solidFill>
          <a:srgbClr val="0070C0"/>
        </a:solidFill>
      </dgm:spPr>
      <dgm:t>
        <a:bodyPr/>
        <a:lstStyle/>
        <a:p>
          <a:endParaRPr lang="en-US" dirty="0"/>
        </a:p>
      </dgm:t>
    </dgm:pt>
    <dgm:pt modelId="{8DDC1343-FD08-4482-84BC-8010F5DE49E1}" type="parTrans" cxnId="{C8F9954F-7C4E-4E66-8E5A-FEC2E9E966EB}">
      <dgm:prSet/>
      <dgm:spPr/>
      <dgm:t>
        <a:bodyPr/>
        <a:lstStyle/>
        <a:p>
          <a:endParaRPr lang="en-US"/>
        </a:p>
      </dgm:t>
    </dgm:pt>
    <dgm:pt modelId="{DB832F26-4DA7-4CB5-A852-3DDA30C55E2E}" type="sibTrans" cxnId="{C8F9954F-7C4E-4E66-8E5A-FEC2E9E966EB}">
      <dgm:prSet/>
      <dgm:spPr/>
      <dgm:t>
        <a:bodyPr/>
        <a:lstStyle/>
        <a:p>
          <a:endParaRPr lang="en-US"/>
        </a:p>
      </dgm:t>
    </dgm:pt>
    <dgm:pt modelId="{F1854073-199F-4598-88E7-17DD0BC8A5E2}">
      <dgm:prSet phldrT="[Text]"/>
      <dgm:spPr>
        <a:solidFill>
          <a:srgbClr val="0070C0"/>
        </a:solidFill>
      </dgm:spPr>
      <dgm:t>
        <a:bodyPr/>
        <a:lstStyle/>
        <a:p>
          <a:endParaRPr lang="en-US" dirty="0"/>
        </a:p>
      </dgm:t>
    </dgm:pt>
    <dgm:pt modelId="{AE93EEC5-0D11-4CC5-9F29-D8C24CABCF78}" type="parTrans" cxnId="{A6EF56A0-2506-4769-9F86-87BA3E40A40A}">
      <dgm:prSet/>
      <dgm:spPr/>
      <dgm:t>
        <a:bodyPr/>
        <a:lstStyle/>
        <a:p>
          <a:endParaRPr lang="en-US"/>
        </a:p>
      </dgm:t>
    </dgm:pt>
    <dgm:pt modelId="{AB0B464F-48A7-4BC3-BF75-A8BDA706B566}" type="sibTrans" cxnId="{A6EF56A0-2506-4769-9F86-87BA3E40A40A}">
      <dgm:prSet/>
      <dgm:spPr/>
      <dgm:t>
        <a:bodyPr/>
        <a:lstStyle/>
        <a:p>
          <a:endParaRPr lang="en-US"/>
        </a:p>
      </dgm:t>
    </dgm:pt>
    <dgm:pt modelId="{DF469AD2-80AC-4E2B-BAC7-D89BB3EFB421}">
      <dgm:prSet phldrT="[Text]"/>
      <dgm:spPr>
        <a:solidFill>
          <a:srgbClr val="0070C0"/>
        </a:solidFill>
      </dgm:spPr>
      <dgm:t>
        <a:bodyPr/>
        <a:lstStyle/>
        <a:p>
          <a:endParaRPr lang="en-US" dirty="0"/>
        </a:p>
      </dgm:t>
    </dgm:pt>
    <dgm:pt modelId="{4C395C20-B38D-40FD-A911-0957025EF94D}" type="parTrans" cxnId="{241671EB-7926-473A-ADE8-B6F07D65D481}">
      <dgm:prSet/>
      <dgm:spPr/>
      <dgm:t>
        <a:bodyPr/>
        <a:lstStyle/>
        <a:p>
          <a:endParaRPr lang="en-US"/>
        </a:p>
      </dgm:t>
    </dgm:pt>
    <dgm:pt modelId="{0978C211-40E0-43EF-8B8E-B77F12612129}" type="sibTrans" cxnId="{241671EB-7926-473A-ADE8-B6F07D65D481}">
      <dgm:prSet/>
      <dgm:spPr/>
      <dgm:t>
        <a:bodyPr/>
        <a:lstStyle/>
        <a:p>
          <a:endParaRPr lang="en-US"/>
        </a:p>
      </dgm:t>
    </dgm:pt>
    <dgm:pt modelId="{E84D9B4B-DAD7-4D46-B66E-A3706B1F52C9}">
      <dgm:prSet phldrT="[Text]"/>
      <dgm:spPr>
        <a:solidFill>
          <a:srgbClr val="0070C0"/>
        </a:solidFill>
      </dgm:spPr>
      <dgm:t>
        <a:bodyPr/>
        <a:lstStyle/>
        <a:p>
          <a:endParaRPr lang="en-US" dirty="0"/>
        </a:p>
      </dgm:t>
    </dgm:pt>
    <dgm:pt modelId="{EBE041DF-5162-4D31-98B7-20D526443750}" type="sibTrans" cxnId="{BE8CF102-AF4D-4097-BA18-751F2E8027EB}">
      <dgm:prSet/>
      <dgm:spPr/>
      <dgm:t>
        <a:bodyPr/>
        <a:lstStyle/>
        <a:p>
          <a:endParaRPr lang="en-US"/>
        </a:p>
      </dgm:t>
    </dgm:pt>
    <dgm:pt modelId="{A77F2C95-CD36-41EC-8F7F-BCE30029C1C6}" type="parTrans" cxnId="{BE8CF102-AF4D-4097-BA18-751F2E8027EB}">
      <dgm:prSet/>
      <dgm:spPr/>
      <dgm:t>
        <a:bodyPr/>
        <a:lstStyle/>
        <a:p>
          <a:endParaRPr lang="en-US"/>
        </a:p>
      </dgm:t>
    </dgm:pt>
    <dgm:pt modelId="{31484A57-B46F-43C4-A020-5F676FB38D08}" type="pres">
      <dgm:prSet presAssocID="{6F24B05A-7188-4A56-9ECE-4009262E3304}" presName="Name0" presStyleCnt="0">
        <dgm:presLayoutVars>
          <dgm:chMax val="1"/>
          <dgm:dir/>
          <dgm:animLvl val="ctr"/>
          <dgm:resizeHandles val="exact"/>
        </dgm:presLayoutVars>
      </dgm:prSet>
      <dgm:spPr/>
    </dgm:pt>
    <dgm:pt modelId="{8C4E7555-72AC-4D01-BD62-9BF8592EED37}" type="pres">
      <dgm:prSet presAssocID="{16E878F4-0AE0-4BA1-8923-113290F51984}" presName="centerShape" presStyleLbl="node0" presStyleIdx="0" presStyleCnt="1"/>
      <dgm:spPr/>
    </dgm:pt>
    <dgm:pt modelId="{033FD812-0046-4823-A0A6-FAFC8B3BF40C}" type="pres">
      <dgm:prSet presAssocID="{E84D9B4B-DAD7-4D46-B66E-A3706B1F52C9}" presName="node" presStyleLbl="node1" presStyleIdx="0" presStyleCnt="4">
        <dgm:presLayoutVars>
          <dgm:bulletEnabled val="1"/>
        </dgm:presLayoutVars>
      </dgm:prSet>
      <dgm:spPr/>
    </dgm:pt>
    <dgm:pt modelId="{91295550-F7B2-4851-ACDF-020CA9C9406A}" type="pres">
      <dgm:prSet presAssocID="{E84D9B4B-DAD7-4D46-B66E-A3706B1F52C9}" presName="dummy" presStyleCnt="0"/>
      <dgm:spPr/>
    </dgm:pt>
    <dgm:pt modelId="{B1B53408-622A-4B43-B427-2C0EB0D7EF63}" type="pres">
      <dgm:prSet presAssocID="{EBE041DF-5162-4D31-98B7-20D526443750}" presName="sibTrans" presStyleLbl="sibTrans2D1" presStyleIdx="0" presStyleCnt="4"/>
      <dgm:spPr/>
    </dgm:pt>
    <dgm:pt modelId="{5AF2E102-C923-4CCA-A79F-B0F91F0CAF58}" type="pres">
      <dgm:prSet presAssocID="{91A22EA2-B568-46B3-B06D-D8AA860572CB}" presName="node" presStyleLbl="node1" presStyleIdx="1" presStyleCnt="4">
        <dgm:presLayoutVars>
          <dgm:bulletEnabled val="1"/>
        </dgm:presLayoutVars>
      </dgm:prSet>
      <dgm:spPr/>
    </dgm:pt>
    <dgm:pt modelId="{BA589551-32A0-42F3-985A-47039EAF3311}" type="pres">
      <dgm:prSet presAssocID="{91A22EA2-B568-46B3-B06D-D8AA860572CB}" presName="dummy" presStyleCnt="0"/>
      <dgm:spPr/>
    </dgm:pt>
    <dgm:pt modelId="{8373BADB-3FF0-44AB-8115-D0C587E6BFBE}" type="pres">
      <dgm:prSet presAssocID="{DB832F26-4DA7-4CB5-A852-3DDA30C55E2E}" presName="sibTrans" presStyleLbl="sibTrans2D1" presStyleIdx="1" presStyleCnt="4"/>
      <dgm:spPr/>
    </dgm:pt>
    <dgm:pt modelId="{23386C12-1E6C-4C04-9A83-CB790DF21443}" type="pres">
      <dgm:prSet presAssocID="{F1854073-199F-4598-88E7-17DD0BC8A5E2}" presName="node" presStyleLbl="node1" presStyleIdx="2" presStyleCnt="4">
        <dgm:presLayoutVars>
          <dgm:bulletEnabled val="1"/>
        </dgm:presLayoutVars>
      </dgm:prSet>
      <dgm:spPr/>
    </dgm:pt>
    <dgm:pt modelId="{D2730A9D-A9D6-4AC0-8821-DC7A4BF0BB6B}" type="pres">
      <dgm:prSet presAssocID="{F1854073-199F-4598-88E7-17DD0BC8A5E2}" presName="dummy" presStyleCnt="0"/>
      <dgm:spPr/>
    </dgm:pt>
    <dgm:pt modelId="{1EAC7E21-0E4B-48F4-82F1-A072ADD5F14E}" type="pres">
      <dgm:prSet presAssocID="{AB0B464F-48A7-4BC3-BF75-A8BDA706B566}" presName="sibTrans" presStyleLbl="sibTrans2D1" presStyleIdx="2" presStyleCnt="4"/>
      <dgm:spPr/>
    </dgm:pt>
    <dgm:pt modelId="{45203B11-EDD7-458C-82F3-40CABE85CF5E}" type="pres">
      <dgm:prSet presAssocID="{DF469AD2-80AC-4E2B-BAC7-D89BB3EFB421}" presName="node" presStyleLbl="node1" presStyleIdx="3" presStyleCnt="4">
        <dgm:presLayoutVars>
          <dgm:bulletEnabled val="1"/>
        </dgm:presLayoutVars>
      </dgm:prSet>
      <dgm:spPr/>
    </dgm:pt>
    <dgm:pt modelId="{DA428732-500C-4227-8EAE-39E933C66C77}" type="pres">
      <dgm:prSet presAssocID="{DF469AD2-80AC-4E2B-BAC7-D89BB3EFB421}" presName="dummy" presStyleCnt="0"/>
      <dgm:spPr/>
    </dgm:pt>
    <dgm:pt modelId="{C5406186-24A3-4228-8726-055E8EB987FA}" type="pres">
      <dgm:prSet presAssocID="{0978C211-40E0-43EF-8B8E-B77F12612129}" presName="sibTrans" presStyleLbl="sibTrans2D1" presStyleIdx="3" presStyleCnt="4"/>
      <dgm:spPr/>
    </dgm:pt>
  </dgm:ptLst>
  <dgm:cxnLst>
    <dgm:cxn modelId="{BE8CF102-AF4D-4097-BA18-751F2E8027EB}" srcId="{16E878F4-0AE0-4BA1-8923-113290F51984}" destId="{E84D9B4B-DAD7-4D46-B66E-A3706B1F52C9}" srcOrd="0" destOrd="0" parTransId="{A77F2C95-CD36-41EC-8F7F-BCE30029C1C6}" sibTransId="{EBE041DF-5162-4D31-98B7-20D526443750}"/>
    <dgm:cxn modelId="{09119E0D-02D2-4343-8911-9BD4C2754F98}" type="presOf" srcId="{0978C211-40E0-43EF-8B8E-B77F12612129}" destId="{C5406186-24A3-4228-8726-055E8EB987FA}" srcOrd="0" destOrd="0" presId="urn:microsoft.com/office/officeart/2005/8/layout/radial6"/>
    <dgm:cxn modelId="{473A161B-65DA-44AA-94E8-8A21826037AB}" srcId="{6F24B05A-7188-4A56-9ECE-4009262E3304}" destId="{16E878F4-0AE0-4BA1-8923-113290F51984}" srcOrd="0" destOrd="0" parTransId="{2B237E08-B8F0-4D20-A446-54536392232A}" sibTransId="{D33B133C-8F73-4171-B7DA-BF456D988C94}"/>
    <dgm:cxn modelId="{78013340-43E0-4354-BF06-25C4E574207D}" type="presOf" srcId="{AB0B464F-48A7-4BC3-BF75-A8BDA706B566}" destId="{1EAC7E21-0E4B-48F4-82F1-A072ADD5F14E}" srcOrd="0" destOrd="0" presId="urn:microsoft.com/office/officeart/2005/8/layout/radial6"/>
    <dgm:cxn modelId="{AD07816B-DA8B-4388-ABF5-6CA248FA6EE8}" type="presOf" srcId="{DF469AD2-80AC-4E2B-BAC7-D89BB3EFB421}" destId="{45203B11-EDD7-458C-82F3-40CABE85CF5E}" srcOrd="0" destOrd="0" presId="urn:microsoft.com/office/officeart/2005/8/layout/radial6"/>
    <dgm:cxn modelId="{A9C4204F-AE25-4604-A67E-8D7389399807}" type="presOf" srcId="{91A22EA2-B568-46B3-B06D-D8AA860572CB}" destId="{5AF2E102-C923-4CCA-A79F-B0F91F0CAF58}" srcOrd="0" destOrd="0" presId="urn:microsoft.com/office/officeart/2005/8/layout/radial6"/>
    <dgm:cxn modelId="{C8F9954F-7C4E-4E66-8E5A-FEC2E9E966EB}" srcId="{16E878F4-0AE0-4BA1-8923-113290F51984}" destId="{91A22EA2-B568-46B3-B06D-D8AA860572CB}" srcOrd="1" destOrd="0" parTransId="{8DDC1343-FD08-4482-84BC-8010F5DE49E1}" sibTransId="{DB832F26-4DA7-4CB5-A852-3DDA30C55E2E}"/>
    <dgm:cxn modelId="{0AE33871-402F-4380-8E35-4E3598E9ABF6}" type="presOf" srcId="{F1854073-199F-4598-88E7-17DD0BC8A5E2}" destId="{23386C12-1E6C-4C04-9A83-CB790DF21443}" srcOrd="0" destOrd="0" presId="urn:microsoft.com/office/officeart/2005/8/layout/radial6"/>
    <dgm:cxn modelId="{33AE459E-FA5D-4E28-B727-4661C860F76D}" type="presOf" srcId="{6F24B05A-7188-4A56-9ECE-4009262E3304}" destId="{31484A57-B46F-43C4-A020-5F676FB38D08}" srcOrd="0" destOrd="0" presId="urn:microsoft.com/office/officeart/2005/8/layout/radial6"/>
    <dgm:cxn modelId="{A6EF56A0-2506-4769-9F86-87BA3E40A40A}" srcId="{16E878F4-0AE0-4BA1-8923-113290F51984}" destId="{F1854073-199F-4598-88E7-17DD0BC8A5E2}" srcOrd="2" destOrd="0" parTransId="{AE93EEC5-0D11-4CC5-9F29-D8C24CABCF78}" sibTransId="{AB0B464F-48A7-4BC3-BF75-A8BDA706B566}"/>
    <dgm:cxn modelId="{3FA002B1-3B8E-4C11-8414-7472EEFCCAE2}" type="presOf" srcId="{EBE041DF-5162-4D31-98B7-20D526443750}" destId="{B1B53408-622A-4B43-B427-2C0EB0D7EF63}" srcOrd="0" destOrd="0" presId="urn:microsoft.com/office/officeart/2005/8/layout/radial6"/>
    <dgm:cxn modelId="{E8C5C3B3-7D0D-4D2B-9A75-C445B988FF8D}" type="presOf" srcId="{DB832F26-4DA7-4CB5-A852-3DDA30C55E2E}" destId="{8373BADB-3FF0-44AB-8115-D0C587E6BFBE}" srcOrd="0" destOrd="0" presId="urn:microsoft.com/office/officeart/2005/8/layout/radial6"/>
    <dgm:cxn modelId="{A0C775CE-7B7D-4504-8500-6CEAE5CA07DF}" type="presOf" srcId="{16E878F4-0AE0-4BA1-8923-113290F51984}" destId="{8C4E7555-72AC-4D01-BD62-9BF8592EED37}" srcOrd="0" destOrd="0" presId="urn:microsoft.com/office/officeart/2005/8/layout/radial6"/>
    <dgm:cxn modelId="{B9419EDB-A441-4CE1-8CA8-4C8141935239}" type="presOf" srcId="{E84D9B4B-DAD7-4D46-B66E-A3706B1F52C9}" destId="{033FD812-0046-4823-A0A6-FAFC8B3BF40C}" srcOrd="0" destOrd="0" presId="urn:microsoft.com/office/officeart/2005/8/layout/radial6"/>
    <dgm:cxn modelId="{241671EB-7926-473A-ADE8-B6F07D65D481}" srcId="{16E878F4-0AE0-4BA1-8923-113290F51984}" destId="{DF469AD2-80AC-4E2B-BAC7-D89BB3EFB421}" srcOrd="3" destOrd="0" parTransId="{4C395C20-B38D-40FD-A911-0957025EF94D}" sibTransId="{0978C211-40E0-43EF-8B8E-B77F12612129}"/>
    <dgm:cxn modelId="{0D58C522-9363-4EDE-BC3C-B971CE6CECD6}" type="presParOf" srcId="{31484A57-B46F-43C4-A020-5F676FB38D08}" destId="{8C4E7555-72AC-4D01-BD62-9BF8592EED37}" srcOrd="0" destOrd="0" presId="urn:microsoft.com/office/officeart/2005/8/layout/radial6"/>
    <dgm:cxn modelId="{C773DA41-4800-4A5A-9EA5-FC4290B18DCE}" type="presParOf" srcId="{31484A57-B46F-43C4-A020-5F676FB38D08}" destId="{033FD812-0046-4823-A0A6-FAFC8B3BF40C}" srcOrd="1" destOrd="0" presId="urn:microsoft.com/office/officeart/2005/8/layout/radial6"/>
    <dgm:cxn modelId="{581DF468-B564-4B30-B538-AD7A472C1B9C}" type="presParOf" srcId="{31484A57-B46F-43C4-A020-5F676FB38D08}" destId="{91295550-F7B2-4851-ACDF-020CA9C9406A}" srcOrd="2" destOrd="0" presId="urn:microsoft.com/office/officeart/2005/8/layout/radial6"/>
    <dgm:cxn modelId="{5E8CB8C2-FE74-4803-9216-080FD4801768}" type="presParOf" srcId="{31484A57-B46F-43C4-A020-5F676FB38D08}" destId="{B1B53408-622A-4B43-B427-2C0EB0D7EF63}" srcOrd="3" destOrd="0" presId="urn:microsoft.com/office/officeart/2005/8/layout/radial6"/>
    <dgm:cxn modelId="{38117957-AF7F-4512-81E8-9E476DBD3815}" type="presParOf" srcId="{31484A57-B46F-43C4-A020-5F676FB38D08}" destId="{5AF2E102-C923-4CCA-A79F-B0F91F0CAF58}" srcOrd="4" destOrd="0" presId="urn:microsoft.com/office/officeart/2005/8/layout/radial6"/>
    <dgm:cxn modelId="{D9B15150-2ECD-4750-9BF8-63EDCD62126C}" type="presParOf" srcId="{31484A57-B46F-43C4-A020-5F676FB38D08}" destId="{BA589551-32A0-42F3-985A-47039EAF3311}" srcOrd="5" destOrd="0" presId="urn:microsoft.com/office/officeart/2005/8/layout/radial6"/>
    <dgm:cxn modelId="{2450B39D-0CD4-4347-89B2-56A16EDE4D47}" type="presParOf" srcId="{31484A57-B46F-43C4-A020-5F676FB38D08}" destId="{8373BADB-3FF0-44AB-8115-D0C587E6BFBE}" srcOrd="6" destOrd="0" presId="urn:microsoft.com/office/officeart/2005/8/layout/radial6"/>
    <dgm:cxn modelId="{A68C8CF8-D4EE-440D-A04D-491F8794E651}" type="presParOf" srcId="{31484A57-B46F-43C4-A020-5F676FB38D08}" destId="{23386C12-1E6C-4C04-9A83-CB790DF21443}" srcOrd="7" destOrd="0" presId="urn:microsoft.com/office/officeart/2005/8/layout/radial6"/>
    <dgm:cxn modelId="{61FB9EEC-18A6-4C6A-8DC4-BF38412E4ED2}" type="presParOf" srcId="{31484A57-B46F-43C4-A020-5F676FB38D08}" destId="{D2730A9D-A9D6-4AC0-8821-DC7A4BF0BB6B}" srcOrd="8" destOrd="0" presId="urn:microsoft.com/office/officeart/2005/8/layout/radial6"/>
    <dgm:cxn modelId="{A6B5D24A-B811-428D-A6FE-287A44D64E62}" type="presParOf" srcId="{31484A57-B46F-43C4-A020-5F676FB38D08}" destId="{1EAC7E21-0E4B-48F4-82F1-A072ADD5F14E}" srcOrd="9" destOrd="0" presId="urn:microsoft.com/office/officeart/2005/8/layout/radial6"/>
    <dgm:cxn modelId="{9972869E-AA77-449D-BC5C-4D431BB12FA1}" type="presParOf" srcId="{31484A57-B46F-43C4-A020-5F676FB38D08}" destId="{45203B11-EDD7-458C-82F3-40CABE85CF5E}" srcOrd="10" destOrd="0" presId="urn:microsoft.com/office/officeart/2005/8/layout/radial6"/>
    <dgm:cxn modelId="{F78E86B6-DC50-4538-9E5F-62BC4F21AFDE}" type="presParOf" srcId="{31484A57-B46F-43C4-A020-5F676FB38D08}" destId="{DA428732-500C-4227-8EAE-39E933C66C77}" srcOrd="11" destOrd="0" presId="urn:microsoft.com/office/officeart/2005/8/layout/radial6"/>
    <dgm:cxn modelId="{3B50806E-4418-40F6-891D-608CCEC92AB6}" type="presParOf" srcId="{31484A57-B46F-43C4-A020-5F676FB38D08}" destId="{C5406186-24A3-4228-8726-055E8EB987FA}" srcOrd="12"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C9C65-A4C8-4265-8338-B1333F0994A4}"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B9E92AE7-3311-4A64-84CC-75A10FAABC6D}">
      <dgm:prSet/>
      <dgm:spPr/>
      <dgm:t>
        <a:bodyPr/>
        <a:lstStyle/>
        <a:p>
          <a:pPr>
            <a:lnSpc>
              <a:spcPct val="100000"/>
            </a:lnSpc>
          </a:pPr>
          <a:r>
            <a:rPr lang="en-US" dirty="0"/>
            <a:t>Screening for Mental Health and Substance Use Services</a:t>
          </a:r>
        </a:p>
      </dgm:t>
    </dgm:pt>
    <dgm:pt modelId="{5D88C054-7B15-4886-8DBB-6D7F9196F907}" type="parTrans" cxnId="{713B5EA7-3F75-40B1-B24C-0CA5E1A39337}">
      <dgm:prSet/>
      <dgm:spPr/>
      <dgm:t>
        <a:bodyPr/>
        <a:lstStyle/>
        <a:p>
          <a:endParaRPr lang="en-US"/>
        </a:p>
      </dgm:t>
    </dgm:pt>
    <dgm:pt modelId="{2E8E02C7-FA8C-4E21-8D1A-B04C5227C4B3}" type="sibTrans" cxnId="{713B5EA7-3F75-40B1-B24C-0CA5E1A39337}">
      <dgm:prSet/>
      <dgm:spPr/>
      <dgm:t>
        <a:bodyPr/>
        <a:lstStyle/>
        <a:p>
          <a:endParaRPr lang="en-US"/>
        </a:p>
      </dgm:t>
    </dgm:pt>
    <dgm:pt modelId="{F717322E-BD5B-4FFE-96D4-85565ED8CF3F}">
      <dgm:prSet/>
      <dgm:spPr/>
      <dgm:t>
        <a:bodyPr/>
        <a:lstStyle/>
        <a:p>
          <a:pPr>
            <a:lnSpc>
              <a:spcPct val="100000"/>
            </a:lnSpc>
          </a:pPr>
          <a:r>
            <a:rPr lang="en-US" dirty="0"/>
            <a:t>Mental Health and Substance Use Outpatient Treatment</a:t>
          </a:r>
        </a:p>
      </dgm:t>
    </dgm:pt>
    <dgm:pt modelId="{96CEE268-9B96-40C9-B631-DF2F7DDC5BB3}" type="parTrans" cxnId="{F220D312-322E-46BF-9842-B0B993627683}">
      <dgm:prSet/>
      <dgm:spPr/>
      <dgm:t>
        <a:bodyPr/>
        <a:lstStyle/>
        <a:p>
          <a:endParaRPr lang="en-US"/>
        </a:p>
      </dgm:t>
    </dgm:pt>
    <dgm:pt modelId="{C7001AB5-DD41-49FA-9EBD-68DE24C62196}" type="sibTrans" cxnId="{F220D312-322E-46BF-9842-B0B993627683}">
      <dgm:prSet/>
      <dgm:spPr/>
      <dgm:t>
        <a:bodyPr/>
        <a:lstStyle/>
        <a:p>
          <a:endParaRPr lang="en-US"/>
        </a:p>
      </dgm:t>
    </dgm:pt>
    <dgm:pt modelId="{3F4C0895-7F6B-427D-BC94-D80C37C9AD55}">
      <dgm:prSet/>
      <dgm:spPr/>
      <dgm:t>
        <a:bodyPr/>
        <a:lstStyle/>
        <a:p>
          <a:pPr>
            <a:lnSpc>
              <a:spcPct val="100000"/>
            </a:lnSpc>
          </a:pPr>
          <a:r>
            <a:rPr lang="en-US" dirty="0"/>
            <a:t>Residential Treatment</a:t>
          </a:r>
        </a:p>
      </dgm:t>
    </dgm:pt>
    <dgm:pt modelId="{BA0792A8-BB7C-4412-B670-BC7721EAFE77}" type="parTrans" cxnId="{8D4A8DEA-8D42-4464-939A-7A7CCEE209AA}">
      <dgm:prSet/>
      <dgm:spPr/>
      <dgm:t>
        <a:bodyPr/>
        <a:lstStyle/>
        <a:p>
          <a:endParaRPr lang="en-US"/>
        </a:p>
      </dgm:t>
    </dgm:pt>
    <dgm:pt modelId="{C345D178-4312-4EC0-B901-7471A918500E}" type="sibTrans" cxnId="{8D4A8DEA-8D42-4464-939A-7A7CCEE209AA}">
      <dgm:prSet/>
      <dgm:spPr/>
      <dgm:t>
        <a:bodyPr/>
        <a:lstStyle/>
        <a:p>
          <a:endParaRPr lang="en-US"/>
        </a:p>
      </dgm:t>
    </dgm:pt>
    <dgm:pt modelId="{572DCF07-86D7-4066-A55B-FD1A2CAD6574}">
      <dgm:prSet/>
      <dgm:spPr/>
      <dgm:t>
        <a:bodyPr/>
        <a:lstStyle/>
        <a:p>
          <a:pPr>
            <a:lnSpc>
              <a:spcPct val="100000"/>
            </a:lnSpc>
          </a:pPr>
          <a:r>
            <a:rPr lang="en-US" dirty="0"/>
            <a:t>Recovery Residences/Sober Living Environments</a:t>
          </a:r>
        </a:p>
      </dgm:t>
    </dgm:pt>
    <dgm:pt modelId="{9C946E20-5B8A-4767-B0CD-DF2974D8DD1C}" type="parTrans" cxnId="{2DE37010-3101-4F1C-8982-08E0FE56CF45}">
      <dgm:prSet/>
      <dgm:spPr/>
      <dgm:t>
        <a:bodyPr/>
        <a:lstStyle/>
        <a:p>
          <a:endParaRPr lang="en-US"/>
        </a:p>
      </dgm:t>
    </dgm:pt>
    <dgm:pt modelId="{DEB02B5E-37EE-48FE-90C2-45A5E690080D}" type="sibTrans" cxnId="{2DE37010-3101-4F1C-8982-08E0FE56CF45}">
      <dgm:prSet/>
      <dgm:spPr/>
      <dgm:t>
        <a:bodyPr/>
        <a:lstStyle/>
        <a:p>
          <a:endParaRPr lang="en-US"/>
        </a:p>
      </dgm:t>
    </dgm:pt>
    <dgm:pt modelId="{387958F8-376A-4722-8492-086BA8925E2A}">
      <dgm:prSet/>
      <dgm:spPr/>
      <dgm:t>
        <a:bodyPr/>
        <a:lstStyle/>
        <a:p>
          <a:pPr>
            <a:lnSpc>
              <a:spcPct val="100000"/>
            </a:lnSpc>
          </a:pPr>
          <a:r>
            <a:rPr lang="en-US" dirty="0"/>
            <a:t>Care Coordination</a:t>
          </a:r>
        </a:p>
      </dgm:t>
    </dgm:pt>
    <dgm:pt modelId="{5261F49F-21E5-47B5-B598-74285AE5DD59}" type="parTrans" cxnId="{135490EF-264C-4AE7-9F0D-6BD7D79B2B0C}">
      <dgm:prSet/>
      <dgm:spPr/>
      <dgm:t>
        <a:bodyPr/>
        <a:lstStyle/>
        <a:p>
          <a:endParaRPr lang="en-US"/>
        </a:p>
      </dgm:t>
    </dgm:pt>
    <dgm:pt modelId="{17FEFA52-F823-4285-BF2C-BC4453C6F858}" type="sibTrans" cxnId="{135490EF-264C-4AE7-9F0D-6BD7D79B2B0C}">
      <dgm:prSet/>
      <dgm:spPr/>
      <dgm:t>
        <a:bodyPr/>
        <a:lstStyle/>
        <a:p>
          <a:endParaRPr lang="en-US"/>
        </a:p>
      </dgm:t>
    </dgm:pt>
    <dgm:pt modelId="{D7218106-CA31-4C3E-AAB8-32EF5B761EFE}">
      <dgm:prSet/>
      <dgm:spPr/>
      <dgm:t>
        <a:bodyPr/>
        <a:lstStyle/>
        <a:p>
          <a:pPr>
            <a:lnSpc>
              <a:spcPct val="100000"/>
            </a:lnSpc>
          </a:pPr>
          <a:r>
            <a:rPr lang="en-US" dirty="0"/>
            <a:t>Crisis Intervention</a:t>
          </a:r>
        </a:p>
      </dgm:t>
    </dgm:pt>
    <dgm:pt modelId="{A7B775D3-7E3F-40B8-B2CE-D32192F81443}" type="parTrans" cxnId="{53F62451-15BE-4EB4-B22F-DAEBCB396730}">
      <dgm:prSet/>
      <dgm:spPr/>
      <dgm:t>
        <a:bodyPr/>
        <a:lstStyle/>
        <a:p>
          <a:endParaRPr lang="en-US"/>
        </a:p>
      </dgm:t>
    </dgm:pt>
    <dgm:pt modelId="{204A0AC9-E242-414B-B4B6-39EBFA36CD64}" type="sibTrans" cxnId="{53F62451-15BE-4EB4-B22F-DAEBCB396730}">
      <dgm:prSet/>
      <dgm:spPr/>
      <dgm:t>
        <a:bodyPr/>
        <a:lstStyle/>
        <a:p>
          <a:endParaRPr lang="en-US"/>
        </a:p>
      </dgm:t>
    </dgm:pt>
    <dgm:pt modelId="{422EA4A2-75A1-44B4-8BD1-01A3F1E363C5}" type="pres">
      <dgm:prSet presAssocID="{028C9C65-A4C8-4265-8338-B1333F0994A4}" presName="root" presStyleCnt="0">
        <dgm:presLayoutVars>
          <dgm:dir/>
          <dgm:resizeHandles val="exact"/>
        </dgm:presLayoutVars>
      </dgm:prSet>
      <dgm:spPr/>
    </dgm:pt>
    <dgm:pt modelId="{6441B100-EC61-4754-A4A1-E50FC34B9864}" type="pres">
      <dgm:prSet presAssocID="{B9E92AE7-3311-4A64-84CC-75A10FAABC6D}" presName="compNode" presStyleCnt="0"/>
      <dgm:spPr/>
    </dgm:pt>
    <dgm:pt modelId="{3140CC94-4A42-4281-AB2E-E045F7F8A3E4}" type="pres">
      <dgm:prSet presAssocID="{B9E92AE7-3311-4A64-84CC-75A10FAABC6D}" presName="bgRect" presStyleLbl="bgShp" presStyleIdx="0" presStyleCnt="6"/>
      <dgm:spPr>
        <a:solidFill>
          <a:schemeClr val="accent6">
            <a:lumMod val="20000"/>
            <a:lumOff val="80000"/>
          </a:schemeClr>
        </a:solidFill>
      </dgm:spPr>
    </dgm:pt>
    <dgm:pt modelId="{2D65C444-69CE-46E2-A7DE-752E8E8DC34F}" type="pres">
      <dgm:prSet presAssocID="{B9E92AE7-3311-4A64-84CC-75A10FAABC6D}"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with solid fill"/>
        </a:ext>
      </dgm:extLst>
    </dgm:pt>
    <dgm:pt modelId="{3C3F88DD-3E8C-4CAC-8294-35D79C5B46DE}" type="pres">
      <dgm:prSet presAssocID="{B9E92AE7-3311-4A64-84CC-75A10FAABC6D}" presName="spaceRect" presStyleCnt="0"/>
      <dgm:spPr/>
    </dgm:pt>
    <dgm:pt modelId="{1184DD82-D27F-43EE-9318-AD4EC3F4B720}" type="pres">
      <dgm:prSet presAssocID="{B9E92AE7-3311-4A64-84CC-75A10FAABC6D}" presName="parTx" presStyleLbl="revTx" presStyleIdx="0" presStyleCnt="6">
        <dgm:presLayoutVars>
          <dgm:chMax val="0"/>
          <dgm:chPref val="0"/>
        </dgm:presLayoutVars>
      </dgm:prSet>
      <dgm:spPr/>
    </dgm:pt>
    <dgm:pt modelId="{4350B5F7-2D18-4438-8544-4F87B78C436E}" type="pres">
      <dgm:prSet presAssocID="{2E8E02C7-FA8C-4E21-8D1A-B04C5227C4B3}" presName="sibTrans" presStyleCnt="0"/>
      <dgm:spPr/>
    </dgm:pt>
    <dgm:pt modelId="{0B34CA8B-B7BE-49AB-88C1-D339621263D4}" type="pres">
      <dgm:prSet presAssocID="{F717322E-BD5B-4FFE-96D4-85565ED8CF3F}" presName="compNode" presStyleCnt="0"/>
      <dgm:spPr/>
    </dgm:pt>
    <dgm:pt modelId="{88B8842A-0F63-4262-92D2-A9A3DB25ADCD}" type="pres">
      <dgm:prSet presAssocID="{F717322E-BD5B-4FFE-96D4-85565ED8CF3F}" presName="bgRect" presStyleLbl="bgShp" presStyleIdx="1" presStyleCnt="6"/>
      <dgm:spPr>
        <a:solidFill>
          <a:schemeClr val="accent6">
            <a:lumMod val="20000"/>
            <a:lumOff val="80000"/>
          </a:schemeClr>
        </a:solidFill>
      </dgm:spPr>
    </dgm:pt>
    <dgm:pt modelId="{3504BAEA-8412-4351-8D42-7575BA100F66}" type="pres">
      <dgm:prSet presAssocID="{F717322E-BD5B-4FFE-96D4-85565ED8CF3F}"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ddress Book with solid fill"/>
        </a:ext>
      </dgm:extLst>
    </dgm:pt>
    <dgm:pt modelId="{4B108554-75B4-4A3B-9926-B5434FDF5AAA}" type="pres">
      <dgm:prSet presAssocID="{F717322E-BD5B-4FFE-96D4-85565ED8CF3F}" presName="spaceRect" presStyleCnt="0"/>
      <dgm:spPr/>
    </dgm:pt>
    <dgm:pt modelId="{6A4CF501-2C00-4798-BD0E-996DDA2842E9}" type="pres">
      <dgm:prSet presAssocID="{F717322E-BD5B-4FFE-96D4-85565ED8CF3F}" presName="parTx" presStyleLbl="revTx" presStyleIdx="1" presStyleCnt="6">
        <dgm:presLayoutVars>
          <dgm:chMax val="0"/>
          <dgm:chPref val="0"/>
        </dgm:presLayoutVars>
      </dgm:prSet>
      <dgm:spPr/>
    </dgm:pt>
    <dgm:pt modelId="{0BCDF336-6093-4177-BBF8-544485B1A16F}" type="pres">
      <dgm:prSet presAssocID="{C7001AB5-DD41-49FA-9EBD-68DE24C62196}" presName="sibTrans" presStyleCnt="0"/>
      <dgm:spPr/>
    </dgm:pt>
    <dgm:pt modelId="{D07C6CCE-27A2-4DB7-9848-EF36903D084D}" type="pres">
      <dgm:prSet presAssocID="{3F4C0895-7F6B-427D-BC94-D80C37C9AD55}" presName="compNode" presStyleCnt="0"/>
      <dgm:spPr/>
    </dgm:pt>
    <dgm:pt modelId="{D2138BCA-D2AF-4D54-9301-D9205578CF28}" type="pres">
      <dgm:prSet presAssocID="{3F4C0895-7F6B-427D-BC94-D80C37C9AD55}" presName="bgRect" presStyleLbl="bgShp" presStyleIdx="2" presStyleCnt="6"/>
      <dgm:spPr>
        <a:solidFill>
          <a:schemeClr val="accent6">
            <a:lumMod val="20000"/>
            <a:lumOff val="80000"/>
          </a:schemeClr>
        </a:solidFill>
      </dgm:spPr>
    </dgm:pt>
    <dgm:pt modelId="{3F2C4DAF-FCB5-4318-A37C-EA47CC22D607}" type="pres">
      <dgm:prSet presAssocID="{3F4C0895-7F6B-427D-BC94-D80C37C9AD5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me"/>
        </a:ext>
      </dgm:extLst>
    </dgm:pt>
    <dgm:pt modelId="{BE0A31DE-5423-4E13-B4CF-0CE5D9883D49}" type="pres">
      <dgm:prSet presAssocID="{3F4C0895-7F6B-427D-BC94-D80C37C9AD55}" presName="spaceRect" presStyleCnt="0"/>
      <dgm:spPr/>
    </dgm:pt>
    <dgm:pt modelId="{5FEF06F3-954D-4AD6-A1AE-E69D3BEEDD0A}" type="pres">
      <dgm:prSet presAssocID="{3F4C0895-7F6B-427D-BC94-D80C37C9AD55}" presName="parTx" presStyleLbl="revTx" presStyleIdx="2" presStyleCnt="6">
        <dgm:presLayoutVars>
          <dgm:chMax val="0"/>
          <dgm:chPref val="0"/>
        </dgm:presLayoutVars>
      </dgm:prSet>
      <dgm:spPr/>
    </dgm:pt>
    <dgm:pt modelId="{9F5F7208-3F37-4A1A-AEA1-295C95605F13}" type="pres">
      <dgm:prSet presAssocID="{C345D178-4312-4EC0-B901-7471A918500E}" presName="sibTrans" presStyleCnt="0"/>
      <dgm:spPr/>
    </dgm:pt>
    <dgm:pt modelId="{515E894F-28D9-46B8-BC8B-93E43FBE5AD9}" type="pres">
      <dgm:prSet presAssocID="{572DCF07-86D7-4066-A55B-FD1A2CAD6574}" presName="compNode" presStyleCnt="0"/>
      <dgm:spPr/>
    </dgm:pt>
    <dgm:pt modelId="{DA5F95C0-A734-4466-83D6-59C28990BBFD}" type="pres">
      <dgm:prSet presAssocID="{572DCF07-86D7-4066-A55B-FD1A2CAD6574}" presName="bgRect" presStyleLbl="bgShp" presStyleIdx="3" presStyleCnt="6"/>
      <dgm:spPr>
        <a:solidFill>
          <a:schemeClr val="accent6">
            <a:lumMod val="20000"/>
            <a:lumOff val="80000"/>
          </a:schemeClr>
        </a:solidFill>
      </dgm:spPr>
    </dgm:pt>
    <dgm:pt modelId="{CF570781-B01C-41F0-8B6B-E17A38FA7681}" type="pres">
      <dgm:prSet presAssocID="{572DCF07-86D7-4066-A55B-FD1A2CAD657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use"/>
        </a:ext>
      </dgm:extLst>
    </dgm:pt>
    <dgm:pt modelId="{294BB304-E136-480F-9504-2928715472C5}" type="pres">
      <dgm:prSet presAssocID="{572DCF07-86D7-4066-A55B-FD1A2CAD6574}" presName="spaceRect" presStyleCnt="0"/>
      <dgm:spPr/>
    </dgm:pt>
    <dgm:pt modelId="{F4F1D3B7-7FC7-4E3D-A0BB-16762C18391C}" type="pres">
      <dgm:prSet presAssocID="{572DCF07-86D7-4066-A55B-FD1A2CAD6574}" presName="parTx" presStyleLbl="revTx" presStyleIdx="3" presStyleCnt="6">
        <dgm:presLayoutVars>
          <dgm:chMax val="0"/>
          <dgm:chPref val="0"/>
        </dgm:presLayoutVars>
      </dgm:prSet>
      <dgm:spPr/>
    </dgm:pt>
    <dgm:pt modelId="{8E477A45-63EB-40AC-AC5D-6E5004309AC1}" type="pres">
      <dgm:prSet presAssocID="{DEB02B5E-37EE-48FE-90C2-45A5E690080D}" presName="sibTrans" presStyleCnt="0"/>
      <dgm:spPr/>
    </dgm:pt>
    <dgm:pt modelId="{EB628161-0229-4992-B121-8205F8857825}" type="pres">
      <dgm:prSet presAssocID="{387958F8-376A-4722-8492-086BA8925E2A}" presName="compNode" presStyleCnt="0"/>
      <dgm:spPr/>
    </dgm:pt>
    <dgm:pt modelId="{8BB140A6-D97C-4CE9-BE1E-89F418B58873}" type="pres">
      <dgm:prSet presAssocID="{387958F8-376A-4722-8492-086BA8925E2A}" presName="bgRect" presStyleLbl="bgShp" presStyleIdx="4" presStyleCnt="6"/>
      <dgm:spPr>
        <a:solidFill>
          <a:schemeClr val="accent6">
            <a:lumMod val="20000"/>
            <a:lumOff val="80000"/>
          </a:schemeClr>
        </a:solidFill>
      </dgm:spPr>
    </dgm:pt>
    <dgm:pt modelId="{48FF8025-B0F5-4980-876B-6D0FF0A9A039}" type="pres">
      <dgm:prSet presAssocID="{387958F8-376A-4722-8492-086BA8925E2A}"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are with solid fill"/>
        </a:ext>
      </dgm:extLst>
    </dgm:pt>
    <dgm:pt modelId="{028C639E-CAB2-4CFB-88A9-428B84E3ECDA}" type="pres">
      <dgm:prSet presAssocID="{387958F8-376A-4722-8492-086BA8925E2A}" presName="spaceRect" presStyleCnt="0"/>
      <dgm:spPr/>
    </dgm:pt>
    <dgm:pt modelId="{D222A47F-7C92-450A-BC52-A2B53D08DABB}" type="pres">
      <dgm:prSet presAssocID="{387958F8-376A-4722-8492-086BA8925E2A}" presName="parTx" presStyleLbl="revTx" presStyleIdx="4" presStyleCnt="6">
        <dgm:presLayoutVars>
          <dgm:chMax val="0"/>
          <dgm:chPref val="0"/>
        </dgm:presLayoutVars>
      </dgm:prSet>
      <dgm:spPr/>
    </dgm:pt>
    <dgm:pt modelId="{A9D153EC-B11B-4765-B540-A04361A16E57}" type="pres">
      <dgm:prSet presAssocID="{17FEFA52-F823-4285-BF2C-BC4453C6F858}" presName="sibTrans" presStyleCnt="0"/>
      <dgm:spPr/>
    </dgm:pt>
    <dgm:pt modelId="{B46EF4D4-689B-4261-9537-2624482B57F6}" type="pres">
      <dgm:prSet presAssocID="{D7218106-CA31-4C3E-AAB8-32EF5B761EFE}" presName="compNode" presStyleCnt="0"/>
      <dgm:spPr/>
    </dgm:pt>
    <dgm:pt modelId="{C95675AF-FF8C-4DB2-B794-673B475C0CDA}" type="pres">
      <dgm:prSet presAssocID="{D7218106-CA31-4C3E-AAB8-32EF5B761EFE}" presName="bgRect" presStyleLbl="bgShp" presStyleIdx="5" presStyleCnt="6"/>
      <dgm:spPr>
        <a:solidFill>
          <a:schemeClr val="accent6">
            <a:lumMod val="20000"/>
            <a:lumOff val="80000"/>
          </a:schemeClr>
        </a:solidFill>
      </dgm:spPr>
    </dgm:pt>
    <dgm:pt modelId="{3CCF3755-5EF5-450B-90B6-78197C65CA3C}" type="pres">
      <dgm:prSet presAssocID="{D7218106-CA31-4C3E-AAB8-32EF5B761EFE}"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edical with solid fill"/>
        </a:ext>
      </dgm:extLst>
    </dgm:pt>
    <dgm:pt modelId="{49019B0B-748A-4FC8-9EF0-F93C183FC94E}" type="pres">
      <dgm:prSet presAssocID="{D7218106-CA31-4C3E-AAB8-32EF5B761EFE}" presName="spaceRect" presStyleCnt="0"/>
      <dgm:spPr/>
    </dgm:pt>
    <dgm:pt modelId="{27CA34A3-DC5B-4913-BFDB-25806739EFF3}" type="pres">
      <dgm:prSet presAssocID="{D7218106-CA31-4C3E-AAB8-32EF5B761EFE}" presName="parTx" presStyleLbl="revTx" presStyleIdx="5" presStyleCnt="6">
        <dgm:presLayoutVars>
          <dgm:chMax val="0"/>
          <dgm:chPref val="0"/>
        </dgm:presLayoutVars>
      </dgm:prSet>
      <dgm:spPr/>
    </dgm:pt>
  </dgm:ptLst>
  <dgm:cxnLst>
    <dgm:cxn modelId="{2DE37010-3101-4F1C-8982-08E0FE56CF45}" srcId="{028C9C65-A4C8-4265-8338-B1333F0994A4}" destId="{572DCF07-86D7-4066-A55B-FD1A2CAD6574}" srcOrd="3" destOrd="0" parTransId="{9C946E20-5B8A-4767-B0CD-DF2974D8DD1C}" sibTransId="{DEB02B5E-37EE-48FE-90C2-45A5E690080D}"/>
    <dgm:cxn modelId="{F220D312-322E-46BF-9842-B0B993627683}" srcId="{028C9C65-A4C8-4265-8338-B1333F0994A4}" destId="{F717322E-BD5B-4FFE-96D4-85565ED8CF3F}" srcOrd="1" destOrd="0" parTransId="{96CEE268-9B96-40C9-B631-DF2F7DDC5BB3}" sibTransId="{C7001AB5-DD41-49FA-9EBD-68DE24C62196}"/>
    <dgm:cxn modelId="{1046F01A-4078-4480-8454-60A05C3BA75E}" type="presOf" srcId="{D7218106-CA31-4C3E-AAB8-32EF5B761EFE}" destId="{27CA34A3-DC5B-4913-BFDB-25806739EFF3}" srcOrd="0" destOrd="0" presId="urn:microsoft.com/office/officeart/2018/2/layout/IconVerticalSolidList"/>
    <dgm:cxn modelId="{B1702A21-5DDB-4E8B-BC72-A5704103A33D}" type="presOf" srcId="{572DCF07-86D7-4066-A55B-FD1A2CAD6574}" destId="{F4F1D3B7-7FC7-4E3D-A0BB-16762C18391C}" srcOrd="0" destOrd="0" presId="urn:microsoft.com/office/officeart/2018/2/layout/IconVerticalSolidList"/>
    <dgm:cxn modelId="{460C2E63-CC88-4197-891F-86DC26889823}" type="presOf" srcId="{F717322E-BD5B-4FFE-96D4-85565ED8CF3F}" destId="{6A4CF501-2C00-4798-BD0E-996DDA2842E9}" srcOrd="0" destOrd="0" presId="urn:microsoft.com/office/officeart/2018/2/layout/IconVerticalSolidList"/>
    <dgm:cxn modelId="{53F62451-15BE-4EB4-B22F-DAEBCB396730}" srcId="{028C9C65-A4C8-4265-8338-B1333F0994A4}" destId="{D7218106-CA31-4C3E-AAB8-32EF5B761EFE}" srcOrd="5" destOrd="0" parTransId="{A7B775D3-7E3F-40B8-B2CE-D32192F81443}" sibTransId="{204A0AC9-E242-414B-B4B6-39EBFA36CD64}"/>
    <dgm:cxn modelId="{713B5EA7-3F75-40B1-B24C-0CA5E1A39337}" srcId="{028C9C65-A4C8-4265-8338-B1333F0994A4}" destId="{B9E92AE7-3311-4A64-84CC-75A10FAABC6D}" srcOrd="0" destOrd="0" parTransId="{5D88C054-7B15-4886-8DBB-6D7F9196F907}" sibTransId="{2E8E02C7-FA8C-4E21-8D1A-B04C5227C4B3}"/>
    <dgm:cxn modelId="{BC8B77AD-D38A-4A53-A3BC-54F79A1BB44D}" type="presOf" srcId="{028C9C65-A4C8-4265-8338-B1333F0994A4}" destId="{422EA4A2-75A1-44B4-8BD1-01A3F1E363C5}" srcOrd="0" destOrd="0" presId="urn:microsoft.com/office/officeart/2018/2/layout/IconVerticalSolidList"/>
    <dgm:cxn modelId="{69AEB4B2-5C8C-4657-9AF4-ABF06EB132EB}" type="presOf" srcId="{387958F8-376A-4722-8492-086BA8925E2A}" destId="{D222A47F-7C92-450A-BC52-A2B53D08DABB}" srcOrd="0" destOrd="0" presId="urn:microsoft.com/office/officeart/2018/2/layout/IconVerticalSolidList"/>
    <dgm:cxn modelId="{8BB0B4C5-AA2D-4D96-A57F-9C9873547881}" type="presOf" srcId="{B9E92AE7-3311-4A64-84CC-75A10FAABC6D}" destId="{1184DD82-D27F-43EE-9318-AD4EC3F4B720}" srcOrd="0" destOrd="0" presId="urn:microsoft.com/office/officeart/2018/2/layout/IconVerticalSolidList"/>
    <dgm:cxn modelId="{2718B1DC-7BA1-485C-A8F7-A5AA357C4095}" type="presOf" srcId="{3F4C0895-7F6B-427D-BC94-D80C37C9AD55}" destId="{5FEF06F3-954D-4AD6-A1AE-E69D3BEEDD0A}" srcOrd="0" destOrd="0" presId="urn:microsoft.com/office/officeart/2018/2/layout/IconVerticalSolidList"/>
    <dgm:cxn modelId="{8D4A8DEA-8D42-4464-939A-7A7CCEE209AA}" srcId="{028C9C65-A4C8-4265-8338-B1333F0994A4}" destId="{3F4C0895-7F6B-427D-BC94-D80C37C9AD55}" srcOrd="2" destOrd="0" parTransId="{BA0792A8-BB7C-4412-B670-BC7721EAFE77}" sibTransId="{C345D178-4312-4EC0-B901-7471A918500E}"/>
    <dgm:cxn modelId="{135490EF-264C-4AE7-9F0D-6BD7D79B2B0C}" srcId="{028C9C65-A4C8-4265-8338-B1333F0994A4}" destId="{387958F8-376A-4722-8492-086BA8925E2A}" srcOrd="4" destOrd="0" parTransId="{5261F49F-21E5-47B5-B598-74285AE5DD59}" sibTransId="{17FEFA52-F823-4285-BF2C-BC4453C6F858}"/>
    <dgm:cxn modelId="{1153AFE1-C22F-4155-A8E8-4569D3205378}" type="presParOf" srcId="{422EA4A2-75A1-44B4-8BD1-01A3F1E363C5}" destId="{6441B100-EC61-4754-A4A1-E50FC34B9864}" srcOrd="0" destOrd="0" presId="urn:microsoft.com/office/officeart/2018/2/layout/IconVerticalSolidList"/>
    <dgm:cxn modelId="{A81762E7-FF6E-4DBE-A0CF-A5AA20E341A0}" type="presParOf" srcId="{6441B100-EC61-4754-A4A1-E50FC34B9864}" destId="{3140CC94-4A42-4281-AB2E-E045F7F8A3E4}" srcOrd="0" destOrd="0" presId="urn:microsoft.com/office/officeart/2018/2/layout/IconVerticalSolidList"/>
    <dgm:cxn modelId="{4C761CEC-BEC0-4DFA-8921-4A218E9188BD}" type="presParOf" srcId="{6441B100-EC61-4754-A4A1-E50FC34B9864}" destId="{2D65C444-69CE-46E2-A7DE-752E8E8DC34F}" srcOrd="1" destOrd="0" presId="urn:microsoft.com/office/officeart/2018/2/layout/IconVerticalSolidList"/>
    <dgm:cxn modelId="{9DCC43EA-925E-42B5-9515-0FC8D8DD6D34}" type="presParOf" srcId="{6441B100-EC61-4754-A4A1-E50FC34B9864}" destId="{3C3F88DD-3E8C-4CAC-8294-35D79C5B46DE}" srcOrd="2" destOrd="0" presId="urn:microsoft.com/office/officeart/2018/2/layout/IconVerticalSolidList"/>
    <dgm:cxn modelId="{1714905E-A5D1-426D-B1D9-FCD57ACDDC22}" type="presParOf" srcId="{6441B100-EC61-4754-A4A1-E50FC34B9864}" destId="{1184DD82-D27F-43EE-9318-AD4EC3F4B720}" srcOrd="3" destOrd="0" presId="urn:microsoft.com/office/officeart/2018/2/layout/IconVerticalSolidList"/>
    <dgm:cxn modelId="{7450FDCC-2F27-4D83-A62E-D8FBFBFB5641}" type="presParOf" srcId="{422EA4A2-75A1-44B4-8BD1-01A3F1E363C5}" destId="{4350B5F7-2D18-4438-8544-4F87B78C436E}" srcOrd="1" destOrd="0" presId="urn:microsoft.com/office/officeart/2018/2/layout/IconVerticalSolidList"/>
    <dgm:cxn modelId="{8261F1A7-95AA-4D61-BB18-C665C106D160}" type="presParOf" srcId="{422EA4A2-75A1-44B4-8BD1-01A3F1E363C5}" destId="{0B34CA8B-B7BE-49AB-88C1-D339621263D4}" srcOrd="2" destOrd="0" presId="urn:microsoft.com/office/officeart/2018/2/layout/IconVerticalSolidList"/>
    <dgm:cxn modelId="{85C7B762-7110-4C73-8776-4DFC884A4192}" type="presParOf" srcId="{0B34CA8B-B7BE-49AB-88C1-D339621263D4}" destId="{88B8842A-0F63-4262-92D2-A9A3DB25ADCD}" srcOrd="0" destOrd="0" presId="urn:microsoft.com/office/officeart/2018/2/layout/IconVerticalSolidList"/>
    <dgm:cxn modelId="{86FFC489-2BFE-4513-9B7E-2BFCFC78AF65}" type="presParOf" srcId="{0B34CA8B-B7BE-49AB-88C1-D339621263D4}" destId="{3504BAEA-8412-4351-8D42-7575BA100F66}" srcOrd="1" destOrd="0" presId="urn:microsoft.com/office/officeart/2018/2/layout/IconVerticalSolidList"/>
    <dgm:cxn modelId="{20AE0FFC-DACF-4430-9430-8CECC23353D0}" type="presParOf" srcId="{0B34CA8B-B7BE-49AB-88C1-D339621263D4}" destId="{4B108554-75B4-4A3B-9926-B5434FDF5AAA}" srcOrd="2" destOrd="0" presId="urn:microsoft.com/office/officeart/2018/2/layout/IconVerticalSolidList"/>
    <dgm:cxn modelId="{05B1BD66-341B-4460-A8F6-043723A4004E}" type="presParOf" srcId="{0B34CA8B-B7BE-49AB-88C1-D339621263D4}" destId="{6A4CF501-2C00-4798-BD0E-996DDA2842E9}" srcOrd="3" destOrd="0" presId="urn:microsoft.com/office/officeart/2018/2/layout/IconVerticalSolidList"/>
    <dgm:cxn modelId="{8D4D66AD-E32F-4AAF-806E-F476D6A339F0}" type="presParOf" srcId="{422EA4A2-75A1-44B4-8BD1-01A3F1E363C5}" destId="{0BCDF336-6093-4177-BBF8-544485B1A16F}" srcOrd="3" destOrd="0" presId="urn:microsoft.com/office/officeart/2018/2/layout/IconVerticalSolidList"/>
    <dgm:cxn modelId="{7D89ECDF-D904-4289-8929-FB976AAF18A5}" type="presParOf" srcId="{422EA4A2-75A1-44B4-8BD1-01A3F1E363C5}" destId="{D07C6CCE-27A2-4DB7-9848-EF36903D084D}" srcOrd="4" destOrd="0" presId="urn:microsoft.com/office/officeart/2018/2/layout/IconVerticalSolidList"/>
    <dgm:cxn modelId="{6644D064-BC83-491B-AE74-DE1819BE4895}" type="presParOf" srcId="{D07C6CCE-27A2-4DB7-9848-EF36903D084D}" destId="{D2138BCA-D2AF-4D54-9301-D9205578CF28}" srcOrd="0" destOrd="0" presId="urn:microsoft.com/office/officeart/2018/2/layout/IconVerticalSolidList"/>
    <dgm:cxn modelId="{C33C3777-04EA-49CD-B00B-C3EE18E82321}" type="presParOf" srcId="{D07C6CCE-27A2-4DB7-9848-EF36903D084D}" destId="{3F2C4DAF-FCB5-4318-A37C-EA47CC22D607}" srcOrd="1" destOrd="0" presId="urn:microsoft.com/office/officeart/2018/2/layout/IconVerticalSolidList"/>
    <dgm:cxn modelId="{9BD8941B-46BB-4604-BBBC-0AB3B152DB71}" type="presParOf" srcId="{D07C6CCE-27A2-4DB7-9848-EF36903D084D}" destId="{BE0A31DE-5423-4E13-B4CF-0CE5D9883D49}" srcOrd="2" destOrd="0" presId="urn:microsoft.com/office/officeart/2018/2/layout/IconVerticalSolidList"/>
    <dgm:cxn modelId="{629DEA51-DCE0-45A5-A2E4-EF060F9F95AB}" type="presParOf" srcId="{D07C6CCE-27A2-4DB7-9848-EF36903D084D}" destId="{5FEF06F3-954D-4AD6-A1AE-E69D3BEEDD0A}" srcOrd="3" destOrd="0" presId="urn:microsoft.com/office/officeart/2018/2/layout/IconVerticalSolidList"/>
    <dgm:cxn modelId="{A8D7BAE0-F788-4F85-A776-AE89C67F4E3E}" type="presParOf" srcId="{422EA4A2-75A1-44B4-8BD1-01A3F1E363C5}" destId="{9F5F7208-3F37-4A1A-AEA1-295C95605F13}" srcOrd="5" destOrd="0" presId="urn:microsoft.com/office/officeart/2018/2/layout/IconVerticalSolidList"/>
    <dgm:cxn modelId="{188EC74A-7953-4D0B-A84E-5C0B75740114}" type="presParOf" srcId="{422EA4A2-75A1-44B4-8BD1-01A3F1E363C5}" destId="{515E894F-28D9-46B8-BC8B-93E43FBE5AD9}" srcOrd="6" destOrd="0" presId="urn:microsoft.com/office/officeart/2018/2/layout/IconVerticalSolidList"/>
    <dgm:cxn modelId="{645AD3C8-CC30-42A9-9420-FCC85F066D7E}" type="presParOf" srcId="{515E894F-28D9-46B8-BC8B-93E43FBE5AD9}" destId="{DA5F95C0-A734-4466-83D6-59C28990BBFD}" srcOrd="0" destOrd="0" presId="urn:microsoft.com/office/officeart/2018/2/layout/IconVerticalSolidList"/>
    <dgm:cxn modelId="{41D40454-0329-4104-81DA-9AD917ED9272}" type="presParOf" srcId="{515E894F-28D9-46B8-BC8B-93E43FBE5AD9}" destId="{CF570781-B01C-41F0-8B6B-E17A38FA7681}" srcOrd="1" destOrd="0" presId="urn:microsoft.com/office/officeart/2018/2/layout/IconVerticalSolidList"/>
    <dgm:cxn modelId="{AA39DF15-5A53-455F-BEA7-FDB0936C58A7}" type="presParOf" srcId="{515E894F-28D9-46B8-BC8B-93E43FBE5AD9}" destId="{294BB304-E136-480F-9504-2928715472C5}" srcOrd="2" destOrd="0" presId="urn:microsoft.com/office/officeart/2018/2/layout/IconVerticalSolidList"/>
    <dgm:cxn modelId="{4D2F84AB-F201-4A2F-B558-9C124CF36898}" type="presParOf" srcId="{515E894F-28D9-46B8-BC8B-93E43FBE5AD9}" destId="{F4F1D3B7-7FC7-4E3D-A0BB-16762C18391C}" srcOrd="3" destOrd="0" presId="urn:microsoft.com/office/officeart/2018/2/layout/IconVerticalSolidList"/>
    <dgm:cxn modelId="{C8677B65-F832-48C5-BD4E-C463656103CF}" type="presParOf" srcId="{422EA4A2-75A1-44B4-8BD1-01A3F1E363C5}" destId="{8E477A45-63EB-40AC-AC5D-6E5004309AC1}" srcOrd="7" destOrd="0" presId="urn:microsoft.com/office/officeart/2018/2/layout/IconVerticalSolidList"/>
    <dgm:cxn modelId="{B99E99CC-19A7-43CB-B57F-2FE06C56BBB5}" type="presParOf" srcId="{422EA4A2-75A1-44B4-8BD1-01A3F1E363C5}" destId="{EB628161-0229-4992-B121-8205F8857825}" srcOrd="8" destOrd="0" presId="urn:microsoft.com/office/officeart/2018/2/layout/IconVerticalSolidList"/>
    <dgm:cxn modelId="{A5AF61A8-7F90-47B3-9091-FD1BE42AD0B1}" type="presParOf" srcId="{EB628161-0229-4992-B121-8205F8857825}" destId="{8BB140A6-D97C-4CE9-BE1E-89F418B58873}" srcOrd="0" destOrd="0" presId="urn:microsoft.com/office/officeart/2018/2/layout/IconVerticalSolidList"/>
    <dgm:cxn modelId="{656B851E-FF33-4DF1-B906-295F2FA83F8E}" type="presParOf" srcId="{EB628161-0229-4992-B121-8205F8857825}" destId="{48FF8025-B0F5-4980-876B-6D0FF0A9A039}" srcOrd="1" destOrd="0" presId="urn:microsoft.com/office/officeart/2018/2/layout/IconVerticalSolidList"/>
    <dgm:cxn modelId="{98CCE0D6-C2E9-4E0B-B6C4-054E4C908240}" type="presParOf" srcId="{EB628161-0229-4992-B121-8205F8857825}" destId="{028C639E-CAB2-4CFB-88A9-428B84E3ECDA}" srcOrd="2" destOrd="0" presId="urn:microsoft.com/office/officeart/2018/2/layout/IconVerticalSolidList"/>
    <dgm:cxn modelId="{81B4FBC9-3861-4697-8A37-DA012301B7B6}" type="presParOf" srcId="{EB628161-0229-4992-B121-8205F8857825}" destId="{D222A47F-7C92-450A-BC52-A2B53D08DABB}" srcOrd="3" destOrd="0" presId="urn:microsoft.com/office/officeart/2018/2/layout/IconVerticalSolidList"/>
    <dgm:cxn modelId="{D932F9BE-0F5A-4AC6-B461-96CFE770BF05}" type="presParOf" srcId="{422EA4A2-75A1-44B4-8BD1-01A3F1E363C5}" destId="{A9D153EC-B11B-4765-B540-A04361A16E57}" srcOrd="9" destOrd="0" presId="urn:microsoft.com/office/officeart/2018/2/layout/IconVerticalSolidList"/>
    <dgm:cxn modelId="{D4263933-467D-4787-AFC2-57C897C5FBDF}" type="presParOf" srcId="{422EA4A2-75A1-44B4-8BD1-01A3F1E363C5}" destId="{B46EF4D4-689B-4261-9537-2624482B57F6}" srcOrd="10" destOrd="0" presId="urn:microsoft.com/office/officeart/2018/2/layout/IconVerticalSolidList"/>
    <dgm:cxn modelId="{5B9915B9-0348-4F8E-8C2B-DF8280DD744E}" type="presParOf" srcId="{B46EF4D4-689B-4261-9537-2624482B57F6}" destId="{C95675AF-FF8C-4DB2-B794-673B475C0CDA}" srcOrd="0" destOrd="0" presId="urn:microsoft.com/office/officeart/2018/2/layout/IconVerticalSolidList"/>
    <dgm:cxn modelId="{F1462FBA-ACEB-4B21-9CAA-933CF5D0F87D}" type="presParOf" srcId="{B46EF4D4-689B-4261-9537-2624482B57F6}" destId="{3CCF3755-5EF5-450B-90B6-78197C65CA3C}" srcOrd="1" destOrd="0" presId="urn:microsoft.com/office/officeart/2018/2/layout/IconVerticalSolidList"/>
    <dgm:cxn modelId="{07EF4B06-28B7-45BF-8165-ED8B54A41CD3}" type="presParOf" srcId="{B46EF4D4-689B-4261-9537-2624482B57F6}" destId="{49019B0B-748A-4FC8-9EF0-F93C183FC94E}" srcOrd="2" destOrd="0" presId="urn:microsoft.com/office/officeart/2018/2/layout/IconVerticalSolidList"/>
    <dgm:cxn modelId="{1438D1C3-44BB-4FD3-969E-2A5EDD616A68}" type="presParOf" srcId="{B46EF4D4-689B-4261-9537-2624482B57F6}" destId="{27CA34A3-DC5B-4913-BFDB-25806739EFF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DC6224-08B8-49C5-9255-BE89DB5BF59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7A9977B-9CC5-42FC-B399-F830889F3B2E}">
      <dgm:prSet phldrT="[Text]" phldr="0"/>
      <dgm:spPr/>
      <dgm:t>
        <a:bodyPr/>
        <a:lstStyle/>
        <a:p>
          <a:pPr rtl="0"/>
          <a:r>
            <a:rPr lang="en-US" b="0" dirty="0">
              <a:latin typeface="Gill Sans MT"/>
            </a:rPr>
            <a:t>Prevention, Education, and Awareness</a:t>
          </a:r>
          <a:endParaRPr lang="en-US" b="0" dirty="0"/>
        </a:p>
      </dgm:t>
    </dgm:pt>
    <dgm:pt modelId="{36834E66-3534-40C0-9676-9DFD22EBC235}" type="parTrans" cxnId="{C75D6910-20B1-4243-BEBD-6AE72FB7AE6E}">
      <dgm:prSet/>
      <dgm:spPr/>
      <dgm:t>
        <a:bodyPr/>
        <a:lstStyle/>
        <a:p>
          <a:endParaRPr lang="en-US"/>
        </a:p>
      </dgm:t>
    </dgm:pt>
    <dgm:pt modelId="{08DCBCC4-58AB-4B87-B4E9-3040FEF4BBB1}" type="sibTrans" cxnId="{C75D6910-20B1-4243-BEBD-6AE72FB7AE6E}">
      <dgm:prSet/>
      <dgm:spPr/>
      <dgm:t>
        <a:bodyPr/>
        <a:lstStyle/>
        <a:p>
          <a:endParaRPr lang="en-US"/>
        </a:p>
      </dgm:t>
    </dgm:pt>
    <dgm:pt modelId="{BDA0030F-DB4B-48B7-8467-452AD55FFCD7}">
      <dgm:prSet phldrT="[Text]" phldr="0"/>
      <dgm:spPr/>
      <dgm:t>
        <a:bodyPr/>
        <a:lstStyle/>
        <a:p>
          <a:pPr rtl="0"/>
          <a:r>
            <a:rPr lang="en-US" dirty="0">
              <a:latin typeface="Gill Sans MT"/>
            </a:rPr>
            <a:t>Outpatient &amp; Intensive Outpatient</a:t>
          </a:r>
          <a:endParaRPr lang="en-US" dirty="0"/>
        </a:p>
      </dgm:t>
    </dgm:pt>
    <dgm:pt modelId="{6D61C8B4-957A-4154-916C-21DBDA318496}" type="parTrans" cxnId="{58E20253-AA78-4958-87AD-663CAB44C722}">
      <dgm:prSet/>
      <dgm:spPr/>
      <dgm:t>
        <a:bodyPr/>
        <a:lstStyle/>
        <a:p>
          <a:endParaRPr lang="en-US"/>
        </a:p>
      </dgm:t>
    </dgm:pt>
    <dgm:pt modelId="{DBC72871-2104-45DA-A6E1-7E92822F44F2}" type="sibTrans" cxnId="{58E20253-AA78-4958-87AD-663CAB44C722}">
      <dgm:prSet/>
      <dgm:spPr/>
      <dgm:t>
        <a:bodyPr/>
        <a:lstStyle/>
        <a:p>
          <a:endParaRPr lang="en-US"/>
        </a:p>
      </dgm:t>
    </dgm:pt>
    <dgm:pt modelId="{1D941C81-CA34-4422-ABF2-1F6CB6736444}">
      <dgm:prSet phldrT="[Text]" phldr="0"/>
      <dgm:spPr/>
      <dgm:t>
        <a:bodyPr/>
        <a:lstStyle/>
        <a:p>
          <a:pPr rtl="0"/>
          <a:r>
            <a:rPr lang="en-US" dirty="0">
              <a:latin typeface="Gill Sans MT"/>
            </a:rPr>
            <a:t>Withdrawal Management</a:t>
          </a:r>
          <a:endParaRPr lang="en-US" dirty="0"/>
        </a:p>
      </dgm:t>
    </dgm:pt>
    <dgm:pt modelId="{36B2F55D-D691-4A86-8AE6-230D324C4483}" type="parTrans" cxnId="{E6181855-241D-4AC9-8BFB-81C3AE08C4D0}">
      <dgm:prSet/>
      <dgm:spPr/>
      <dgm:t>
        <a:bodyPr/>
        <a:lstStyle/>
        <a:p>
          <a:endParaRPr lang="en-US"/>
        </a:p>
      </dgm:t>
    </dgm:pt>
    <dgm:pt modelId="{8ED63CF7-24E6-4E35-9C11-AA9044C813E7}" type="sibTrans" cxnId="{E6181855-241D-4AC9-8BFB-81C3AE08C4D0}">
      <dgm:prSet/>
      <dgm:spPr/>
      <dgm:t>
        <a:bodyPr/>
        <a:lstStyle/>
        <a:p>
          <a:endParaRPr lang="en-US"/>
        </a:p>
      </dgm:t>
    </dgm:pt>
    <dgm:pt modelId="{527F087F-9FD6-4D00-8F65-9128B84B2027}">
      <dgm:prSet phldr="0"/>
      <dgm:spPr/>
      <dgm:t>
        <a:bodyPr/>
        <a:lstStyle/>
        <a:p>
          <a:pPr rtl="0"/>
          <a:r>
            <a:rPr lang="en-US" dirty="0">
              <a:latin typeface="Gill Sans MT"/>
            </a:rPr>
            <a:t>Medication Assisted Treatment</a:t>
          </a:r>
        </a:p>
      </dgm:t>
    </dgm:pt>
    <dgm:pt modelId="{AE412C21-13ED-4113-8D92-2533BCE04C3D}" type="parTrans" cxnId="{DDC741FE-60A3-4EAC-A255-557619794FF1}">
      <dgm:prSet/>
      <dgm:spPr/>
      <dgm:t>
        <a:bodyPr/>
        <a:lstStyle/>
        <a:p>
          <a:endParaRPr lang="en-US"/>
        </a:p>
      </dgm:t>
    </dgm:pt>
    <dgm:pt modelId="{14F348C4-0DCE-4DD8-96C9-13FD8685AB6E}" type="sibTrans" cxnId="{DDC741FE-60A3-4EAC-A255-557619794FF1}">
      <dgm:prSet/>
      <dgm:spPr/>
      <dgm:t>
        <a:bodyPr/>
        <a:lstStyle/>
        <a:p>
          <a:endParaRPr lang="en-US"/>
        </a:p>
      </dgm:t>
    </dgm:pt>
    <dgm:pt modelId="{CCE7455E-03FF-4759-84E5-269BA6EB1C56}">
      <dgm:prSet phldr="0"/>
      <dgm:spPr/>
      <dgm:t>
        <a:bodyPr/>
        <a:lstStyle/>
        <a:p>
          <a:pPr rtl="0"/>
          <a:r>
            <a:rPr lang="en-US" dirty="0">
              <a:latin typeface="Gill Sans MT"/>
            </a:rPr>
            <a:t>Residential Treatment</a:t>
          </a:r>
        </a:p>
      </dgm:t>
    </dgm:pt>
    <dgm:pt modelId="{0B784680-0839-4D86-BD36-C839B9C5B952}" type="parTrans" cxnId="{34432279-CDF0-476F-BA1E-90AA1D54213E}">
      <dgm:prSet/>
      <dgm:spPr/>
      <dgm:t>
        <a:bodyPr/>
        <a:lstStyle/>
        <a:p>
          <a:endParaRPr lang="en-US"/>
        </a:p>
      </dgm:t>
    </dgm:pt>
    <dgm:pt modelId="{6A218104-6AF3-4283-8608-670A489AAA1F}" type="sibTrans" cxnId="{34432279-CDF0-476F-BA1E-90AA1D54213E}">
      <dgm:prSet/>
      <dgm:spPr/>
      <dgm:t>
        <a:bodyPr/>
        <a:lstStyle/>
        <a:p>
          <a:endParaRPr lang="en-US"/>
        </a:p>
      </dgm:t>
    </dgm:pt>
    <dgm:pt modelId="{EB713616-7644-47D2-8074-DBC7FA6A40C7}">
      <dgm:prSet phldr="0"/>
      <dgm:spPr/>
      <dgm:t>
        <a:bodyPr/>
        <a:lstStyle/>
        <a:p>
          <a:pPr rtl="0"/>
          <a:r>
            <a:rPr lang="en-US" dirty="0">
              <a:latin typeface="Gill Sans MT"/>
            </a:rPr>
            <a:t>Recovery Residences</a:t>
          </a:r>
        </a:p>
      </dgm:t>
    </dgm:pt>
    <dgm:pt modelId="{EDD87824-5AE4-43EB-9DBF-4113F8919991}" type="parTrans" cxnId="{097AB4E4-2855-4995-BA96-149DE1A8158D}">
      <dgm:prSet/>
      <dgm:spPr/>
      <dgm:t>
        <a:bodyPr/>
        <a:lstStyle/>
        <a:p>
          <a:endParaRPr lang="en-US"/>
        </a:p>
      </dgm:t>
    </dgm:pt>
    <dgm:pt modelId="{FA5F4EBF-AD4F-467A-A808-16FF021FD632}" type="sibTrans" cxnId="{097AB4E4-2855-4995-BA96-149DE1A8158D}">
      <dgm:prSet/>
      <dgm:spPr/>
      <dgm:t>
        <a:bodyPr/>
        <a:lstStyle/>
        <a:p>
          <a:endParaRPr lang="en-US"/>
        </a:p>
      </dgm:t>
    </dgm:pt>
    <dgm:pt modelId="{F398F10A-7060-49F0-8362-B6CB940BB24A}">
      <dgm:prSet phldr="0"/>
      <dgm:spPr/>
      <dgm:t>
        <a:bodyPr/>
        <a:lstStyle/>
        <a:p>
          <a:pPr rtl="0"/>
          <a:r>
            <a:rPr lang="en-US" dirty="0">
              <a:latin typeface="Gill Sans MT"/>
            </a:rPr>
            <a:t>Collaborative Court Programs</a:t>
          </a:r>
        </a:p>
      </dgm:t>
    </dgm:pt>
    <dgm:pt modelId="{6D7A6546-42E0-48AC-95AD-11E0053E7059}" type="parTrans" cxnId="{78E6762D-FD13-4ECA-B2A4-14FE190720A8}">
      <dgm:prSet/>
      <dgm:spPr/>
      <dgm:t>
        <a:bodyPr/>
        <a:lstStyle/>
        <a:p>
          <a:endParaRPr lang="en-US"/>
        </a:p>
      </dgm:t>
    </dgm:pt>
    <dgm:pt modelId="{881BAB56-720C-426C-B046-F9054B62DC06}" type="sibTrans" cxnId="{78E6762D-FD13-4ECA-B2A4-14FE190720A8}">
      <dgm:prSet/>
      <dgm:spPr/>
      <dgm:t>
        <a:bodyPr/>
        <a:lstStyle/>
        <a:p>
          <a:endParaRPr lang="en-US"/>
        </a:p>
      </dgm:t>
    </dgm:pt>
    <dgm:pt modelId="{844121AA-AA5E-4C3A-91FB-F159A37C2B5C}">
      <dgm:prSet phldr="0"/>
      <dgm:spPr/>
      <dgm:t>
        <a:bodyPr/>
        <a:lstStyle/>
        <a:p>
          <a:pPr rtl="0"/>
          <a:r>
            <a:rPr lang="en-US" dirty="0">
              <a:latin typeface="Gill Sans MT"/>
            </a:rPr>
            <a:t>DUI Programs</a:t>
          </a:r>
        </a:p>
      </dgm:t>
    </dgm:pt>
    <dgm:pt modelId="{9F140F49-49D5-4D81-AD23-7BCA943ECE3F}" type="parTrans" cxnId="{8E97960A-D4A8-4FEE-B5D9-40E10DD21437}">
      <dgm:prSet/>
      <dgm:spPr/>
      <dgm:t>
        <a:bodyPr/>
        <a:lstStyle/>
        <a:p>
          <a:endParaRPr lang="en-US"/>
        </a:p>
      </dgm:t>
    </dgm:pt>
    <dgm:pt modelId="{A0C32782-2695-4058-9535-95F99B3F7A68}" type="sibTrans" cxnId="{8E97960A-D4A8-4FEE-B5D9-40E10DD21437}">
      <dgm:prSet/>
      <dgm:spPr/>
      <dgm:t>
        <a:bodyPr/>
        <a:lstStyle/>
        <a:p>
          <a:endParaRPr lang="en-US"/>
        </a:p>
      </dgm:t>
    </dgm:pt>
    <dgm:pt modelId="{F5420D4A-0947-4C0F-B325-4DE131AFED92}" type="pres">
      <dgm:prSet presAssocID="{E5DC6224-08B8-49C5-9255-BE89DB5BF59E}" presName="Name0" presStyleCnt="0">
        <dgm:presLayoutVars>
          <dgm:dir/>
          <dgm:resizeHandles val="exact"/>
        </dgm:presLayoutVars>
      </dgm:prSet>
      <dgm:spPr/>
    </dgm:pt>
    <dgm:pt modelId="{E2A6E281-3A2E-4670-BC4B-BB001E10C3ED}" type="pres">
      <dgm:prSet presAssocID="{17A9977B-9CC5-42FC-B399-F830889F3B2E}" presName="node" presStyleLbl="node1" presStyleIdx="0" presStyleCnt="8">
        <dgm:presLayoutVars>
          <dgm:bulletEnabled val="1"/>
        </dgm:presLayoutVars>
      </dgm:prSet>
      <dgm:spPr/>
    </dgm:pt>
    <dgm:pt modelId="{033D70B0-493A-4C15-AE86-5073719C5709}" type="pres">
      <dgm:prSet presAssocID="{08DCBCC4-58AB-4B87-B4E9-3040FEF4BBB1}" presName="sibTrans" presStyleCnt="0"/>
      <dgm:spPr/>
    </dgm:pt>
    <dgm:pt modelId="{B733EEA6-84C6-43EF-BDCF-A60FEFC57A8A}" type="pres">
      <dgm:prSet presAssocID="{BDA0030F-DB4B-48B7-8467-452AD55FFCD7}" presName="node" presStyleLbl="node1" presStyleIdx="1" presStyleCnt="8">
        <dgm:presLayoutVars>
          <dgm:bulletEnabled val="1"/>
        </dgm:presLayoutVars>
      </dgm:prSet>
      <dgm:spPr/>
    </dgm:pt>
    <dgm:pt modelId="{91A36B5E-558E-4791-8411-A12E9EB00F0C}" type="pres">
      <dgm:prSet presAssocID="{DBC72871-2104-45DA-A6E1-7E92822F44F2}" presName="sibTrans" presStyleCnt="0"/>
      <dgm:spPr/>
    </dgm:pt>
    <dgm:pt modelId="{622BDB09-6B51-4BFE-A9A5-8984832433DF}" type="pres">
      <dgm:prSet presAssocID="{1D941C81-CA34-4422-ABF2-1F6CB6736444}" presName="node" presStyleLbl="node1" presStyleIdx="2" presStyleCnt="8">
        <dgm:presLayoutVars>
          <dgm:bulletEnabled val="1"/>
        </dgm:presLayoutVars>
      </dgm:prSet>
      <dgm:spPr/>
    </dgm:pt>
    <dgm:pt modelId="{240CFF45-FFB1-4D59-9EF5-1EBD37F82B54}" type="pres">
      <dgm:prSet presAssocID="{8ED63CF7-24E6-4E35-9C11-AA9044C813E7}" presName="sibTrans" presStyleCnt="0"/>
      <dgm:spPr/>
    </dgm:pt>
    <dgm:pt modelId="{75DA06B8-A877-4043-A71E-53A0E6FAB4EC}" type="pres">
      <dgm:prSet presAssocID="{527F087F-9FD6-4D00-8F65-9128B84B2027}" presName="node" presStyleLbl="node1" presStyleIdx="3" presStyleCnt="8">
        <dgm:presLayoutVars>
          <dgm:bulletEnabled val="1"/>
        </dgm:presLayoutVars>
      </dgm:prSet>
      <dgm:spPr/>
    </dgm:pt>
    <dgm:pt modelId="{57326790-D28A-4242-BDF3-5BD1DB328641}" type="pres">
      <dgm:prSet presAssocID="{14F348C4-0DCE-4DD8-96C9-13FD8685AB6E}" presName="sibTrans" presStyleCnt="0"/>
      <dgm:spPr/>
    </dgm:pt>
    <dgm:pt modelId="{F4F5D74F-519E-48D0-B153-5D5E6C162A6D}" type="pres">
      <dgm:prSet presAssocID="{CCE7455E-03FF-4759-84E5-269BA6EB1C56}" presName="node" presStyleLbl="node1" presStyleIdx="4" presStyleCnt="8">
        <dgm:presLayoutVars>
          <dgm:bulletEnabled val="1"/>
        </dgm:presLayoutVars>
      </dgm:prSet>
      <dgm:spPr/>
    </dgm:pt>
    <dgm:pt modelId="{C74CF56C-5BD5-4496-8410-51F86407B26E}" type="pres">
      <dgm:prSet presAssocID="{6A218104-6AF3-4283-8608-670A489AAA1F}" presName="sibTrans" presStyleCnt="0"/>
      <dgm:spPr/>
    </dgm:pt>
    <dgm:pt modelId="{4161CE97-2C1E-4DA2-B7D5-FF89B3D12FC1}" type="pres">
      <dgm:prSet presAssocID="{EB713616-7644-47D2-8074-DBC7FA6A40C7}" presName="node" presStyleLbl="node1" presStyleIdx="5" presStyleCnt="8">
        <dgm:presLayoutVars>
          <dgm:bulletEnabled val="1"/>
        </dgm:presLayoutVars>
      </dgm:prSet>
      <dgm:spPr/>
    </dgm:pt>
    <dgm:pt modelId="{306EFFD1-DD54-4507-B735-C98739F60409}" type="pres">
      <dgm:prSet presAssocID="{FA5F4EBF-AD4F-467A-A808-16FF021FD632}" presName="sibTrans" presStyleCnt="0"/>
      <dgm:spPr/>
    </dgm:pt>
    <dgm:pt modelId="{60CAD57F-F381-44CD-BE4D-5F321FBAB3E5}" type="pres">
      <dgm:prSet presAssocID="{F398F10A-7060-49F0-8362-B6CB940BB24A}" presName="node" presStyleLbl="node1" presStyleIdx="6" presStyleCnt="8">
        <dgm:presLayoutVars>
          <dgm:bulletEnabled val="1"/>
        </dgm:presLayoutVars>
      </dgm:prSet>
      <dgm:spPr/>
    </dgm:pt>
    <dgm:pt modelId="{DAE5972E-477D-42CB-BD1C-E965F71DB938}" type="pres">
      <dgm:prSet presAssocID="{881BAB56-720C-426C-B046-F9054B62DC06}" presName="sibTrans" presStyleCnt="0"/>
      <dgm:spPr/>
    </dgm:pt>
    <dgm:pt modelId="{10C6129E-D768-459C-8E0A-D3EB95550D41}" type="pres">
      <dgm:prSet presAssocID="{844121AA-AA5E-4C3A-91FB-F159A37C2B5C}" presName="node" presStyleLbl="node1" presStyleIdx="7" presStyleCnt="8">
        <dgm:presLayoutVars>
          <dgm:bulletEnabled val="1"/>
        </dgm:presLayoutVars>
      </dgm:prSet>
      <dgm:spPr/>
    </dgm:pt>
  </dgm:ptLst>
  <dgm:cxnLst>
    <dgm:cxn modelId="{8E97960A-D4A8-4FEE-B5D9-40E10DD21437}" srcId="{E5DC6224-08B8-49C5-9255-BE89DB5BF59E}" destId="{844121AA-AA5E-4C3A-91FB-F159A37C2B5C}" srcOrd="7" destOrd="0" parTransId="{9F140F49-49D5-4D81-AD23-7BCA943ECE3F}" sibTransId="{A0C32782-2695-4058-9535-95F99B3F7A68}"/>
    <dgm:cxn modelId="{C75D6910-20B1-4243-BEBD-6AE72FB7AE6E}" srcId="{E5DC6224-08B8-49C5-9255-BE89DB5BF59E}" destId="{17A9977B-9CC5-42FC-B399-F830889F3B2E}" srcOrd="0" destOrd="0" parTransId="{36834E66-3534-40C0-9676-9DFD22EBC235}" sibTransId="{08DCBCC4-58AB-4B87-B4E9-3040FEF4BBB1}"/>
    <dgm:cxn modelId="{78E6762D-FD13-4ECA-B2A4-14FE190720A8}" srcId="{E5DC6224-08B8-49C5-9255-BE89DB5BF59E}" destId="{F398F10A-7060-49F0-8362-B6CB940BB24A}" srcOrd="6" destOrd="0" parTransId="{6D7A6546-42E0-48AC-95AD-11E0053E7059}" sibTransId="{881BAB56-720C-426C-B046-F9054B62DC06}"/>
    <dgm:cxn modelId="{261DC268-2EFB-4E10-BEC8-E7F96BF50DA1}" type="presOf" srcId="{1D941C81-CA34-4422-ABF2-1F6CB6736444}" destId="{622BDB09-6B51-4BFE-A9A5-8984832433DF}" srcOrd="0" destOrd="0" presId="urn:microsoft.com/office/officeart/2005/8/layout/hList6"/>
    <dgm:cxn modelId="{DDBF646A-06CC-4DA7-A1B9-19152FDC7CB2}" type="presOf" srcId="{E5DC6224-08B8-49C5-9255-BE89DB5BF59E}" destId="{F5420D4A-0947-4C0F-B325-4DE131AFED92}" srcOrd="0" destOrd="0" presId="urn:microsoft.com/office/officeart/2005/8/layout/hList6"/>
    <dgm:cxn modelId="{F766B571-4986-4072-ABCA-9740A858A1F2}" type="presOf" srcId="{844121AA-AA5E-4C3A-91FB-F159A37C2B5C}" destId="{10C6129E-D768-459C-8E0A-D3EB95550D41}" srcOrd="0" destOrd="0" presId="urn:microsoft.com/office/officeart/2005/8/layout/hList6"/>
    <dgm:cxn modelId="{58E20253-AA78-4958-87AD-663CAB44C722}" srcId="{E5DC6224-08B8-49C5-9255-BE89DB5BF59E}" destId="{BDA0030F-DB4B-48B7-8467-452AD55FFCD7}" srcOrd="1" destOrd="0" parTransId="{6D61C8B4-957A-4154-916C-21DBDA318496}" sibTransId="{DBC72871-2104-45DA-A6E1-7E92822F44F2}"/>
    <dgm:cxn modelId="{E6181855-241D-4AC9-8BFB-81C3AE08C4D0}" srcId="{E5DC6224-08B8-49C5-9255-BE89DB5BF59E}" destId="{1D941C81-CA34-4422-ABF2-1F6CB6736444}" srcOrd="2" destOrd="0" parTransId="{36B2F55D-D691-4A86-8AE6-230D324C4483}" sibTransId="{8ED63CF7-24E6-4E35-9C11-AA9044C813E7}"/>
    <dgm:cxn modelId="{34432279-CDF0-476F-BA1E-90AA1D54213E}" srcId="{E5DC6224-08B8-49C5-9255-BE89DB5BF59E}" destId="{CCE7455E-03FF-4759-84E5-269BA6EB1C56}" srcOrd="4" destOrd="0" parTransId="{0B784680-0839-4D86-BD36-C839B9C5B952}" sibTransId="{6A218104-6AF3-4283-8608-670A489AAA1F}"/>
    <dgm:cxn modelId="{CA56A484-0670-4A15-BA2D-B2902CF97ABA}" type="presOf" srcId="{F398F10A-7060-49F0-8362-B6CB940BB24A}" destId="{60CAD57F-F381-44CD-BE4D-5F321FBAB3E5}" srcOrd="0" destOrd="0" presId="urn:microsoft.com/office/officeart/2005/8/layout/hList6"/>
    <dgm:cxn modelId="{7DA2EBAC-BBD6-490F-AF7A-C53B8D91E042}" type="presOf" srcId="{BDA0030F-DB4B-48B7-8467-452AD55FFCD7}" destId="{B733EEA6-84C6-43EF-BDCF-A60FEFC57A8A}" srcOrd="0" destOrd="0" presId="urn:microsoft.com/office/officeart/2005/8/layout/hList6"/>
    <dgm:cxn modelId="{DD765DCD-E647-4075-BDA7-4BA3C043FD28}" type="presOf" srcId="{17A9977B-9CC5-42FC-B399-F830889F3B2E}" destId="{E2A6E281-3A2E-4670-BC4B-BB001E10C3ED}" srcOrd="0" destOrd="0" presId="urn:microsoft.com/office/officeart/2005/8/layout/hList6"/>
    <dgm:cxn modelId="{90EADFDE-5840-4CFC-9883-7ADC592BFAE9}" type="presOf" srcId="{EB713616-7644-47D2-8074-DBC7FA6A40C7}" destId="{4161CE97-2C1E-4DA2-B7D5-FF89B3D12FC1}" srcOrd="0" destOrd="0" presId="urn:microsoft.com/office/officeart/2005/8/layout/hList6"/>
    <dgm:cxn modelId="{097AB4E4-2855-4995-BA96-149DE1A8158D}" srcId="{E5DC6224-08B8-49C5-9255-BE89DB5BF59E}" destId="{EB713616-7644-47D2-8074-DBC7FA6A40C7}" srcOrd="5" destOrd="0" parTransId="{EDD87824-5AE4-43EB-9DBF-4113F8919991}" sibTransId="{FA5F4EBF-AD4F-467A-A808-16FF021FD632}"/>
    <dgm:cxn modelId="{415C91EC-CBF6-467C-93EB-3131A572AF00}" type="presOf" srcId="{527F087F-9FD6-4D00-8F65-9128B84B2027}" destId="{75DA06B8-A877-4043-A71E-53A0E6FAB4EC}" srcOrd="0" destOrd="0" presId="urn:microsoft.com/office/officeart/2005/8/layout/hList6"/>
    <dgm:cxn modelId="{804396F0-8353-47E0-919A-E186733B952A}" type="presOf" srcId="{CCE7455E-03FF-4759-84E5-269BA6EB1C56}" destId="{F4F5D74F-519E-48D0-B153-5D5E6C162A6D}" srcOrd="0" destOrd="0" presId="urn:microsoft.com/office/officeart/2005/8/layout/hList6"/>
    <dgm:cxn modelId="{DDC741FE-60A3-4EAC-A255-557619794FF1}" srcId="{E5DC6224-08B8-49C5-9255-BE89DB5BF59E}" destId="{527F087F-9FD6-4D00-8F65-9128B84B2027}" srcOrd="3" destOrd="0" parTransId="{AE412C21-13ED-4113-8D92-2533BCE04C3D}" sibTransId="{14F348C4-0DCE-4DD8-96C9-13FD8685AB6E}"/>
    <dgm:cxn modelId="{E70F39EA-03CA-4B05-885D-E4B15A61E447}" type="presParOf" srcId="{F5420D4A-0947-4C0F-B325-4DE131AFED92}" destId="{E2A6E281-3A2E-4670-BC4B-BB001E10C3ED}" srcOrd="0" destOrd="0" presId="urn:microsoft.com/office/officeart/2005/8/layout/hList6"/>
    <dgm:cxn modelId="{EAEB437E-92FC-42DF-AC2A-B9D9CF19B2B1}" type="presParOf" srcId="{F5420D4A-0947-4C0F-B325-4DE131AFED92}" destId="{033D70B0-493A-4C15-AE86-5073719C5709}" srcOrd="1" destOrd="0" presId="urn:microsoft.com/office/officeart/2005/8/layout/hList6"/>
    <dgm:cxn modelId="{BD01EBDC-9B3A-4B0E-A7B8-797126C3FC70}" type="presParOf" srcId="{F5420D4A-0947-4C0F-B325-4DE131AFED92}" destId="{B733EEA6-84C6-43EF-BDCF-A60FEFC57A8A}" srcOrd="2" destOrd="0" presId="urn:microsoft.com/office/officeart/2005/8/layout/hList6"/>
    <dgm:cxn modelId="{14FB468C-0BD5-41BB-9888-18EDDB009726}" type="presParOf" srcId="{F5420D4A-0947-4C0F-B325-4DE131AFED92}" destId="{91A36B5E-558E-4791-8411-A12E9EB00F0C}" srcOrd="3" destOrd="0" presId="urn:microsoft.com/office/officeart/2005/8/layout/hList6"/>
    <dgm:cxn modelId="{799AF595-65C0-43C2-A3A5-E87C145C9DAA}" type="presParOf" srcId="{F5420D4A-0947-4C0F-B325-4DE131AFED92}" destId="{622BDB09-6B51-4BFE-A9A5-8984832433DF}" srcOrd="4" destOrd="0" presId="urn:microsoft.com/office/officeart/2005/8/layout/hList6"/>
    <dgm:cxn modelId="{60CF6CC1-5B7E-4ACC-A87D-DE0FC3BC3E13}" type="presParOf" srcId="{F5420D4A-0947-4C0F-B325-4DE131AFED92}" destId="{240CFF45-FFB1-4D59-9EF5-1EBD37F82B54}" srcOrd="5" destOrd="0" presId="urn:microsoft.com/office/officeart/2005/8/layout/hList6"/>
    <dgm:cxn modelId="{B3DC99BF-089D-458D-BF15-CE5FD87DFD6E}" type="presParOf" srcId="{F5420D4A-0947-4C0F-B325-4DE131AFED92}" destId="{75DA06B8-A877-4043-A71E-53A0E6FAB4EC}" srcOrd="6" destOrd="0" presId="urn:microsoft.com/office/officeart/2005/8/layout/hList6"/>
    <dgm:cxn modelId="{89331833-7E83-48B1-AACD-A9CFB56D285C}" type="presParOf" srcId="{F5420D4A-0947-4C0F-B325-4DE131AFED92}" destId="{57326790-D28A-4242-BDF3-5BD1DB328641}" srcOrd="7" destOrd="0" presId="urn:microsoft.com/office/officeart/2005/8/layout/hList6"/>
    <dgm:cxn modelId="{E2BC3039-E2D6-4025-B99F-04A41EC29C5D}" type="presParOf" srcId="{F5420D4A-0947-4C0F-B325-4DE131AFED92}" destId="{F4F5D74F-519E-48D0-B153-5D5E6C162A6D}" srcOrd="8" destOrd="0" presId="urn:microsoft.com/office/officeart/2005/8/layout/hList6"/>
    <dgm:cxn modelId="{ACECD9B0-FE50-410C-B2C6-F317515B8B70}" type="presParOf" srcId="{F5420D4A-0947-4C0F-B325-4DE131AFED92}" destId="{C74CF56C-5BD5-4496-8410-51F86407B26E}" srcOrd="9" destOrd="0" presId="urn:microsoft.com/office/officeart/2005/8/layout/hList6"/>
    <dgm:cxn modelId="{44F19A9F-D0BA-4358-950D-5D5EB3447E79}" type="presParOf" srcId="{F5420D4A-0947-4C0F-B325-4DE131AFED92}" destId="{4161CE97-2C1E-4DA2-B7D5-FF89B3D12FC1}" srcOrd="10" destOrd="0" presId="urn:microsoft.com/office/officeart/2005/8/layout/hList6"/>
    <dgm:cxn modelId="{BB09C626-F2FA-4A20-96B3-E86023CAB211}" type="presParOf" srcId="{F5420D4A-0947-4C0F-B325-4DE131AFED92}" destId="{306EFFD1-DD54-4507-B735-C98739F60409}" srcOrd="11" destOrd="0" presId="urn:microsoft.com/office/officeart/2005/8/layout/hList6"/>
    <dgm:cxn modelId="{62379DA5-D857-4005-86B9-5FCB5F8CE0BD}" type="presParOf" srcId="{F5420D4A-0947-4C0F-B325-4DE131AFED92}" destId="{60CAD57F-F381-44CD-BE4D-5F321FBAB3E5}" srcOrd="12" destOrd="0" presId="urn:microsoft.com/office/officeart/2005/8/layout/hList6"/>
    <dgm:cxn modelId="{EEF327BF-639A-43EF-AB86-8C41CBE0CA72}" type="presParOf" srcId="{F5420D4A-0947-4C0F-B325-4DE131AFED92}" destId="{DAE5972E-477D-42CB-BD1C-E965F71DB938}" srcOrd="13" destOrd="0" presId="urn:microsoft.com/office/officeart/2005/8/layout/hList6"/>
    <dgm:cxn modelId="{A13FA7A4-4A7D-430F-BB25-F7F1E355F063}" type="presParOf" srcId="{F5420D4A-0947-4C0F-B325-4DE131AFED92}" destId="{10C6129E-D768-459C-8E0A-D3EB95550D41}" srcOrd="1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DC6224-08B8-49C5-9255-BE89DB5BF59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7A9977B-9CC5-42FC-B399-F830889F3B2E}">
      <dgm:prSet phldrT="[Text]" phldr="0"/>
      <dgm:spPr/>
      <dgm:t>
        <a:bodyPr/>
        <a:lstStyle/>
        <a:p>
          <a:pPr rtl="0"/>
          <a:r>
            <a:rPr lang="en-US" b="0" dirty="0">
              <a:latin typeface="Gill Sans MT"/>
            </a:rPr>
            <a:t>Prevention, Education, and Awareness</a:t>
          </a:r>
          <a:endParaRPr lang="en-US" b="0" dirty="0"/>
        </a:p>
      </dgm:t>
    </dgm:pt>
    <dgm:pt modelId="{36834E66-3534-40C0-9676-9DFD22EBC235}" type="parTrans" cxnId="{C75D6910-20B1-4243-BEBD-6AE72FB7AE6E}">
      <dgm:prSet/>
      <dgm:spPr/>
      <dgm:t>
        <a:bodyPr/>
        <a:lstStyle/>
        <a:p>
          <a:endParaRPr lang="en-US"/>
        </a:p>
      </dgm:t>
    </dgm:pt>
    <dgm:pt modelId="{08DCBCC4-58AB-4B87-B4E9-3040FEF4BBB1}" type="sibTrans" cxnId="{C75D6910-20B1-4243-BEBD-6AE72FB7AE6E}">
      <dgm:prSet/>
      <dgm:spPr/>
      <dgm:t>
        <a:bodyPr/>
        <a:lstStyle/>
        <a:p>
          <a:endParaRPr lang="en-US"/>
        </a:p>
      </dgm:t>
    </dgm:pt>
    <dgm:pt modelId="{BDA0030F-DB4B-48B7-8467-452AD55FFCD7}">
      <dgm:prSet phldrT="[Text]" phldr="0"/>
      <dgm:spPr/>
      <dgm:t>
        <a:bodyPr/>
        <a:lstStyle/>
        <a:p>
          <a:pPr rtl="0"/>
          <a:r>
            <a:rPr lang="en-US" dirty="0">
              <a:latin typeface="Gill Sans MT"/>
            </a:rPr>
            <a:t>Outpatient &amp; Intensive Outpatient</a:t>
          </a:r>
          <a:endParaRPr lang="en-US" dirty="0"/>
        </a:p>
      </dgm:t>
    </dgm:pt>
    <dgm:pt modelId="{6D61C8B4-957A-4154-916C-21DBDA318496}" type="parTrans" cxnId="{58E20253-AA78-4958-87AD-663CAB44C722}">
      <dgm:prSet/>
      <dgm:spPr/>
      <dgm:t>
        <a:bodyPr/>
        <a:lstStyle/>
        <a:p>
          <a:endParaRPr lang="en-US"/>
        </a:p>
      </dgm:t>
    </dgm:pt>
    <dgm:pt modelId="{DBC72871-2104-45DA-A6E1-7E92822F44F2}" type="sibTrans" cxnId="{58E20253-AA78-4958-87AD-663CAB44C722}">
      <dgm:prSet/>
      <dgm:spPr/>
      <dgm:t>
        <a:bodyPr/>
        <a:lstStyle/>
        <a:p>
          <a:endParaRPr lang="en-US"/>
        </a:p>
      </dgm:t>
    </dgm:pt>
    <dgm:pt modelId="{CCE7455E-03FF-4759-84E5-269BA6EB1C56}">
      <dgm:prSet phldr="0"/>
      <dgm:spPr/>
      <dgm:t>
        <a:bodyPr/>
        <a:lstStyle/>
        <a:p>
          <a:pPr rtl="0"/>
          <a:r>
            <a:rPr lang="en-US" dirty="0">
              <a:latin typeface="Gill Sans MT"/>
            </a:rPr>
            <a:t>Residential Treatment</a:t>
          </a:r>
        </a:p>
      </dgm:t>
    </dgm:pt>
    <dgm:pt modelId="{0B784680-0839-4D86-BD36-C839B9C5B952}" type="parTrans" cxnId="{34432279-CDF0-476F-BA1E-90AA1D54213E}">
      <dgm:prSet/>
      <dgm:spPr/>
      <dgm:t>
        <a:bodyPr/>
        <a:lstStyle/>
        <a:p>
          <a:endParaRPr lang="en-US"/>
        </a:p>
      </dgm:t>
    </dgm:pt>
    <dgm:pt modelId="{6A218104-6AF3-4283-8608-670A489AAA1F}" type="sibTrans" cxnId="{34432279-CDF0-476F-BA1E-90AA1D54213E}">
      <dgm:prSet/>
      <dgm:spPr/>
      <dgm:t>
        <a:bodyPr/>
        <a:lstStyle/>
        <a:p>
          <a:endParaRPr lang="en-US"/>
        </a:p>
      </dgm:t>
    </dgm:pt>
    <dgm:pt modelId="{F5420D4A-0947-4C0F-B325-4DE131AFED92}" type="pres">
      <dgm:prSet presAssocID="{E5DC6224-08B8-49C5-9255-BE89DB5BF59E}" presName="Name0" presStyleCnt="0">
        <dgm:presLayoutVars>
          <dgm:dir/>
          <dgm:resizeHandles val="exact"/>
        </dgm:presLayoutVars>
      </dgm:prSet>
      <dgm:spPr/>
    </dgm:pt>
    <dgm:pt modelId="{E2A6E281-3A2E-4670-BC4B-BB001E10C3ED}" type="pres">
      <dgm:prSet presAssocID="{17A9977B-9CC5-42FC-B399-F830889F3B2E}" presName="node" presStyleLbl="node1" presStyleIdx="0" presStyleCnt="3">
        <dgm:presLayoutVars>
          <dgm:bulletEnabled val="1"/>
        </dgm:presLayoutVars>
      </dgm:prSet>
      <dgm:spPr/>
    </dgm:pt>
    <dgm:pt modelId="{033D70B0-493A-4C15-AE86-5073719C5709}" type="pres">
      <dgm:prSet presAssocID="{08DCBCC4-58AB-4B87-B4E9-3040FEF4BBB1}" presName="sibTrans" presStyleCnt="0"/>
      <dgm:spPr/>
    </dgm:pt>
    <dgm:pt modelId="{B733EEA6-84C6-43EF-BDCF-A60FEFC57A8A}" type="pres">
      <dgm:prSet presAssocID="{BDA0030F-DB4B-48B7-8467-452AD55FFCD7}" presName="node" presStyleLbl="node1" presStyleIdx="1" presStyleCnt="3">
        <dgm:presLayoutVars>
          <dgm:bulletEnabled val="1"/>
        </dgm:presLayoutVars>
      </dgm:prSet>
      <dgm:spPr/>
    </dgm:pt>
    <dgm:pt modelId="{91A36B5E-558E-4791-8411-A12E9EB00F0C}" type="pres">
      <dgm:prSet presAssocID="{DBC72871-2104-45DA-A6E1-7E92822F44F2}" presName="sibTrans" presStyleCnt="0"/>
      <dgm:spPr/>
    </dgm:pt>
    <dgm:pt modelId="{F4F5D74F-519E-48D0-B153-5D5E6C162A6D}" type="pres">
      <dgm:prSet presAssocID="{CCE7455E-03FF-4759-84E5-269BA6EB1C56}" presName="node" presStyleLbl="node1" presStyleIdx="2" presStyleCnt="3">
        <dgm:presLayoutVars>
          <dgm:bulletEnabled val="1"/>
        </dgm:presLayoutVars>
      </dgm:prSet>
      <dgm:spPr/>
    </dgm:pt>
  </dgm:ptLst>
  <dgm:cxnLst>
    <dgm:cxn modelId="{C75D6910-20B1-4243-BEBD-6AE72FB7AE6E}" srcId="{E5DC6224-08B8-49C5-9255-BE89DB5BF59E}" destId="{17A9977B-9CC5-42FC-B399-F830889F3B2E}" srcOrd="0" destOrd="0" parTransId="{36834E66-3534-40C0-9676-9DFD22EBC235}" sibTransId="{08DCBCC4-58AB-4B87-B4E9-3040FEF4BBB1}"/>
    <dgm:cxn modelId="{DDBF646A-06CC-4DA7-A1B9-19152FDC7CB2}" type="presOf" srcId="{E5DC6224-08B8-49C5-9255-BE89DB5BF59E}" destId="{F5420D4A-0947-4C0F-B325-4DE131AFED92}" srcOrd="0" destOrd="0" presId="urn:microsoft.com/office/officeart/2005/8/layout/hList6"/>
    <dgm:cxn modelId="{58E20253-AA78-4958-87AD-663CAB44C722}" srcId="{E5DC6224-08B8-49C5-9255-BE89DB5BF59E}" destId="{BDA0030F-DB4B-48B7-8467-452AD55FFCD7}" srcOrd="1" destOrd="0" parTransId="{6D61C8B4-957A-4154-916C-21DBDA318496}" sibTransId="{DBC72871-2104-45DA-A6E1-7E92822F44F2}"/>
    <dgm:cxn modelId="{34432279-CDF0-476F-BA1E-90AA1D54213E}" srcId="{E5DC6224-08B8-49C5-9255-BE89DB5BF59E}" destId="{CCE7455E-03FF-4759-84E5-269BA6EB1C56}" srcOrd="2" destOrd="0" parTransId="{0B784680-0839-4D86-BD36-C839B9C5B952}" sibTransId="{6A218104-6AF3-4283-8608-670A489AAA1F}"/>
    <dgm:cxn modelId="{7DA2EBAC-BBD6-490F-AF7A-C53B8D91E042}" type="presOf" srcId="{BDA0030F-DB4B-48B7-8467-452AD55FFCD7}" destId="{B733EEA6-84C6-43EF-BDCF-A60FEFC57A8A}" srcOrd="0" destOrd="0" presId="urn:microsoft.com/office/officeart/2005/8/layout/hList6"/>
    <dgm:cxn modelId="{DD765DCD-E647-4075-BDA7-4BA3C043FD28}" type="presOf" srcId="{17A9977B-9CC5-42FC-B399-F830889F3B2E}" destId="{E2A6E281-3A2E-4670-BC4B-BB001E10C3ED}" srcOrd="0" destOrd="0" presId="urn:microsoft.com/office/officeart/2005/8/layout/hList6"/>
    <dgm:cxn modelId="{804396F0-8353-47E0-919A-E186733B952A}" type="presOf" srcId="{CCE7455E-03FF-4759-84E5-269BA6EB1C56}" destId="{F4F5D74F-519E-48D0-B153-5D5E6C162A6D}" srcOrd="0" destOrd="0" presId="urn:microsoft.com/office/officeart/2005/8/layout/hList6"/>
    <dgm:cxn modelId="{E70F39EA-03CA-4B05-885D-E4B15A61E447}" type="presParOf" srcId="{F5420D4A-0947-4C0F-B325-4DE131AFED92}" destId="{E2A6E281-3A2E-4670-BC4B-BB001E10C3ED}" srcOrd="0" destOrd="0" presId="urn:microsoft.com/office/officeart/2005/8/layout/hList6"/>
    <dgm:cxn modelId="{EAEB437E-92FC-42DF-AC2A-B9D9CF19B2B1}" type="presParOf" srcId="{F5420D4A-0947-4C0F-B325-4DE131AFED92}" destId="{033D70B0-493A-4C15-AE86-5073719C5709}" srcOrd="1" destOrd="0" presId="urn:microsoft.com/office/officeart/2005/8/layout/hList6"/>
    <dgm:cxn modelId="{BD01EBDC-9B3A-4B0E-A7B8-797126C3FC70}" type="presParOf" srcId="{F5420D4A-0947-4C0F-B325-4DE131AFED92}" destId="{B733EEA6-84C6-43EF-BDCF-A60FEFC57A8A}" srcOrd="2" destOrd="0" presId="urn:microsoft.com/office/officeart/2005/8/layout/hList6"/>
    <dgm:cxn modelId="{14FB468C-0BD5-41BB-9888-18EDDB009726}" type="presParOf" srcId="{F5420D4A-0947-4C0F-B325-4DE131AFED92}" destId="{91A36B5E-558E-4791-8411-A12E9EB00F0C}" srcOrd="3" destOrd="0" presId="urn:microsoft.com/office/officeart/2005/8/layout/hList6"/>
    <dgm:cxn modelId="{E2BC3039-E2D6-4025-B99F-04A41EC29C5D}" type="presParOf" srcId="{F5420D4A-0947-4C0F-B325-4DE131AFED92}" destId="{F4F5D74F-519E-48D0-B153-5D5E6C162A6D}"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DC6224-08B8-49C5-9255-BE89DB5BF59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7A9977B-9CC5-42FC-B399-F830889F3B2E}">
      <dgm:prSet phldrT="[Text]" phldr="0"/>
      <dgm:spPr/>
      <dgm:t>
        <a:bodyPr/>
        <a:lstStyle/>
        <a:p>
          <a:pPr rtl="0"/>
          <a:r>
            <a:rPr lang="en-US" b="0" dirty="0">
              <a:latin typeface="Gill Sans MT"/>
            </a:rPr>
            <a:t>Prevention Early Intervention </a:t>
          </a:r>
          <a:endParaRPr lang="en-US" b="0" dirty="0"/>
        </a:p>
      </dgm:t>
    </dgm:pt>
    <dgm:pt modelId="{36834E66-3534-40C0-9676-9DFD22EBC235}" type="parTrans" cxnId="{C75D6910-20B1-4243-BEBD-6AE72FB7AE6E}">
      <dgm:prSet/>
      <dgm:spPr/>
      <dgm:t>
        <a:bodyPr/>
        <a:lstStyle/>
        <a:p>
          <a:endParaRPr lang="en-US"/>
        </a:p>
      </dgm:t>
    </dgm:pt>
    <dgm:pt modelId="{08DCBCC4-58AB-4B87-B4E9-3040FEF4BBB1}" type="sibTrans" cxnId="{C75D6910-20B1-4243-BEBD-6AE72FB7AE6E}">
      <dgm:prSet/>
      <dgm:spPr/>
      <dgm:t>
        <a:bodyPr/>
        <a:lstStyle/>
        <a:p>
          <a:endParaRPr lang="en-US"/>
        </a:p>
      </dgm:t>
    </dgm:pt>
    <dgm:pt modelId="{BDA0030F-DB4B-48B7-8467-452AD55FFCD7}">
      <dgm:prSet phldrT="[Text]" phldr="0"/>
      <dgm:spPr/>
      <dgm:t>
        <a:bodyPr/>
        <a:lstStyle/>
        <a:p>
          <a:pPr rtl="0"/>
          <a:r>
            <a:rPr lang="en-US" dirty="0">
              <a:latin typeface="Gill Sans MT"/>
            </a:rPr>
            <a:t>Supporting Community Connections</a:t>
          </a:r>
          <a:endParaRPr lang="en-US" dirty="0"/>
        </a:p>
      </dgm:t>
    </dgm:pt>
    <dgm:pt modelId="{6D61C8B4-957A-4154-916C-21DBDA318496}" type="parTrans" cxnId="{58E20253-AA78-4958-87AD-663CAB44C722}">
      <dgm:prSet/>
      <dgm:spPr/>
      <dgm:t>
        <a:bodyPr/>
        <a:lstStyle/>
        <a:p>
          <a:endParaRPr lang="en-US"/>
        </a:p>
      </dgm:t>
    </dgm:pt>
    <dgm:pt modelId="{DBC72871-2104-45DA-A6E1-7E92822F44F2}" type="sibTrans" cxnId="{58E20253-AA78-4958-87AD-663CAB44C722}">
      <dgm:prSet/>
      <dgm:spPr/>
      <dgm:t>
        <a:bodyPr/>
        <a:lstStyle/>
        <a:p>
          <a:endParaRPr lang="en-US"/>
        </a:p>
      </dgm:t>
    </dgm:pt>
    <dgm:pt modelId="{1D941C81-CA34-4422-ABF2-1F6CB6736444}">
      <dgm:prSet phldrT="[Text]" phldr="0"/>
      <dgm:spPr/>
      <dgm:t>
        <a:bodyPr/>
        <a:lstStyle/>
        <a:p>
          <a:pPr rtl="0"/>
          <a:r>
            <a:rPr lang="en-US" dirty="0">
              <a:latin typeface="Gill Sans MT"/>
            </a:rPr>
            <a:t>Mental Health Respites</a:t>
          </a:r>
          <a:endParaRPr lang="en-US" dirty="0"/>
        </a:p>
      </dgm:t>
    </dgm:pt>
    <dgm:pt modelId="{36B2F55D-D691-4A86-8AE6-230D324C4483}" type="parTrans" cxnId="{E6181855-241D-4AC9-8BFB-81C3AE08C4D0}">
      <dgm:prSet/>
      <dgm:spPr/>
      <dgm:t>
        <a:bodyPr/>
        <a:lstStyle/>
        <a:p>
          <a:endParaRPr lang="en-US"/>
        </a:p>
      </dgm:t>
    </dgm:pt>
    <dgm:pt modelId="{8ED63CF7-24E6-4E35-9C11-AA9044C813E7}" type="sibTrans" cxnId="{E6181855-241D-4AC9-8BFB-81C3AE08C4D0}">
      <dgm:prSet/>
      <dgm:spPr/>
      <dgm:t>
        <a:bodyPr/>
        <a:lstStyle/>
        <a:p>
          <a:endParaRPr lang="en-US"/>
        </a:p>
      </dgm:t>
    </dgm:pt>
    <dgm:pt modelId="{527F087F-9FD6-4D00-8F65-9128B84B2027}">
      <dgm:prSet phldr="0"/>
      <dgm:spPr/>
      <dgm:t>
        <a:bodyPr/>
        <a:lstStyle/>
        <a:p>
          <a:pPr rtl="0"/>
          <a:r>
            <a:rPr lang="en-US" dirty="0">
              <a:latin typeface="Gill Sans MT"/>
            </a:rPr>
            <a:t>Entry Points </a:t>
          </a:r>
        </a:p>
      </dgm:t>
    </dgm:pt>
    <dgm:pt modelId="{AE412C21-13ED-4113-8D92-2533BCE04C3D}" type="parTrans" cxnId="{DDC741FE-60A3-4EAC-A255-557619794FF1}">
      <dgm:prSet/>
      <dgm:spPr/>
      <dgm:t>
        <a:bodyPr/>
        <a:lstStyle/>
        <a:p>
          <a:endParaRPr lang="en-US"/>
        </a:p>
      </dgm:t>
    </dgm:pt>
    <dgm:pt modelId="{14F348C4-0DCE-4DD8-96C9-13FD8685AB6E}" type="sibTrans" cxnId="{DDC741FE-60A3-4EAC-A255-557619794FF1}">
      <dgm:prSet/>
      <dgm:spPr/>
      <dgm:t>
        <a:bodyPr/>
        <a:lstStyle/>
        <a:p>
          <a:endParaRPr lang="en-US"/>
        </a:p>
      </dgm:t>
    </dgm:pt>
    <dgm:pt modelId="{CCE7455E-03FF-4759-84E5-269BA6EB1C56}">
      <dgm:prSet phldr="0"/>
      <dgm:spPr/>
      <dgm:t>
        <a:bodyPr/>
        <a:lstStyle/>
        <a:p>
          <a:pPr rtl="0"/>
          <a:r>
            <a:rPr lang="en-US" dirty="0">
              <a:latin typeface="Gill Sans MT"/>
            </a:rPr>
            <a:t>Intensive Outpatient  Specialty Mental Health Services</a:t>
          </a:r>
        </a:p>
        <a:p>
          <a:pPr rtl="0"/>
          <a:r>
            <a:rPr lang="en-US" dirty="0">
              <a:latin typeface="Gill Sans MT"/>
            </a:rPr>
            <a:t>(CORE/FSP) </a:t>
          </a:r>
        </a:p>
      </dgm:t>
    </dgm:pt>
    <dgm:pt modelId="{0B784680-0839-4D86-BD36-C839B9C5B952}" type="parTrans" cxnId="{34432279-CDF0-476F-BA1E-90AA1D54213E}">
      <dgm:prSet/>
      <dgm:spPr/>
      <dgm:t>
        <a:bodyPr/>
        <a:lstStyle/>
        <a:p>
          <a:endParaRPr lang="en-US"/>
        </a:p>
      </dgm:t>
    </dgm:pt>
    <dgm:pt modelId="{6A218104-6AF3-4283-8608-670A489AAA1F}" type="sibTrans" cxnId="{34432279-CDF0-476F-BA1E-90AA1D54213E}">
      <dgm:prSet/>
      <dgm:spPr/>
      <dgm:t>
        <a:bodyPr/>
        <a:lstStyle/>
        <a:p>
          <a:endParaRPr lang="en-US"/>
        </a:p>
      </dgm:t>
    </dgm:pt>
    <dgm:pt modelId="{EB713616-7644-47D2-8074-DBC7FA6A40C7}">
      <dgm:prSet phldr="0"/>
      <dgm:spPr/>
      <dgm:t>
        <a:bodyPr/>
        <a:lstStyle/>
        <a:p>
          <a:pPr rtl="0"/>
          <a:r>
            <a:rPr lang="en-US" dirty="0">
              <a:latin typeface="Gill Sans MT"/>
            </a:rPr>
            <a:t>Courts/ Justice Involved </a:t>
          </a:r>
        </a:p>
      </dgm:t>
    </dgm:pt>
    <dgm:pt modelId="{EDD87824-5AE4-43EB-9DBF-4113F8919991}" type="parTrans" cxnId="{097AB4E4-2855-4995-BA96-149DE1A8158D}">
      <dgm:prSet/>
      <dgm:spPr/>
      <dgm:t>
        <a:bodyPr/>
        <a:lstStyle/>
        <a:p>
          <a:endParaRPr lang="en-US"/>
        </a:p>
      </dgm:t>
    </dgm:pt>
    <dgm:pt modelId="{FA5F4EBF-AD4F-467A-A808-16FF021FD632}" type="sibTrans" cxnId="{097AB4E4-2855-4995-BA96-149DE1A8158D}">
      <dgm:prSet/>
      <dgm:spPr/>
      <dgm:t>
        <a:bodyPr/>
        <a:lstStyle/>
        <a:p>
          <a:endParaRPr lang="en-US"/>
        </a:p>
      </dgm:t>
    </dgm:pt>
    <dgm:pt modelId="{F398F10A-7060-49F0-8362-B6CB940BB24A}">
      <dgm:prSet phldr="0"/>
      <dgm:spPr/>
      <dgm:t>
        <a:bodyPr/>
        <a:lstStyle/>
        <a:p>
          <a:pPr rtl="0"/>
          <a:endParaRPr lang="en-US" dirty="0">
            <a:latin typeface="Gill Sans MT"/>
          </a:endParaRPr>
        </a:p>
      </dgm:t>
    </dgm:pt>
    <dgm:pt modelId="{6D7A6546-42E0-48AC-95AD-11E0053E7059}" type="parTrans" cxnId="{78E6762D-FD13-4ECA-B2A4-14FE190720A8}">
      <dgm:prSet/>
      <dgm:spPr/>
      <dgm:t>
        <a:bodyPr/>
        <a:lstStyle/>
        <a:p>
          <a:endParaRPr lang="en-US"/>
        </a:p>
      </dgm:t>
    </dgm:pt>
    <dgm:pt modelId="{881BAB56-720C-426C-B046-F9054B62DC06}" type="sibTrans" cxnId="{78E6762D-FD13-4ECA-B2A4-14FE190720A8}">
      <dgm:prSet/>
      <dgm:spPr/>
      <dgm:t>
        <a:bodyPr/>
        <a:lstStyle/>
        <a:p>
          <a:endParaRPr lang="en-US"/>
        </a:p>
      </dgm:t>
    </dgm:pt>
    <dgm:pt modelId="{844121AA-AA5E-4C3A-91FB-F159A37C2B5C}">
      <dgm:prSet phldr="0"/>
      <dgm:spPr/>
      <dgm:t>
        <a:bodyPr/>
        <a:lstStyle/>
        <a:p>
          <a:pPr rtl="0"/>
          <a:r>
            <a:rPr lang="en-US" dirty="0">
              <a:latin typeface="Gill Sans MT"/>
            </a:rPr>
            <a:t>Crisis Services</a:t>
          </a:r>
        </a:p>
      </dgm:t>
    </dgm:pt>
    <dgm:pt modelId="{9F140F49-49D5-4D81-AD23-7BCA943ECE3F}" type="parTrans" cxnId="{8E97960A-D4A8-4FEE-B5D9-40E10DD21437}">
      <dgm:prSet/>
      <dgm:spPr/>
      <dgm:t>
        <a:bodyPr/>
        <a:lstStyle/>
        <a:p>
          <a:endParaRPr lang="en-US"/>
        </a:p>
      </dgm:t>
    </dgm:pt>
    <dgm:pt modelId="{A0C32782-2695-4058-9535-95F99B3F7A68}" type="sibTrans" cxnId="{8E97960A-D4A8-4FEE-B5D9-40E10DD21437}">
      <dgm:prSet/>
      <dgm:spPr/>
      <dgm:t>
        <a:bodyPr/>
        <a:lstStyle/>
        <a:p>
          <a:endParaRPr lang="en-US"/>
        </a:p>
      </dgm:t>
    </dgm:pt>
    <dgm:pt modelId="{0FF86B61-E29F-4399-B86E-E956DA563A9B}">
      <dgm:prSet/>
      <dgm:spPr/>
      <dgm:t>
        <a:bodyPr/>
        <a:lstStyle/>
        <a:p>
          <a:endParaRPr lang="en-US" dirty="0"/>
        </a:p>
      </dgm:t>
    </dgm:pt>
    <dgm:pt modelId="{67B976FE-7B8C-4C1B-BC06-FAEF64A3BF7F}" type="parTrans" cxnId="{DFDB6053-C382-4C03-9071-B0AEBC0C55CA}">
      <dgm:prSet/>
      <dgm:spPr/>
      <dgm:t>
        <a:bodyPr/>
        <a:lstStyle/>
        <a:p>
          <a:endParaRPr lang="en-US"/>
        </a:p>
      </dgm:t>
    </dgm:pt>
    <dgm:pt modelId="{102D3666-C17B-4978-99ED-E625753F9985}" type="sibTrans" cxnId="{DFDB6053-C382-4C03-9071-B0AEBC0C55CA}">
      <dgm:prSet/>
      <dgm:spPr/>
      <dgm:t>
        <a:bodyPr/>
        <a:lstStyle/>
        <a:p>
          <a:endParaRPr lang="en-US"/>
        </a:p>
      </dgm:t>
    </dgm:pt>
    <dgm:pt modelId="{3AB24719-7571-491A-B97A-47C011EB5720}">
      <dgm:prSet/>
      <dgm:spPr/>
      <dgm:t>
        <a:bodyPr/>
        <a:lstStyle/>
        <a:p>
          <a:endParaRPr lang="en-US" dirty="0"/>
        </a:p>
      </dgm:t>
    </dgm:pt>
    <dgm:pt modelId="{5D2F0869-D55E-4E06-9A2F-E487FEE04C8F}" type="parTrans" cxnId="{EB8C53FE-8B5A-45AB-BA0A-B816404A51B0}">
      <dgm:prSet/>
      <dgm:spPr/>
      <dgm:t>
        <a:bodyPr/>
        <a:lstStyle/>
        <a:p>
          <a:endParaRPr lang="en-US"/>
        </a:p>
      </dgm:t>
    </dgm:pt>
    <dgm:pt modelId="{1E6E4A7E-B3C0-4209-8976-26796FFDE1E4}" type="sibTrans" cxnId="{EB8C53FE-8B5A-45AB-BA0A-B816404A51B0}">
      <dgm:prSet/>
      <dgm:spPr/>
      <dgm:t>
        <a:bodyPr/>
        <a:lstStyle/>
        <a:p>
          <a:endParaRPr lang="en-US"/>
        </a:p>
      </dgm:t>
    </dgm:pt>
    <dgm:pt modelId="{F5420D4A-0947-4C0F-B325-4DE131AFED92}" type="pres">
      <dgm:prSet presAssocID="{E5DC6224-08B8-49C5-9255-BE89DB5BF59E}" presName="Name0" presStyleCnt="0">
        <dgm:presLayoutVars>
          <dgm:dir/>
          <dgm:resizeHandles val="exact"/>
        </dgm:presLayoutVars>
      </dgm:prSet>
      <dgm:spPr/>
    </dgm:pt>
    <dgm:pt modelId="{E2A6E281-3A2E-4670-BC4B-BB001E10C3ED}" type="pres">
      <dgm:prSet presAssocID="{17A9977B-9CC5-42FC-B399-F830889F3B2E}" presName="node" presStyleLbl="node1" presStyleIdx="0" presStyleCnt="10">
        <dgm:presLayoutVars>
          <dgm:bulletEnabled val="1"/>
        </dgm:presLayoutVars>
      </dgm:prSet>
      <dgm:spPr/>
    </dgm:pt>
    <dgm:pt modelId="{033D70B0-493A-4C15-AE86-5073719C5709}" type="pres">
      <dgm:prSet presAssocID="{08DCBCC4-58AB-4B87-B4E9-3040FEF4BBB1}" presName="sibTrans" presStyleCnt="0"/>
      <dgm:spPr/>
    </dgm:pt>
    <dgm:pt modelId="{B733EEA6-84C6-43EF-BDCF-A60FEFC57A8A}" type="pres">
      <dgm:prSet presAssocID="{BDA0030F-DB4B-48B7-8467-452AD55FFCD7}" presName="node" presStyleLbl="node1" presStyleIdx="1" presStyleCnt="10">
        <dgm:presLayoutVars>
          <dgm:bulletEnabled val="1"/>
        </dgm:presLayoutVars>
      </dgm:prSet>
      <dgm:spPr/>
    </dgm:pt>
    <dgm:pt modelId="{91A36B5E-558E-4791-8411-A12E9EB00F0C}" type="pres">
      <dgm:prSet presAssocID="{DBC72871-2104-45DA-A6E1-7E92822F44F2}" presName="sibTrans" presStyleCnt="0"/>
      <dgm:spPr/>
    </dgm:pt>
    <dgm:pt modelId="{622BDB09-6B51-4BFE-A9A5-8984832433DF}" type="pres">
      <dgm:prSet presAssocID="{1D941C81-CA34-4422-ABF2-1F6CB6736444}" presName="node" presStyleLbl="node1" presStyleIdx="2" presStyleCnt="10">
        <dgm:presLayoutVars>
          <dgm:bulletEnabled val="1"/>
        </dgm:presLayoutVars>
      </dgm:prSet>
      <dgm:spPr/>
    </dgm:pt>
    <dgm:pt modelId="{240CFF45-FFB1-4D59-9EF5-1EBD37F82B54}" type="pres">
      <dgm:prSet presAssocID="{8ED63CF7-24E6-4E35-9C11-AA9044C813E7}" presName="sibTrans" presStyleCnt="0"/>
      <dgm:spPr/>
    </dgm:pt>
    <dgm:pt modelId="{A72BCF00-975D-4D68-8197-41E64B9A1D01}" type="pres">
      <dgm:prSet presAssocID="{0FF86B61-E29F-4399-B86E-E956DA563A9B}" presName="node" presStyleLbl="node1" presStyleIdx="3" presStyleCnt="10">
        <dgm:presLayoutVars>
          <dgm:bulletEnabled val="1"/>
        </dgm:presLayoutVars>
      </dgm:prSet>
      <dgm:spPr/>
    </dgm:pt>
    <dgm:pt modelId="{D1FD8FD9-947D-4C94-A739-1B8404D4FC53}" type="pres">
      <dgm:prSet presAssocID="{102D3666-C17B-4978-99ED-E625753F9985}" presName="sibTrans" presStyleCnt="0"/>
      <dgm:spPr/>
    </dgm:pt>
    <dgm:pt modelId="{75DA06B8-A877-4043-A71E-53A0E6FAB4EC}" type="pres">
      <dgm:prSet presAssocID="{527F087F-9FD6-4D00-8F65-9128B84B2027}" presName="node" presStyleLbl="node1" presStyleIdx="4" presStyleCnt="10" custLinFactNeighborX="19286" custLinFactNeighborY="56">
        <dgm:presLayoutVars>
          <dgm:bulletEnabled val="1"/>
        </dgm:presLayoutVars>
      </dgm:prSet>
      <dgm:spPr/>
    </dgm:pt>
    <dgm:pt modelId="{57326790-D28A-4242-BDF3-5BD1DB328641}" type="pres">
      <dgm:prSet presAssocID="{14F348C4-0DCE-4DD8-96C9-13FD8685AB6E}" presName="sibTrans" presStyleCnt="0"/>
      <dgm:spPr/>
    </dgm:pt>
    <dgm:pt modelId="{F4F5D74F-519E-48D0-B153-5D5E6C162A6D}" type="pres">
      <dgm:prSet presAssocID="{CCE7455E-03FF-4759-84E5-269BA6EB1C56}" presName="node" presStyleLbl="node1" presStyleIdx="5" presStyleCnt="10">
        <dgm:presLayoutVars>
          <dgm:bulletEnabled val="1"/>
        </dgm:presLayoutVars>
      </dgm:prSet>
      <dgm:spPr/>
    </dgm:pt>
    <dgm:pt modelId="{C74CF56C-5BD5-4496-8410-51F86407B26E}" type="pres">
      <dgm:prSet presAssocID="{6A218104-6AF3-4283-8608-670A489AAA1F}" presName="sibTrans" presStyleCnt="0"/>
      <dgm:spPr/>
    </dgm:pt>
    <dgm:pt modelId="{4161CE97-2C1E-4DA2-B7D5-FF89B3D12FC1}" type="pres">
      <dgm:prSet presAssocID="{EB713616-7644-47D2-8074-DBC7FA6A40C7}" presName="node" presStyleLbl="node1" presStyleIdx="6" presStyleCnt="10" custLinFactNeighborX="30613" custLinFactNeighborY="-253">
        <dgm:presLayoutVars>
          <dgm:bulletEnabled val="1"/>
        </dgm:presLayoutVars>
      </dgm:prSet>
      <dgm:spPr/>
    </dgm:pt>
    <dgm:pt modelId="{306EFFD1-DD54-4507-B735-C98739F60409}" type="pres">
      <dgm:prSet presAssocID="{FA5F4EBF-AD4F-467A-A808-16FF021FD632}" presName="sibTrans" presStyleCnt="0"/>
      <dgm:spPr/>
    </dgm:pt>
    <dgm:pt modelId="{60CAD57F-F381-44CD-BE4D-5F321FBAB3E5}" type="pres">
      <dgm:prSet presAssocID="{F398F10A-7060-49F0-8362-B6CB940BB24A}" presName="node" presStyleLbl="node1" presStyleIdx="7" presStyleCnt="10" custLinFactX="100000" custLinFactNeighborX="104923" custLinFactNeighborY="830">
        <dgm:presLayoutVars>
          <dgm:bulletEnabled val="1"/>
        </dgm:presLayoutVars>
      </dgm:prSet>
      <dgm:spPr/>
    </dgm:pt>
    <dgm:pt modelId="{DAE5972E-477D-42CB-BD1C-E965F71DB938}" type="pres">
      <dgm:prSet presAssocID="{881BAB56-720C-426C-B046-F9054B62DC06}" presName="sibTrans" presStyleCnt="0"/>
      <dgm:spPr/>
    </dgm:pt>
    <dgm:pt modelId="{8221B117-19C0-4B73-807E-03B19A60F3F2}" type="pres">
      <dgm:prSet presAssocID="{3AB24719-7571-491A-B97A-47C011EB5720}" presName="node" presStyleLbl="node1" presStyleIdx="8" presStyleCnt="10" custLinFactX="101830" custLinFactNeighborX="200000" custLinFactNeighborY="830">
        <dgm:presLayoutVars>
          <dgm:bulletEnabled val="1"/>
        </dgm:presLayoutVars>
      </dgm:prSet>
      <dgm:spPr/>
    </dgm:pt>
    <dgm:pt modelId="{E553DB68-4A11-4D85-BC4F-EBF4B84972FC}" type="pres">
      <dgm:prSet presAssocID="{1E6E4A7E-B3C0-4209-8976-26796FFDE1E4}" presName="sibTrans" presStyleCnt="0"/>
      <dgm:spPr/>
    </dgm:pt>
    <dgm:pt modelId="{10C6129E-D768-459C-8E0A-D3EB95550D41}" type="pres">
      <dgm:prSet presAssocID="{844121AA-AA5E-4C3A-91FB-F159A37C2B5C}" presName="node" presStyleLbl="node1" presStyleIdx="9" presStyleCnt="10" custLinFactX="-199298" custLinFactNeighborX="-200000" custLinFactNeighborY="2294">
        <dgm:presLayoutVars>
          <dgm:bulletEnabled val="1"/>
        </dgm:presLayoutVars>
      </dgm:prSet>
      <dgm:spPr/>
    </dgm:pt>
  </dgm:ptLst>
  <dgm:cxnLst>
    <dgm:cxn modelId="{616FD104-F7D3-43E9-AB07-FB17EB66EBFC}" type="presOf" srcId="{3AB24719-7571-491A-B97A-47C011EB5720}" destId="{8221B117-19C0-4B73-807E-03B19A60F3F2}" srcOrd="0" destOrd="0" presId="urn:microsoft.com/office/officeart/2005/8/layout/hList6"/>
    <dgm:cxn modelId="{8E97960A-D4A8-4FEE-B5D9-40E10DD21437}" srcId="{E5DC6224-08B8-49C5-9255-BE89DB5BF59E}" destId="{844121AA-AA5E-4C3A-91FB-F159A37C2B5C}" srcOrd="9" destOrd="0" parTransId="{9F140F49-49D5-4D81-AD23-7BCA943ECE3F}" sibTransId="{A0C32782-2695-4058-9535-95F99B3F7A68}"/>
    <dgm:cxn modelId="{C75D6910-20B1-4243-BEBD-6AE72FB7AE6E}" srcId="{E5DC6224-08B8-49C5-9255-BE89DB5BF59E}" destId="{17A9977B-9CC5-42FC-B399-F830889F3B2E}" srcOrd="0" destOrd="0" parTransId="{36834E66-3534-40C0-9676-9DFD22EBC235}" sibTransId="{08DCBCC4-58AB-4B87-B4E9-3040FEF4BBB1}"/>
    <dgm:cxn modelId="{78E6762D-FD13-4ECA-B2A4-14FE190720A8}" srcId="{E5DC6224-08B8-49C5-9255-BE89DB5BF59E}" destId="{F398F10A-7060-49F0-8362-B6CB940BB24A}" srcOrd="7" destOrd="0" parTransId="{6D7A6546-42E0-48AC-95AD-11E0053E7059}" sibTransId="{881BAB56-720C-426C-B046-F9054B62DC06}"/>
    <dgm:cxn modelId="{295B283F-78CF-4C85-8038-AA7C793C1543}" type="presOf" srcId="{0FF86B61-E29F-4399-B86E-E956DA563A9B}" destId="{A72BCF00-975D-4D68-8197-41E64B9A1D01}" srcOrd="0" destOrd="0" presId="urn:microsoft.com/office/officeart/2005/8/layout/hList6"/>
    <dgm:cxn modelId="{261DC268-2EFB-4E10-BEC8-E7F96BF50DA1}" type="presOf" srcId="{1D941C81-CA34-4422-ABF2-1F6CB6736444}" destId="{622BDB09-6B51-4BFE-A9A5-8984832433DF}" srcOrd="0" destOrd="0" presId="urn:microsoft.com/office/officeart/2005/8/layout/hList6"/>
    <dgm:cxn modelId="{DDBF646A-06CC-4DA7-A1B9-19152FDC7CB2}" type="presOf" srcId="{E5DC6224-08B8-49C5-9255-BE89DB5BF59E}" destId="{F5420D4A-0947-4C0F-B325-4DE131AFED92}" srcOrd="0" destOrd="0" presId="urn:microsoft.com/office/officeart/2005/8/layout/hList6"/>
    <dgm:cxn modelId="{F766B571-4986-4072-ABCA-9740A858A1F2}" type="presOf" srcId="{844121AA-AA5E-4C3A-91FB-F159A37C2B5C}" destId="{10C6129E-D768-459C-8E0A-D3EB95550D41}" srcOrd="0" destOrd="0" presId="urn:microsoft.com/office/officeart/2005/8/layout/hList6"/>
    <dgm:cxn modelId="{58E20253-AA78-4958-87AD-663CAB44C722}" srcId="{E5DC6224-08B8-49C5-9255-BE89DB5BF59E}" destId="{BDA0030F-DB4B-48B7-8467-452AD55FFCD7}" srcOrd="1" destOrd="0" parTransId="{6D61C8B4-957A-4154-916C-21DBDA318496}" sibTransId="{DBC72871-2104-45DA-A6E1-7E92822F44F2}"/>
    <dgm:cxn modelId="{DFDB6053-C382-4C03-9071-B0AEBC0C55CA}" srcId="{E5DC6224-08B8-49C5-9255-BE89DB5BF59E}" destId="{0FF86B61-E29F-4399-B86E-E956DA563A9B}" srcOrd="3" destOrd="0" parTransId="{67B976FE-7B8C-4C1B-BC06-FAEF64A3BF7F}" sibTransId="{102D3666-C17B-4978-99ED-E625753F9985}"/>
    <dgm:cxn modelId="{E6181855-241D-4AC9-8BFB-81C3AE08C4D0}" srcId="{E5DC6224-08B8-49C5-9255-BE89DB5BF59E}" destId="{1D941C81-CA34-4422-ABF2-1F6CB6736444}" srcOrd="2" destOrd="0" parTransId="{36B2F55D-D691-4A86-8AE6-230D324C4483}" sibTransId="{8ED63CF7-24E6-4E35-9C11-AA9044C813E7}"/>
    <dgm:cxn modelId="{34432279-CDF0-476F-BA1E-90AA1D54213E}" srcId="{E5DC6224-08B8-49C5-9255-BE89DB5BF59E}" destId="{CCE7455E-03FF-4759-84E5-269BA6EB1C56}" srcOrd="5" destOrd="0" parTransId="{0B784680-0839-4D86-BD36-C839B9C5B952}" sibTransId="{6A218104-6AF3-4283-8608-670A489AAA1F}"/>
    <dgm:cxn modelId="{CA56A484-0670-4A15-BA2D-B2902CF97ABA}" type="presOf" srcId="{F398F10A-7060-49F0-8362-B6CB940BB24A}" destId="{60CAD57F-F381-44CD-BE4D-5F321FBAB3E5}" srcOrd="0" destOrd="0" presId="urn:microsoft.com/office/officeart/2005/8/layout/hList6"/>
    <dgm:cxn modelId="{7DA2EBAC-BBD6-490F-AF7A-C53B8D91E042}" type="presOf" srcId="{BDA0030F-DB4B-48B7-8467-452AD55FFCD7}" destId="{B733EEA6-84C6-43EF-BDCF-A60FEFC57A8A}" srcOrd="0" destOrd="0" presId="urn:microsoft.com/office/officeart/2005/8/layout/hList6"/>
    <dgm:cxn modelId="{DD765DCD-E647-4075-BDA7-4BA3C043FD28}" type="presOf" srcId="{17A9977B-9CC5-42FC-B399-F830889F3B2E}" destId="{E2A6E281-3A2E-4670-BC4B-BB001E10C3ED}" srcOrd="0" destOrd="0" presId="urn:microsoft.com/office/officeart/2005/8/layout/hList6"/>
    <dgm:cxn modelId="{90EADFDE-5840-4CFC-9883-7ADC592BFAE9}" type="presOf" srcId="{EB713616-7644-47D2-8074-DBC7FA6A40C7}" destId="{4161CE97-2C1E-4DA2-B7D5-FF89B3D12FC1}" srcOrd="0" destOrd="0" presId="urn:microsoft.com/office/officeart/2005/8/layout/hList6"/>
    <dgm:cxn modelId="{097AB4E4-2855-4995-BA96-149DE1A8158D}" srcId="{E5DC6224-08B8-49C5-9255-BE89DB5BF59E}" destId="{EB713616-7644-47D2-8074-DBC7FA6A40C7}" srcOrd="6" destOrd="0" parTransId="{EDD87824-5AE4-43EB-9DBF-4113F8919991}" sibTransId="{FA5F4EBF-AD4F-467A-A808-16FF021FD632}"/>
    <dgm:cxn modelId="{415C91EC-CBF6-467C-93EB-3131A572AF00}" type="presOf" srcId="{527F087F-9FD6-4D00-8F65-9128B84B2027}" destId="{75DA06B8-A877-4043-A71E-53A0E6FAB4EC}" srcOrd="0" destOrd="0" presId="urn:microsoft.com/office/officeart/2005/8/layout/hList6"/>
    <dgm:cxn modelId="{804396F0-8353-47E0-919A-E186733B952A}" type="presOf" srcId="{CCE7455E-03FF-4759-84E5-269BA6EB1C56}" destId="{F4F5D74F-519E-48D0-B153-5D5E6C162A6D}" srcOrd="0" destOrd="0" presId="urn:microsoft.com/office/officeart/2005/8/layout/hList6"/>
    <dgm:cxn modelId="{DDC741FE-60A3-4EAC-A255-557619794FF1}" srcId="{E5DC6224-08B8-49C5-9255-BE89DB5BF59E}" destId="{527F087F-9FD6-4D00-8F65-9128B84B2027}" srcOrd="4" destOrd="0" parTransId="{AE412C21-13ED-4113-8D92-2533BCE04C3D}" sibTransId="{14F348C4-0DCE-4DD8-96C9-13FD8685AB6E}"/>
    <dgm:cxn modelId="{EB8C53FE-8B5A-45AB-BA0A-B816404A51B0}" srcId="{E5DC6224-08B8-49C5-9255-BE89DB5BF59E}" destId="{3AB24719-7571-491A-B97A-47C011EB5720}" srcOrd="8" destOrd="0" parTransId="{5D2F0869-D55E-4E06-9A2F-E487FEE04C8F}" sibTransId="{1E6E4A7E-B3C0-4209-8976-26796FFDE1E4}"/>
    <dgm:cxn modelId="{E70F39EA-03CA-4B05-885D-E4B15A61E447}" type="presParOf" srcId="{F5420D4A-0947-4C0F-B325-4DE131AFED92}" destId="{E2A6E281-3A2E-4670-BC4B-BB001E10C3ED}" srcOrd="0" destOrd="0" presId="urn:microsoft.com/office/officeart/2005/8/layout/hList6"/>
    <dgm:cxn modelId="{EAEB437E-92FC-42DF-AC2A-B9D9CF19B2B1}" type="presParOf" srcId="{F5420D4A-0947-4C0F-B325-4DE131AFED92}" destId="{033D70B0-493A-4C15-AE86-5073719C5709}" srcOrd="1" destOrd="0" presId="urn:microsoft.com/office/officeart/2005/8/layout/hList6"/>
    <dgm:cxn modelId="{BD01EBDC-9B3A-4B0E-A7B8-797126C3FC70}" type="presParOf" srcId="{F5420D4A-0947-4C0F-B325-4DE131AFED92}" destId="{B733EEA6-84C6-43EF-BDCF-A60FEFC57A8A}" srcOrd="2" destOrd="0" presId="urn:microsoft.com/office/officeart/2005/8/layout/hList6"/>
    <dgm:cxn modelId="{14FB468C-0BD5-41BB-9888-18EDDB009726}" type="presParOf" srcId="{F5420D4A-0947-4C0F-B325-4DE131AFED92}" destId="{91A36B5E-558E-4791-8411-A12E9EB00F0C}" srcOrd="3" destOrd="0" presId="urn:microsoft.com/office/officeart/2005/8/layout/hList6"/>
    <dgm:cxn modelId="{799AF595-65C0-43C2-A3A5-E87C145C9DAA}" type="presParOf" srcId="{F5420D4A-0947-4C0F-B325-4DE131AFED92}" destId="{622BDB09-6B51-4BFE-A9A5-8984832433DF}" srcOrd="4" destOrd="0" presId="urn:microsoft.com/office/officeart/2005/8/layout/hList6"/>
    <dgm:cxn modelId="{60CF6CC1-5B7E-4ACC-A87D-DE0FC3BC3E13}" type="presParOf" srcId="{F5420D4A-0947-4C0F-B325-4DE131AFED92}" destId="{240CFF45-FFB1-4D59-9EF5-1EBD37F82B54}" srcOrd="5" destOrd="0" presId="urn:microsoft.com/office/officeart/2005/8/layout/hList6"/>
    <dgm:cxn modelId="{252C6B7B-A397-474E-9A2E-A739590F6097}" type="presParOf" srcId="{F5420D4A-0947-4C0F-B325-4DE131AFED92}" destId="{A72BCF00-975D-4D68-8197-41E64B9A1D01}" srcOrd="6" destOrd="0" presId="urn:microsoft.com/office/officeart/2005/8/layout/hList6"/>
    <dgm:cxn modelId="{EFD85BAD-7C64-42B1-A732-B38D6643433C}" type="presParOf" srcId="{F5420D4A-0947-4C0F-B325-4DE131AFED92}" destId="{D1FD8FD9-947D-4C94-A739-1B8404D4FC53}" srcOrd="7" destOrd="0" presId="urn:microsoft.com/office/officeart/2005/8/layout/hList6"/>
    <dgm:cxn modelId="{B3DC99BF-089D-458D-BF15-CE5FD87DFD6E}" type="presParOf" srcId="{F5420D4A-0947-4C0F-B325-4DE131AFED92}" destId="{75DA06B8-A877-4043-A71E-53A0E6FAB4EC}" srcOrd="8" destOrd="0" presId="urn:microsoft.com/office/officeart/2005/8/layout/hList6"/>
    <dgm:cxn modelId="{89331833-7E83-48B1-AACD-A9CFB56D285C}" type="presParOf" srcId="{F5420D4A-0947-4C0F-B325-4DE131AFED92}" destId="{57326790-D28A-4242-BDF3-5BD1DB328641}" srcOrd="9" destOrd="0" presId="urn:microsoft.com/office/officeart/2005/8/layout/hList6"/>
    <dgm:cxn modelId="{E2BC3039-E2D6-4025-B99F-04A41EC29C5D}" type="presParOf" srcId="{F5420D4A-0947-4C0F-B325-4DE131AFED92}" destId="{F4F5D74F-519E-48D0-B153-5D5E6C162A6D}" srcOrd="10" destOrd="0" presId="urn:microsoft.com/office/officeart/2005/8/layout/hList6"/>
    <dgm:cxn modelId="{ACECD9B0-FE50-410C-B2C6-F317515B8B70}" type="presParOf" srcId="{F5420D4A-0947-4C0F-B325-4DE131AFED92}" destId="{C74CF56C-5BD5-4496-8410-51F86407B26E}" srcOrd="11" destOrd="0" presId="urn:microsoft.com/office/officeart/2005/8/layout/hList6"/>
    <dgm:cxn modelId="{44F19A9F-D0BA-4358-950D-5D5EB3447E79}" type="presParOf" srcId="{F5420D4A-0947-4C0F-B325-4DE131AFED92}" destId="{4161CE97-2C1E-4DA2-B7D5-FF89B3D12FC1}" srcOrd="12" destOrd="0" presId="urn:microsoft.com/office/officeart/2005/8/layout/hList6"/>
    <dgm:cxn modelId="{BB09C626-F2FA-4A20-96B3-E86023CAB211}" type="presParOf" srcId="{F5420D4A-0947-4C0F-B325-4DE131AFED92}" destId="{306EFFD1-DD54-4507-B735-C98739F60409}" srcOrd="13" destOrd="0" presId="urn:microsoft.com/office/officeart/2005/8/layout/hList6"/>
    <dgm:cxn modelId="{62379DA5-D857-4005-86B9-5FCB5F8CE0BD}" type="presParOf" srcId="{F5420D4A-0947-4C0F-B325-4DE131AFED92}" destId="{60CAD57F-F381-44CD-BE4D-5F321FBAB3E5}" srcOrd="14" destOrd="0" presId="urn:microsoft.com/office/officeart/2005/8/layout/hList6"/>
    <dgm:cxn modelId="{EEF327BF-639A-43EF-AB86-8C41CBE0CA72}" type="presParOf" srcId="{F5420D4A-0947-4C0F-B325-4DE131AFED92}" destId="{DAE5972E-477D-42CB-BD1C-E965F71DB938}" srcOrd="15" destOrd="0" presId="urn:microsoft.com/office/officeart/2005/8/layout/hList6"/>
    <dgm:cxn modelId="{0571DC10-8467-49B3-9993-42132A76276E}" type="presParOf" srcId="{F5420D4A-0947-4C0F-B325-4DE131AFED92}" destId="{8221B117-19C0-4B73-807E-03B19A60F3F2}" srcOrd="16" destOrd="0" presId="urn:microsoft.com/office/officeart/2005/8/layout/hList6"/>
    <dgm:cxn modelId="{587A8A47-CC5A-4646-A0F9-59EC44D47B70}" type="presParOf" srcId="{F5420D4A-0947-4C0F-B325-4DE131AFED92}" destId="{E553DB68-4A11-4D85-BC4F-EBF4B84972FC}" srcOrd="17" destOrd="0" presId="urn:microsoft.com/office/officeart/2005/8/layout/hList6"/>
    <dgm:cxn modelId="{A13FA7A4-4A7D-430F-BB25-F7F1E355F063}" type="presParOf" srcId="{F5420D4A-0947-4C0F-B325-4DE131AFED92}" destId="{10C6129E-D768-459C-8E0A-D3EB95550D41}" srcOrd="1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DC6224-08B8-49C5-9255-BE89DB5BF59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7A9977B-9CC5-42FC-B399-F830889F3B2E}">
      <dgm:prSet phldrT="[Text]" phldr="0"/>
      <dgm:spPr/>
      <dgm:t>
        <a:bodyPr/>
        <a:lstStyle/>
        <a:p>
          <a:pPr rtl="0"/>
          <a:r>
            <a:rPr lang="en-US" b="0" dirty="0">
              <a:latin typeface="Gill Sans MT"/>
            </a:rPr>
            <a:t>Prevention Early Intervention </a:t>
          </a:r>
          <a:endParaRPr lang="en-US" b="0" dirty="0"/>
        </a:p>
      </dgm:t>
    </dgm:pt>
    <dgm:pt modelId="{36834E66-3534-40C0-9676-9DFD22EBC235}" type="parTrans" cxnId="{C75D6910-20B1-4243-BEBD-6AE72FB7AE6E}">
      <dgm:prSet/>
      <dgm:spPr/>
      <dgm:t>
        <a:bodyPr/>
        <a:lstStyle/>
        <a:p>
          <a:endParaRPr lang="en-US"/>
        </a:p>
      </dgm:t>
    </dgm:pt>
    <dgm:pt modelId="{08DCBCC4-58AB-4B87-B4E9-3040FEF4BBB1}" type="sibTrans" cxnId="{C75D6910-20B1-4243-BEBD-6AE72FB7AE6E}">
      <dgm:prSet/>
      <dgm:spPr/>
      <dgm:t>
        <a:bodyPr/>
        <a:lstStyle/>
        <a:p>
          <a:endParaRPr lang="en-US"/>
        </a:p>
      </dgm:t>
    </dgm:pt>
    <dgm:pt modelId="{BDA0030F-DB4B-48B7-8467-452AD55FFCD7}">
      <dgm:prSet phldrT="[Text]" phldr="0"/>
      <dgm:spPr/>
      <dgm:t>
        <a:bodyPr/>
        <a:lstStyle/>
        <a:p>
          <a:pPr rtl="0"/>
          <a:r>
            <a:rPr lang="en-US" dirty="0">
              <a:latin typeface="Gill Sans MT"/>
            </a:rPr>
            <a:t>Supporting Community Connections</a:t>
          </a:r>
          <a:endParaRPr lang="en-US" dirty="0"/>
        </a:p>
      </dgm:t>
    </dgm:pt>
    <dgm:pt modelId="{6D61C8B4-957A-4154-916C-21DBDA318496}" type="parTrans" cxnId="{58E20253-AA78-4958-87AD-663CAB44C722}">
      <dgm:prSet/>
      <dgm:spPr/>
      <dgm:t>
        <a:bodyPr/>
        <a:lstStyle/>
        <a:p>
          <a:endParaRPr lang="en-US"/>
        </a:p>
      </dgm:t>
    </dgm:pt>
    <dgm:pt modelId="{DBC72871-2104-45DA-A6E1-7E92822F44F2}" type="sibTrans" cxnId="{58E20253-AA78-4958-87AD-663CAB44C722}">
      <dgm:prSet/>
      <dgm:spPr/>
      <dgm:t>
        <a:bodyPr/>
        <a:lstStyle/>
        <a:p>
          <a:endParaRPr lang="en-US"/>
        </a:p>
      </dgm:t>
    </dgm:pt>
    <dgm:pt modelId="{1D941C81-CA34-4422-ABF2-1F6CB6736444}">
      <dgm:prSet phldrT="[Text]" phldr="0"/>
      <dgm:spPr/>
      <dgm:t>
        <a:bodyPr/>
        <a:lstStyle/>
        <a:p>
          <a:pPr rtl="0"/>
          <a:r>
            <a:rPr lang="en-US" dirty="0">
              <a:latin typeface="Gill Sans MT"/>
            </a:rPr>
            <a:t>Mental Health Respites</a:t>
          </a:r>
          <a:endParaRPr lang="en-US" dirty="0"/>
        </a:p>
      </dgm:t>
    </dgm:pt>
    <dgm:pt modelId="{36B2F55D-D691-4A86-8AE6-230D324C4483}" type="parTrans" cxnId="{E6181855-241D-4AC9-8BFB-81C3AE08C4D0}">
      <dgm:prSet/>
      <dgm:spPr/>
      <dgm:t>
        <a:bodyPr/>
        <a:lstStyle/>
        <a:p>
          <a:endParaRPr lang="en-US"/>
        </a:p>
      </dgm:t>
    </dgm:pt>
    <dgm:pt modelId="{8ED63CF7-24E6-4E35-9C11-AA9044C813E7}" type="sibTrans" cxnId="{E6181855-241D-4AC9-8BFB-81C3AE08C4D0}">
      <dgm:prSet/>
      <dgm:spPr/>
      <dgm:t>
        <a:bodyPr/>
        <a:lstStyle/>
        <a:p>
          <a:endParaRPr lang="en-US"/>
        </a:p>
      </dgm:t>
    </dgm:pt>
    <dgm:pt modelId="{527F087F-9FD6-4D00-8F65-9128B84B2027}">
      <dgm:prSet phldr="0"/>
      <dgm:spPr/>
      <dgm:t>
        <a:bodyPr/>
        <a:lstStyle/>
        <a:p>
          <a:pPr rtl="0"/>
          <a:r>
            <a:rPr lang="en-US" dirty="0">
              <a:latin typeface="Gill Sans MT"/>
            </a:rPr>
            <a:t>Entry Points </a:t>
          </a:r>
        </a:p>
      </dgm:t>
    </dgm:pt>
    <dgm:pt modelId="{AE412C21-13ED-4113-8D92-2533BCE04C3D}" type="parTrans" cxnId="{DDC741FE-60A3-4EAC-A255-557619794FF1}">
      <dgm:prSet/>
      <dgm:spPr/>
      <dgm:t>
        <a:bodyPr/>
        <a:lstStyle/>
        <a:p>
          <a:endParaRPr lang="en-US"/>
        </a:p>
      </dgm:t>
    </dgm:pt>
    <dgm:pt modelId="{14F348C4-0DCE-4DD8-96C9-13FD8685AB6E}" type="sibTrans" cxnId="{DDC741FE-60A3-4EAC-A255-557619794FF1}">
      <dgm:prSet/>
      <dgm:spPr/>
      <dgm:t>
        <a:bodyPr/>
        <a:lstStyle/>
        <a:p>
          <a:endParaRPr lang="en-US"/>
        </a:p>
      </dgm:t>
    </dgm:pt>
    <dgm:pt modelId="{CCE7455E-03FF-4759-84E5-269BA6EB1C56}">
      <dgm:prSet phldr="0"/>
      <dgm:spPr/>
      <dgm:t>
        <a:bodyPr/>
        <a:lstStyle/>
        <a:p>
          <a:pPr rtl="0"/>
          <a:r>
            <a:rPr lang="en-US" dirty="0">
              <a:latin typeface="Gill Sans MT"/>
            </a:rPr>
            <a:t>Outpatient  Specialty Mental Health Services</a:t>
          </a:r>
        </a:p>
        <a:p>
          <a:pPr rtl="0"/>
          <a:r>
            <a:rPr lang="en-US" dirty="0">
              <a:latin typeface="Gill Sans MT"/>
            </a:rPr>
            <a:t>(FIT/WRAP/FSP) </a:t>
          </a:r>
        </a:p>
      </dgm:t>
    </dgm:pt>
    <dgm:pt modelId="{0B784680-0839-4D86-BD36-C839B9C5B952}" type="parTrans" cxnId="{34432279-CDF0-476F-BA1E-90AA1D54213E}">
      <dgm:prSet/>
      <dgm:spPr/>
      <dgm:t>
        <a:bodyPr/>
        <a:lstStyle/>
        <a:p>
          <a:endParaRPr lang="en-US"/>
        </a:p>
      </dgm:t>
    </dgm:pt>
    <dgm:pt modelId="{6A218104-6AF3-4283-8608-670A489AAA1F}" type="sibTrans" cxnId="{34432279-CDF0-476F-BA1E-90AA1D54213E}">
      <dgm:prSet/>
      <dgm:spPr/>
      <dgm:t>
        <a:bodyPr/>
        <a:lstStyle/>
        <a:p>
          <a:endParaRPr lang="en-US"/>
        </a:p>
      </dgm:t>
    </dgm:pt>
    <dgm:pt modelId="{EB713616-7644-47D2-8074-DBC7FA6A40C7}">
      <dgm:prSet phldr="0"/>
      <dgm:spPr/>
      <dgm:t>
        <a:bodyPr/>
        <a:lstStyle/>
        <a:p>
          <a:pPr rtl="0"/>
          <a:r>
            <a:rPr lang="en-US" dirty="0">
              <a:latin typeface="Gill Sans MT"/>
            </a:rPr>
            <a:t>Residential</a:t>
          </a:r>
        </a:p>
      </dgm:t>
    </dgm:pt>
    <dgm:pt modelId="{EDD87824-5AE4-43EB-9DBF-4113F8919991}" type="parTrans" cxnId="{097AB4E4-2855-4995-BA96-149DE1A8158D}">
      <dgm:prSet/>
      <dgm:spPr/>
      <dgm:t>
        <a:bodyPr/>
        <a:lstStyle/>
        <a:p>
          <a:endParaRPr lang="en-US"/>
        </a:p>
      </dgm:t>
    </dgm:pt>
    <dgm:pt modelId="{FA5F4EBF-AD4F-467A-A808-16FF021FD632}" type="sibTrans" cxnId="{097AB4E4-2855-4995-BA96-149DE1A8158D}">
      <dgm:prSet/>
      <dgm:spPr/>
      <dgm:t>
        <a:bodyPr/>
        <a:lstStyle/>
        <a:p>
          <a:endParaRPr lang="en-US"/>
        </a:p>
      </dgm:t>
    </dgm:pt>
    <dgm:pt modelId="{F398F10A-7060-49F0-8362-B6CB940BB24A}">
      <dgm:prSet phldr="0"/>
      <dgm:spPr/>
      <dgm:t>
        <a:bodyPr/>
        <a:lstStyle/>
        <a:p>
          <a:pPr rtl="0"/>
          <a:endParaRPr lang="en-US" dirty="0">
            <a:latin typeface="Gill Sans MT"/>
          </a:endParaRPr>
        </a:p>
      </dgm:t>
    </dgm:pt>
    <dgm:pt modelId="{6D7A6546-42E0-48AC-95AD-11E0053E7059}" type="parTrans" cxnId="{78E6762D-FD13-4ECA-B2A4-14FE190720A8}">
      <dgm:prSet/>
      <dgm:spPr/>
      <dgm:t>
        <a:bodyPr/>
        <a:lstStyle/>
        <a:p>
          <a:endParaRPr lang="en-US"/>
        </a:p>
      </dgm:t>
    </dgm:pt>
    <dgm:pt modelId="{881BAB56-720C-426C-B046-F9054B62DC06}" type="sibTrans" cxnId="{78E6762D-FD13-4ECA-B2A4-14FE190720A8}">
      <dgm:prSet/>
      <dgm:spPr/>
      <dgm:t>
        <a:bodyPr/>
        <a:lstStyle/>
        <a:p>
          <a:endParaRPr lang="en-US"/>
        </a:p>
      </dgm:t>
    </dgm:pt>
    <dgm:pt modelId="{844121AA-AA5E-4C3A-91FB-F159A37C2B5C}">
      <dgm:prSet phldr="0"/>
      <dgm:spPr/>
      <dgm:t>
        <a:bodyPr/>
        <a:lstStyle/>
        <a:p>
          <a:pPr rtl="0"/>
          <a:r>
            <a:rPr lang="en-US" dirty="0">
              <a:latin typeface="Gill Sans MT"/>
            </a:rPr>
            <a:t>Crisis Services</a:t>
          </a:r>
        </a:p>
      </dgm:t>
    </dgm:pt>
    <dgm:pt modelId="{9F140F49-49D5-4D81-AD23-7BCA943ECE3F}" type="parTrans" cxnId="{8E97960A-D4A8-4FEE-B5D9-40E10DD21437}">
      <dgm:prSet/>
      <dgm:spPr/>
      <dgm:t>
        <a:bodyPr/>
        <a:lstStyle/>
        <a:p>
          <a:endParaRPr lang="en-US"/>
        </a:p>
      </dgm:t>
    </dgm:pt>
    <dgm:pt modelId="{A0C32782-2695-4058-9535-95F99B3F7A68}" type="sibTrans" cxnId="{8E97960A-D4A8-4FEE-B5D9-40E10DD21437}">
      <dgm:prSet/>
      <dgm:spPr/>
      <dgm:t>
        <a:bodyPr/>
        <a:lstStyle/>
        <a:p>
          <a:endParaRPr lang="en-US"/>
        </a:p>
      </dgm:t>
    </dgm:pt>
    <dgm:pt modelId="{F5420D4A-0947-4C0F-B325-4DE131AFED92}" type="pres">
      <dgm:prSet presAssocID="{E5DC6224-08B8-49C5-9255-BE89DB5BF59E}" presName="Name0" presStyleCnt="0">
        <dgm:presLayoutVars>
          <dgm:dir/>
          <dgm:resizeHandles val="exact"/>
        </dgm:presLayoutVars>
      </dgm:prSet>
      <dgm:spPr/>
    </dgm:pt>
    <dgm:pt modelId="{E2A6E281-3A2E-4670-BC4B-BB001E10C3ED}" type="pres">
      <dgm:prSet presAssocID="{17A9977B-9CC5-42FC-B399-F830889F3B2E}" presName="node" presStyleLbl="node1" presStyleIdx="0" presStyleCnt="8">
        <dgm:presLayoutVars>
          <dgm:bulletEnabled val="1"/>
        </dgm:presLayoutVars>
      </dgm:prSet>
      <dgm:spPr/>
    </dgm:pt>
    <dgm:pt modelId="{033D70B0-493A-4C15-AE86-5073719C5709}" type="pres">
      <dgm:prSet presAssocID="{08DCBCC4-58AB-4B87-B4E9-3040FEF4BBB1}" presName="sibTrans" presStyleCnt="0"/>
      <dgm:spPr/>
    </dgm:pt>
    <dgm:pt modelId="{B733EEA6-84C6-43EF-BDCF-A60FEFC57A8A}" type="pres">
      <dgm:prSet presAssocID="{BDA0030F-DB4B-48B7-8467-452AD55FFCD7}" presName="node" presStyleLbl="node1" presStyleIdx="1" presStyleCnt="8">
        <dgm:presLayoutVars>
          <dgm:bulletEnabled val="1"/>
        </dgm:presLayoutVars>
      </dgm:prSet>
      <dgm:spPr/>
    </dgm:pt>
    <dgm:pt modelId="{91A36B5E-558E-4791-8411-A12E9EB00F0C}" type="pres">
      <dgm:prSet presAssocID="{DBC72871-2104-45DA-A6E1-7E92822F44F2}" presName="sibTrans" presStyleCnt="0"/>
      <dgm:spPr/>
    </dgm:pt>
    <dgm:pt modelId="{622BDB09-6B51-4BFE-A9A5-8984832433DF}" type="pres">
      <dgm:prSet presAssocID="{1D941C81-CA34-4422-ABF2-1F6CB6736444}" presName="node" presStyleLbl="node1" presStyleIdx="2" presStyleCnt="8">
        <dgm:presLayoutVars>
          <dgm:bulletEnabled val="1"/>
        </dgm:presLayoutVars>
      </dgm:prSet>
      <dgm:spPr/>
    </dgm:pt>
    <dgm:pt modelId="{240CFF45-FFB1-4D59-9EF5-1EBD37F82B54}" type="pres">
      <dgm:prSet presAssocID="{8ED63CF7-24E6-4E35-9C11-AA9044C813E7}" presName="sibTrans" presStyleCnt="0"/>
      <dgm:spPr/>
    </dgm:pt>
    <dgm:pt modelId="{75DA06B8-A877-4043-A71E-53A0E6FAB4EC}" type="pres">
      <dgm:prSet presAssocID="{527F087F-9FD6-4D00-8F65-9128B84B2027}" presName="node" presStyleLbl="node1" presStyleIdx="3" presStyleCnt="8" custLinFactNeighborX="19286" custLinFactNeighborY="56">
        <dgm:presLayoutVars>
          <dgm:bulletEnabled val="1"/>
        </dgm:presLayoutVars>
      </dgm:prSet>
      <dgm:spPr/>
    </dgm:pt>
    <dgm:pt modelId="{57326790-D28A-4242-BDF3-5BD1DB328641}" type="pres">
      <dgm:prSet presAssocID="{14F348C4-0DCE-4DD8-96C9-13FD8685AB6E}" presName="sibTrans" presStyleCnt="0"/>
      <dgm:spPr/>
    </dgm:pt>
    <dgm:pt modelId="{F4F5D74F-519E-48D0-B153-5D5E6C162A6D}" type="pres">
      <dgm:prSet presAssocID="{CCE7455E-03FF-4759-84E5-269BA6EB1C56}" presName="node" presStyleLbl="node1" presStyleIdx="4" presStyleCnt="8">
        <dgm:presLayoutVars>
          <dgm:bulletEnabled val="1"/>
        </dgm:presLayoutVars>
      </dgm:prSet>
      <dgm:spPr/>
    </dgm:pt>
    <dgm:pt modelId="{C74CF56C-5BD5-4496-8410-51F86407B26E}" type="pres">
      <dgm:prSet presAssocID="{6A218104-6AF3-4283-8608-670A489AAA1F}" presName="sibTrans" presStyleCnt="0"/>
      <dgm:spPr/>
    </dgm:pt>
    <dgm:pt modelId="{4161CE97-2C1E-4DA2-B7D5-FF89B3D12FC1}" type="pres">
      <dgm:prSet presAssocID="{EB713616-7644-47D2-8074-DBC7FA6A40C7}" presName="node" presStyleLbl="node1" presStyleIdx="5" presStyleCnt="8" custLinFactNeighborX="30613" custLinFactNeighborY="-253">
        <dgm:presLayoutVars>
          <dgm:bulletEnabled val="1"/>
        </dgm:presLayoutVars>
      </dgm:prSet>
      <dgm:spPr/>
    </dgm:pt>
    <dgm:pt modelId="{306EFFD1-DD54-4507-B735-C98739F60409}" type="pres">
      <dgm:prSet presAssocID="{FA5F4EBF-AD4F-467A-A808-16FF021FD632}" presName="sibTrans" presStyleCnt="0"/>
      <dgm:spPr/>
    </dgm:pt>
    <dgm:pt modelId="{60CAD57F-F381-44CD-BE4D-5F321FBAB3E5}" type="pres">
      <dgm:prSet presAssocID="{F398F10A-7060-49F0-8362-B6CB940BB24A}" presName="node" presStyleLbl="node1" presStyleIdx="6" presStyleCnt="8" custLinFactX="100000" custLinFactNeighborX="104923" custLinFactNeighborY="830">
        <dgm:presLayoutVars>
          <dgm:bulletEnabled val="1"/>
        </dgm:presLayoutVars>
      </dgm:prSet>
      <dgm:spPr/>
    </dgm:pt>
    <dgm:pt modelId="{DAE5972E-477D-42CB-BD1C-E965F71DB938}" type="pres">
      <dgm:prSet presAssocID="{881BAB56-720C-426C-B046-F9054B62DC06}" presName="sibTrans" presStyleCnt="0"/>
      <dgm:spPr/>
    </dgm:pt>
    <dgm:pt modelId="{10C6129E-D768-459C-8E0A-D3EB95550D41}" type="pres">
      <dgm:prSet presAssocID="{844121AA-AA5E-4C3A-91FB-F159A37C2B5C}" presName="node" presStyleLbl="node1" presStyleIdx="7" presStyleCnt="8" custLinFactX="-98714" custLinFactNeighborX="-100000" custLinFactNeighborY="757">
        <dgm:presLayoutVars>
          <dgm:bulletEnabled val="1"/>
        </dgm:presLayoutVars>
      </dgm:prSet>
      <dgm:spPr/>
    </dgm:pt>
  </dgm:ptLst>
  <dgm:cxnLst>
    <dgm:cxn modelId="{8E97960A-D4A8-4FEE-B5D9-40E10DD21437}" srcId="{E5DC6224-08B8-49C5-9255-BE89DB5BF59E}" destId="{844121AA-AA5E-4C3A-91FB-F159A37C2B5C}" srcOrd="7" destOrd="0" parTransId="{9F140F49-49D5-4D81-AD23-7BCA943ECE3F}" sibTransId="{A0C32782-2695-4058-9535-95F99B3F7A68}"/>
    <dgm:cxn modelId="{C75D6910-20B1-4243-BEBD-6AE72FB7AE6E}" srcId="{E5DC6224-08B8-49C5-9255-BE89DB5BF59E}" destId="{17A9977B-9CC5-42FC-B399-F830889F3B2E}" srcOrd="0" destOrd="0" parTransId="{36834E66-3534-40C0-9676-9DFD22EBC235}" sibTransId="{08DCBCC4-58AB-4B87-B4E9-3040FEF4BBB1}"/>
    <dgm:cxn modelId="{78E6762D-FD13-4ECA-B2A4-14FE190720A8}" srcId="{E5DC6224-08B8-49C5-9255-BE89DB5BF59E}" destId="{F398F10A-7060-49F0-8362-B6CB940BB24A}" srcOrd="6" destOrd="0" parTransId="{6D7A6546-42E0-48AC-95AD-11E0053E7059}" sibTransId="{881BAB56-720C-426C-B046-F9054B62DC06}"/>
    <dgm:cxn modelId="{261DC268-2EFB-4E10-BEC8-E7F96BF50DA1}" type="presOf" srcId="{1D941C81-CA34-4422-ABF2-1F6CB6736444}" destId="{622BDB09-6B51-4BFE-A9A5-8984832433DF}" srcOrd="0" destOrd="0" presId="urn:microsoft.com/office/officeart/2005/8/layout/hList6"/>
    <dgm:cxn modelId="{DDBF646A-06CC-4DA7-A1B9-19152FDC7CB2}" type="presOf" srcId="{E5DC6224-08B8-49C5-9255-BE89DB5BF59E}" destId="{F5420D4A-0947-4C0F-B325-4DE131AFED92}" srcOrd="0" destOrd="0" presId="urn:microsoft.com/office/officeart/2005/8/layout/hList6"/>
    <dgm:cxn modelId="{F766B571-4986-4072-ABCA-9740A858A1F2}" type="presOf" srcId="{844121AA-AA5E-4C3A-91FB-F159A37C2B5C}" destId="{10C6129E-D768-459C-8E0A-D3EB95550D41}" srcOrd="0" destOrd="0" presId="urn:microsoft.com/office/officeart/2005/8/layout/hList6"/>
    <dgm:cxn modelId="{58E20253-AA78-4958-87AD-663CAB44C722}" srcId="{E5DC6224-08B8-49C5-9255-BE89DB5BF59E}" destId="{BDA0030F-DB4B-48B7-8467-452AD55FFCD7}" srcOrd="1" destOrd="0" parTransId="{6D61C8B4-957A-4154-916C-21DBDA318496}" sibTransId="{DBC72871-2104-45DA-A6E1-7E92822F44F2}"/>
    <dgm:cxn modelId="{E6181855-241D-4AC9-8BFB-81C3AE08C4D0}" srcId="{E5DC6224-08B8-49C5-9255-BE89DB5BF59E}" destId="{1D941C81-CA34-4422-ABF2-1F6CB6736444}" srcOrd="2" destOrd="0" parTransId="{36B2F55D-D691-4A86-8AE6-230D324C4483}" sibTransId="{8ED63CF7-24E6-4E35-9C11-AA9044C813E7}"/>
    <dgm:cxn modelId="{34432279-CDF0-476F-BA1E-90AA1D54213E}" srcId="{E5DC6224-08B8-49C5-9255-BE89DB5BF59E}" destId="{CCE7455E-03FF-4759-84E5-269BA6EB1C56}" srcOrd="4" destOrd="0" parTransId="{0B784680-0839-4D86-BD36-C839B9C5B952}" sibTransId="{6A218104-6AF3-4283-8608-670A489AAA1F}"/>
    <dgm:cxn modelId="{CA56A484-0670-4A15-BA2D-B2902CF97ABA}" type="presOf" srcId="{F398F10A-7060-49F0-8362-B6CB940BB24A}" destId="{60CAD57F-F381-44CD-BE4D-5F321FBAB3E5}" srcOrd="0" destOrd="0" presId="urn:microsoft.com/office/officeart/2005/8/layout/hList6"/>
    <dgm:cxn modelId="{7DA2EBAC-BBD6-490F-AF7A-C53B8D91E042}" type="presOf" srcId="{BDA0030F-DB4B-48B7-8467-452AD55FFCD7}" destId="{B733EEA6-84C6-43EF-BDCF-A60FEFC57A8A}" srcOrd="0" destOrd="0" presId="urn:microsoft.com/office/officeart/2005/8/layout/hList6"/>
    <dgm:cxn modelId="{DD765DCD-E647-4075-BDA7-4BA3C043FD28}" type="presOf" srcId="{17A9977B-9CC5-42FC-B399-F830889F3B2E}" destId="{E2A6E281-3A2E-4670-BC4B-BB001E10C3ED}" srcOrd="0" destOrd="0" presId="urn:microsoft.com/office/officeart/2005/8/layout/hList6"/>
    <dgm:cxn modelId="{90EADFDE-5840-4CFC-9883-7ADC592BFAE9}" type="presOf" srcId="{EB713616-7644-47D2-8074-DBC7FA6A40C7}" destId="{4161CE97-2C1E-4DA2-B7D5-FF89B3D12FC1}" srcOrd="0" destOrd="0" presId="urn:microsoft.com/office/officeart/2005/8/layout/hList6"/>
    <dgm:cxn modelId="{097AB4E4-2855-4995-BA96-149DE1A8158D}" srcId="{E5DC6224-08B8-49C5-9255-BE89DB5BF59E}" destId="{EB713616-7644-47D2-8074-DBC7FA6A40C7}" srcOrd="5" destOrd="0" parTransId="{EDD87824-5AE4-43EB-9DBF-4113F8919991}" sibTransId="{FA5F4EBF-AD4F-467A-A808-16FF021FD632}"/>
    <dgm:cxn modelId="{415C91EC-CBF6-467C-93EB-3131A572AF00}" type="presOf" srcId="{527F087F-9FD6-4D00-8F65-9128B84B2027}" destId="{75DA06B8-A877-4043-A71E-53A0E6FAB4EC}" srcOrd="0" destOrd="0" presId="urn:microsoft.com/office/officeart/2005/8/layout/hList6"/>
    <dgm:cxn modelId="{804396F0-8353-47E0-919A-E186733B952A}" type="presOf" srcId="{CCE7455E-03FF-4759-84E5-269BA6EB1C56}" destId="{F4F5D74F-519E-48D0-B153-5D5E6C162A6D}" srcOrd="0" destOrd="0" presId="urn:microsoft.com/office/officeart/2005/8/layout/hList6"/>
    <dgm:cxn modelId="{DDC741FE-60A3-4EAC-A255-557619794FF1}" srcId="{E5DC6224-08B8-49C5-9255-BE89DB5BF59E}" destId="{527F087F-9FD6-4D00-8F65-9128B84B2027}" srcOrd="3" destOrd="0" parTransId="{AE412C21-13ED-4113-8D92-2533BCE04C3D}" sibTransId="{14F348C4-0DCE-4DD8-96C9-13FD8685AB6E}"/>
    <dgm:cxn modelId="{E70F39EA-03CA-4B05-885D-E4B15A61E447}" type="presParOf" srcId="{F5420D4A-0947-4C0F-B325-4DE131AFED92}" destId="{E2A6E281-3A2E-4670-BC4B-BB001E10C3ED}" srcOrd="0" destOrd="0" presId="urn:microsoft.com/office/officeart/2005/8/layout/hList6"/>
    <dgm:cxn modelId="{EAEB437E-92FC-42DF-AC2A-B9D9CF19B2B1}" type="presParOf" srcId="{F5420D4A-0947-4C0F-B325-4DE131AFED92}" destId="{033D70B0-493A-4C15-AE86-5073719C5709}" srcOrd="1" destOrd="0" presId="urn:microsoft.com/office/officeart/2005/8/layout/hList6"/>
    <dgm:cxn modelId="{BD01EBDC-9B3A-4B0E-A7B8-797126C3FC70}" type="presParOf" srcId="{F5420D4A-0947-4C0F-B325-4DE131AFED92}" destId="{B733EEA6-84C6-43EF-BDCF-A60FEFC57A8A}" srcOrd="2" destOrd="0" presId="urn:microsoft.com/office/officeart/2005/8/layout/hList6"/>
    <dgm:cxn modelId="{14FB468C-0BD5-41BB-9888-18EDDB009726}" type="presParOf" srcId="{F5420D4A-0947-4C0F-B325-4DE131AFED92}" destId="{91A36B5E-558E-4791-8411-A12E9EB00F0C}" srcOrd="3" destOrd="0" presId="urn:microsoft.com/office/officeart/2005/8/layout/hList6"/>
    <dgm:cxn modelId="{799AF595-65C0-43C2-A3A5-E87C145C9DAA}" type="presParOf" srcId="{F5420D4A-0947-4C0F-B325-4DE131AFED92}" destId="{622BDB09-6B51-4BFE-A9A5-8984832433DF}" srcOrd="4" destOrd="0" presId="urn:microsoft.com/office/officeart/2005/8/layout/hList6"/>
    <dgm:cxn modelId="{60CF6CC1-5B7E-4ACC-A87D-DE0FC3BC3E13}" type="presParOf" srcId="{F5420D4A-0947-4C0F-B325-4DE131AFED92}" destId="{240CFF45-FFB1-4D59-9EF5-1EBD37F82B54}" srcOrd="5" destOrd="0" presId="urn:microsoft.com/office/officeart/2005/8/layout/hList6"/>
    <dgm:cxn modelId="{B3DC99BF-089D-458D-BF15-CE5FD87DFD6E}" type="presParOf" srcId="{F5420D4A-0947-4C0F-B325-4DE131AFED92}" destId="{75DA06B8-A877-4043-A71E-53A0E6FAB4EC}" srcOrd="6" destOrd="0" presId="urn:microsoft.com/office/officeart/2005/8/layout/hList6"/>
    <dgm:cxn modelId="{89331833-7E83-48B1-AACD-A9CFB56D285C}" type="presParOf" srcId="{F5420D4A-0947-4C0F-B325-4DE131AFED92}" destId="{57326790-D28A-4242-BDF3-5BD1DB328641}" srcOrd="7" destOrd="0" presId="urn:microsoft.com/office/officeart/2005/8/layout/hList6"/>
    <dgm:cxn modelId="{E2BC3039-E2D6-4025-B99F-04A41EC29C5D}" type="presParOf" srcId="{F5420D4A-0947-4C0F-B325-4DE131AFED92}" destId="{F4F5D74F-519E-48D0-B153-5D5E6C162A6D}" srcOrd="8" destOrd="0" presId="urn:microsoft.com/office/officeart/2005/8/layout/hList6"/>
    <dgm:cxn modelId="{ACECD9B0-FE50-410C-B2C6-F317515B8B70}" type="presParOf" srcId="{F5420D4A-0947-4C0F-B325-4DE131AFED92}" destId="{C74CF56C-5BD5-4496-8410-51F86407B26E}" srcOrd="9" destOrd="0" presId="urn:microsoft.com/office/officeart/2005/8/layout/hList6"/>
    <dgm:cxn modelId="{44F19A9F-D0BA-4358-950D-5D5EB3447E79}" type="presParOf" srcId="{F5420D4A-0947-4C0F-B325-4DE131AFED92}" destId="{4161CE97-2C1E-4DA2-B7D5-FF89B3D12FC1}" srcOrd="10" destOrd="0" presId="urn:microsoft.com/office/officeart/2005/8/layout/hList6"/>
    <dgm:cxn modelId="{BB09C626-F2FA-4A20-96B3-E86023CAB211}" type="presParOf" srcId="{F5420D4A-0947-4C0F-B325-4DE131AFED92}" destId="{306EFFD1-DD54-4507-B735-C98739F60409}" srcOrd="11" destOrd="0" presId="urn:microsoft.com/office/officeart/2005/8/layout/hList6"/>
    <dgm:cxn modelId="{62379DA5-D857-4005-86B9-5FCB5F8CE0BD}" type="presParOf" srcId="{F5420D4A-0947-4C0F-B325-4DE131AFED92}" destId="{60CAD57F-F381-44CD-BE4D-5F321FBAB3E5}" srcOrd="12" destOrd="0" presId="urn:microsoft.com/office/officeart/2005/8/layout/hList6"/>
    <dgm:cxn modelId="{EEF327BF-639A-43EF-AB86-8C41CBE0CA72}" type="presParOf" srcId="{F5420D4A-0947-4C0F-B325-4DE131AFED92}" destId="{DAE5972E-477D-42CB-BD1C-E965F71DB938}" srcOrd="13" destOrd="0" presId="urn:microsoft.com/office/officeart/2005/8/layout/hList6"/>
    <dgm:cxn modelId="{A13FA7A4-4A7D-430F-BB25-F7F1E355F063}" type="presParOf" srcId="{F5420D4A-0947-4C0F-B325-4DE131AFED92}" destId="{10C6129E-D768-459C-8E0A-D3EB95550D41}" srcOrd="1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733DC3-9AF6-4A42-A4B1-C143675793B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0EEF94B2-3C7F-4F5B-9A5C-879F7DBE8A47}">
      <dgm:prSet/>
      <dgm:spPr/>
      <dgm:t>
        <a:bodyPr/>
        <a:lstStyle/>
        <a:p>
          <a:r>
            <a:rPr lang="en-US" dirty="0"/>
            <a:t>BHS-SAC</a:t>
          </a:r>
        </a:p>
      </dgm:t>
    </dgm:pt>
    <dgm:pt modelId="{F784F447-C9BF-4427-9904-1FD14ABC485D}" type="parTrans" cxnId="{ADB89F69-4538-46CE-92A0-21ED4A3B5D6E}">
      <dgm:prSet/>
      <dgm:spPr/>
      <dgm:t>
        <a:bodyPr/>
        <a:lstStyle/>
        <a:p>
          <a:endParaRPr lang="en-US"/>
        </a:p>
      </dgm:t>
    </dgm:pt>
    <dgm:pt modelId="{F3FED985-80FB-43AC-B8C1-4A434EC453E7}" type="sibTrans" cxnId="{ADB89F69-4538-46CE-92A0-21ED4A3B5D6E}">
      <dgm:prSet/>
      <dgm:spPr/>
      <dgm:t>
        <a:bodyPr/>
        <a:lstStyle/>
        <a:p>
          <a:endParaRPr lang="en-US"/>
        </a:p>
      </dgm:t>
    </dgm:pt>
    <dgm:pt modelId="{6E25D772-D6EB-40A7-B8AC-2D92B1AE0992}">
      <dgm:prSet/>
      <dgm:spPr/>
      <dgm:t>
        <a:bodyPr/>
        <a:lstStyle/>
        <a:p>
          <a:r>
            <a:rPr lang="en-US" dirty="0"/>
            <a:t>Main Line: (916) 875-1055</a:t>
          </a:r>
        </a:p>
      </dgm:t>
    </dgm:pt>
    <dgm:pt modelId="{5130E9CC-77DB-4C03-A407-4794C6E29B9D}" type="parTrans" cxnId="{7AD253BC-3F48-40D8-B495-00A57717FD35}">
      <dgm:prSet/>
      <dgm:spPr/>
      <dgm:t>
        <a:bodyPr/>
        <a:lstStyle/>
        <a:p>
          <a:endParaRPr lang="en-US"/>
        </a:p>
      </dgm:t>
    </dgm:pt>
    <dgm:pt modelId="{D6B96C28-51B7-4C5B-AE7F-9663B620365C}" type="sibTrans" cxnId="{7AD253BC-3F48-40D8-B495-00A57717FD35}">
      <dgm:prSet/>
      <dgm:spPr/>
      <dgm:t>
        <a:bodyPr/>
        <a:lstStyle/>
        <a:p>
          <a:endParaRPr lang="en-US"/>
        </a:p>
      </dgm:t>
    </dgm:pt>
    <dgm:pt modelId="{CC3AD64A-4375-4DC6-A58A-46F26E30D6B1}">
      <dgm:prSet/>
      <dgm:spPr/>
      <dgm:t>
        <a:bodyPr/>
        <a:lstStyle/>
        <a:p>
          <a:r>
            <a:rPr lang="en-US" dirty="0"/>
            <a:t>Tory Ross, LMFT, </a:t>
          </a:r>
        </a:p>
        <a:p>
          <a:r>
            <a:rPr lang="en-US" dirty="0"/>
            <a:t>Health Program Manager</a:t>
          </a:r>
        </a:p>
      </dgm:t>
    </dgm:pt>
    <dgm:pt modelId="{6B4BDC85-6AE4-47A8-8926-AD1E417EF609}" type="parTrans" cxnId="{2C457FA0-AD9A-41C2-948E-03585C07B74D}">
      <dgm:prSet/>
      <dgm:spPr/>
      <dgm:t>
        <a:bodyPr/>
        <a:lstStyle/>
        <a:p>
          <a:endParaRPr lang="en-US"/>
        </a:p>
      </dgm:t>
    </dgm:pt>
    <dgm:pt modelId="{4DF53D79-66E2-44EC-9BDC-0D70E1E98CD4}" type="sibTrans" cxnId="{2C457FA0-AD9A-41C2-948E-03585C07B74D}">
      <dgm:prSet/>
      <dgm:spPr/>
      <dgm:t>
        <a:bodyPr/>
        <a:lstStyle/>
        <a:p>
          <a:endParaRPr lang="en-US"/>
        </a:p>
      </dgm:t>
    </dgm:pt>
    <dgm:pt modelId="{8856646B-192F-4016-AFE9-F589EAB3F239}">
      <dgm:prSet/>
      <dgm:spPr/>
      <dgm:t>
        <a:bodyPr/>
        <a:lstStyle/>
        <a:p>
          <a:r>
            <a:rPr lang="en-US" dirty="0"/>
            <a:t>Cell Phone: (916) 809-5469</a:t>
          </a:r>
        </a:p>
      </dgm:t>
    </dgm:pt>
    <dgm:pt modelId="{0B6E1B68-7C45-4F8D-9D02-8A7986EE3068}" type="parTrans" cxnId="{46CF7180-30D8-4BDD-8C6D-6120F3B8EE81}">
      <dgm:prSet/>
      <dgm:spPr/>
      <dgm:t>
        <a:bodyPr/>
        <a:lstStyle/>
        <a:p>
          <a:endParaRPr lang="en-US"/>
        </a:p>
      </dgm:t>
    </dgm:pt>
    <dgm:pt modelId="{1F688120-A8DE-4EB4-84DF-C68711166EE9}" type="sibTrans" cxnId="{46CF7180-30D8-4BDD-8C6D-6120F3B8EE81}">
      <dgm:prSet/>
      <dgm:spPr/>
      <dgm:t>
        <a:bodyPr/>
        <a:lstStyle/>
        <a:p>
          <a:endParaRPr lang="en-US"/>
        </a:p>
      </dgm:t>
    </dgm:pt>
    <dgm:pt modelId="{B472A76E-5B73-47AD-BA2D-F65D0EB14E6F}">
      <dgm:prSet/>
      <dgm:spPr/>
      <dgm:t>
        <a:bodyPr/>
        <a:lstStyle/>
        <a:p>
          <a:r>
            <a:rPr lang="en-US" dirty="0"/>
            <a:t>Lori Miller, LCSW, </a:t>
          </a:r>
        </a:p>
        <a:p>
          <a:r>
            <a:rPr lang="en-US" dirty="0"/>
            <a:t>Division Manager</a:t>
          </a:r>
        </a:p>
      </dgm:t>
    </dgm:pt>
    <dgm:pt modelId="{CF348C77-C507-4A57-A4CA-538B0C2BCDFA}" type="parTrans" cxnId="{17EE3F3B-A2DB-46B4-87F0-3A8DCFB8569B}">
      <dgm:prSet/>
      <dgm:spPr/>
      <dgm:t>
        <a:bodyPr/>
        <a:lstStyle/>
        <a:p>
          <a:endParaRPr lang="en-US"/>
        </a:p>
      </dgm:t>
    </dgm:pt>
    <dgm:pt modelId="{FBDE15A6-F207-43E2-8AF9-49DE8B3EBBEF}" type="sibTrans" cxnId="{17EE3F3B-A2DB-46B4-87F0-3A8DCFB8569B}">
      <dgm:prSet/>
      <dgm:spPr/>
      <dgm:t>
        <a:bodyPr/>
        <a:lstStyle/>
        <a:p>
          <a:endParaRPr lang="en-US"/>
        </a:p>
      </dgm:t>
    </dgm:pt>
    <dgm:pt modelId="{60D54114-AF28-42B9-A066-8165EF896F29}">
      <dgm:prSet/>
      <dgm:spPr/>
      <dgm:t>
        <a:bodyPr/>
        <a:lstStyle/>
        <a:p>
          <a:r>
            <a:rPr lang="en-US" dirty="0"/>
            <a:t>Office Phone (916) 875-2046</a:t>
          </a:r>
        </a:p>
      </dgm:t>
    </dgm:pt>
    <dgm:pt modelId="{780A16F5-8B01-4E07-BBFF-9BBAB76F9220}" type="parTrans" cxnId="{E1877D2C-F33F-4DA6-A309-4D7042DA2326}">
      <dgm:prSet/>
      <dgm:spPr/>
      <dgm:t>
        <a:bodyPr/>
        <a:lstStyle/>
        <a:p>
          <a:endParaRPr lang="en-US"/>
        </a:p>
      </dgm:t>
    </dgm:pt>
    <dgm:pt modelId="{8EE5E891-1354-47C5-B0F6-ACAEA47936F4}" type="sibTrans" cxnId="{E1877D2C-F33F-4DA6-A309-4D7042DA2326}">
      <dgm:prSet/>
      <dgm:spPr/>
      <dgm:t>
        <a:bodyPr/>
        <a:lstStyle/>
        <a:p>
          <a:endParaRPr lang="en-US"/>
        </a:p>
      </dgm:t>
    </dgm:pt>
    <dgm:pt modelId="{FBEE3CE6-8415-487F-89AC-D79166916107}">
      <dgm:prSet/>
      <dgm:spPr/>
      <dgm:t>
        <a:bodyPr/>
        <a:lstStyle/>
        <a:p>
          <a:r>
            <a:rPr lang="it-IT" dirty="0">
              <a:hlinkClick xmlns:r="http://schemas.openxmlformats.org/officeDocument/2006/relationships" r:id="rId1">
                <a:extLst>
                  <a:ext uri="{A12FA001-AC4F-418D-AE19-62706E023703}">
                    <ahyp:hlinkClr xmlns:ahyp="http://schemas.microsoft.com/office/drawing/2018/hyperlinkcolor" val="tx"/>
                  </a:ext>
                </a:extLst>
              </a:hlinkClick>
            </a:rPr>
            <a:t>MillerLori@saccounty.gov</a:t>
          </a:r>
          <a:r>
            <a:rPr lang="it-IT" dirty="0"/>
            <a:t> </a:t>
          </a:r>
          <a:endParaRPr lang="en-US" dirty="0"/>
        </a:p>
      </dgm:t>
    </dgm:pt>
    <dgm:pt modelId="{3933E3D5-9F4B-4E80-9754-E57CEC0A6256}" type="parTrans" cxnId="{04E8DCBA-E2A9-4413-91AC-9B35065AD978}">
      <dgm:prSet/>
      <dgm:spPr/>
      <dgm:t>
        <a:bodyPr/>
        <a:lstStyle/>
        <a:p>
          <a:endParaRPr lang="en-US"/>
        </a:p>
      </dgm:t>
    </dgm:pt>
    <dgm:pt modelId="{EC7162F3-4240-4AC3-9FB1-C5834A89BA33}" type="sibTrans" cxnId="{04E8DCBA-E2A9-4413-91AC-9B35065AD978}">
      <dgm:prSet/>
      <dgm:spPr/>
      <dgm:t>
        <a:bodyPr/>
        <a:lstStyle/>
        <a:p>
          <a:endParaRPr lang="en-US"/>
        </a:p>
      </dgm:t>
    </dgm:pt>
    <dgm:pt modelId="{CA78E207-7871-489A-BE0F-A2B076EE21B7}">
      <dgm:prSet/>
      <dgm:spPr/>
      <dgm:t>
        <a:bodyPr/>
        <a:lstStyle/>
        <a:p>
          <a:r>
            <a:rPr lang="en-US" dirty="0"/>
            <a:t>(888) 881-4881</a:t>
          </a:r>
        </a:p>
      </dgm:t>
    </dgm:pt>
    <dgm:pt modelId="{470AE48D-440D-4737-A79F-5DAEC6F2AAE1}" type="parTrans" cxnId="{735BF78A-B3A1-4D86-BC0B-0B1172423DEF}">
      <dgm:prSet/>
      <dgm:spPr/>
      <dgm:t>
        <a:bodyPr/>
        <a:lstStyle/>
        <a:p>
          <a:endParaRPr lang="en-US"/>
        </a:p>
      </dgm:t>
    </dgm:pt>
    <dgm:pt modelId="{B16550AB-926C-4917-B0B8-77DBCA05F299}" type="sibTrans" cxnId="{735BF78A-B3A1-4D86-BC0B-0B1172423DEF}">
      <dgm:prSet/>
      <dgm:spPr/>
      <dgm:t>
        <a:bodyPr/>
        <a:lstStyle/>
        <a:p>
          <a:endParaRPr lang="en-US"/>
        </a:p>
      </dgm:t>
    </dgm:pt>
    <dgm:pt modelId="{3D6BC64A-FC76-4631-9D28-3D33C238359D}">
      <dgm:prSet/>
      <dgm:spPr/>
      <dgm:t>
        <a:bodyPr/>
        <a:lstStyle/>
        <a:p>
          <a:r>
            <a:rPr lang="en-US" dirty="0">
              <a:hlinkClick xmlns:r="http://schemas.openxmlformats.org/officeDocument/2006/relationships" r:id="rId2"/>
            </a:rPr>
            <a:t>RossTo@saccounty.gov</a:t>
          </a:r>
          <a:endParaRPr lang="en-US" dirty="0"/>
        </a:p>
      </dgm:t>
    </dgm:pt>
    <dgm:pt modelId="{FE72BE06-ACD1-4C53-B9CD-89D3E4D8CA9A}" type="parTrans" cxnId="{0273F2C2-58BE-452E-85AB-0FCA3BC85183}">
      <dgm:prSet/>
      <dgm:spPr/>
      <dgm:t>
        <a:bodyPr/>
        <a:lstStyle/>
        <a:p>
          <a:endParaRPr lang="en-US"/>
        </a:p>
      </dgm:t>
    </dgm:pt>
    <dgm:pt modelId="{228CD208-76D1-4216-9F5C-FC98F4535C44}" type="sibTrans" cxnId="{0273F2C2-58BE-452E-85AB-0FCA3BC85183}">
      <dgm:prSet/>
      <dgm:spPr/>
      <dgm:t>
        <a:bodyPr/>
        <a:lstStyle/>
        <a:p>
          <a:endParaRPr lang="en-US"/>
        </a:p>
      </dgm:t>
    </dgm:pt>
    <dgm:pt modelId="{2EEC4C08-8756-4827-B0C2-CB8DC20E0B25}">
      <dgm:prSet/>
      <dgm:spPr/>
      <dgm:t>
        <a:bodyPr/>
        <a:lstStyle/>
        <a:p>
          <a:endParaRPr lang="en-US" dirty="0"/>
        </a:p>
      </dgm:t>
    </dgm:pt>
    <dgm:pt modelId="{5B1D802C-AD9D-4ABA-AD8F-F71D3E97C5D6}" type="parTrans" cxnId="{1E6A87B4-CEE3-4DD7-95C4-DE187D7F47F3}">
      <dgm:prSet/>
      <dgm:spPr/>
      <dgm:t>
        <a:bodyPr/>
        <a:lstStyle/>
        <a:p>
          <a:endParaRPr lang="en-US"/>
        </a:p>
      </dgm:t>
    </dgm:pt>
    <dgm:pt modelId="{39FA016C-CAA5-48E2-9844-55BF86463818}" type="sibTrans" cxnId="{1E6A87B4-CEE3-4DD7-95C4-DE187D7F47F3}">
      <dgm:prSet/>
      <dgm:spPr/>
      <dgm:t>
        <a:bodyPr/>
        <a:lstStyle/>
        <a:p>
          <a:endParaRPr lang="en-US"/>
        </a:p>
      </dgm:t>
    </dgm:pt>
    <dgm:pt modelId="{231F98F0-E0BF-4446-8DA3-D4E84D3A19AA}">
      <dgm:prSet/>
      <dgm:spPr/>
      <dgm:t>
        <a:bodyPr/>
        <a:lstStyle/>
        <a:p>
          <a:endParaRPr lang="en-US" dirty="0"/>
        </a:p>
      </dgm:t>
    </dgm:pt>
    <dgm:pt modelId="{C73B3D15-AA81-40EE-BEE7-279F688F65BE}" type="parTrans" cxnId="{438F7234-7ADA-4A64-8DB5-42A6C487C87B}">
      <dgm:prSet/>
      <dgm:spPr/>
      <dgm:t>
        <a:bodyPr/>
        <a:lstStyle/>
        <a:p>
          <a:endParaRPr lang="en-US"/>
        </a:p>
      </dgm:t>
    </dgm:pt>
    <dgm:pt modelId="{EA339615-CF9F-45A0-A567-DA0D30CDF284}" type="sibTrans" cxnId="{438F7234-7ADA-4A64-8DB5-42A6C487C87B}">
      <dgm:prSet/>
      <dgm:spPr/>
      <dgm:t>
        <a:bodyPr/>
        <a:lstStyle/>
        <a:p>
          <a:endParaRPr lang="en-US"/>
        </a:p>
      </dgm:t>
    </dgm:pt>
    <dgm:pt modelId="{853F2A15-384E-4BE4-A969-031FDB2D3852}" type="pres">
      <dgm:prSet presAssocID="{ED733DC3-9AF6-4A42-A4B1-C143675793BC}" presName="linear" presStyleCnt="0">
        <dgm:presLayoutVars>
          <dgm:animLvl val="lvl"/>
          <dgm:resizeHandles val="exact"/>
        </dgm:presLayoutVars>
      </dgm:prSet>
      <dgm:spPr/>
    </dgm:pt>
    <dgm:pt modelId="{FF495E77-32F1-45FD-9007-8F697AFF0012}" type="pres">
      <dgm:prSet presAssocID="{0EEF94B2-3C7F-4F5B-9A5C-879F7DBE8A47}" presName="parentText" presStyleLbl="node1" presStyleIdx="0" presStyleCnt="3">
        <dgm:presLayoutVars>
          <dgm:chMax val="0"/>
          <dgm:bulletEnabled val="1"/>
        </dgm:presLayoutVars>
      </dgm:prSet>
      <dgm:spPr/>
    </dgm:pt>
    <dgm:pt modelId="{C16C69EF-6FB6-42A2-8961-8C89068DA430}" type="pres">
      <dgm:prSet presAssocID="{0EEF94B2-3C7F-4F5B-9A5C-879F7DBE8A47}" presName="childText" presStyleLbl="revTx" presStyleIdx="0" presStyleCnt="3">
        <dgm:presLayoutVars>
          <dgm:bulletEnabled val="1"/>
        </dgm:presLayoutVars>
      </dgm:prSet>
      <dgm:spPr/>
    </dgm:pt>
    <dgm:pt modelId="{84E1CCF6-BA11-4820-A434-E4EA82A2347A}" type="pres">
      <dgm:prSet presAssocID="{CC3AD64A-4375-4DC6-A58A-46F26E30D6B1}" presName="parentText" presStyleLbl="node1" presStyleIdx="1" presStyleCnt="3">
        <dgm:presLayoutVars>
          <dgm:chMax val="0"/>
          <dgm:bulletEnabled val="1"/>
        </dgm:presLayoutVars>
      </dgm:prSet>
      <dgm:spPr/>
    </dgm:pt>
    <dgm:pt modelId="{E638FB8C-62CF-4281-B484-A3A7321E9A8D}" type="pres">
      <dgm:prSet presAssocID="{CC3AD64A-4375-4DC6-A58A-46F26E30D6B1}" presName="childText" presStyleLbl="revTx" presStyleIdx="1" presStyleCnt="3">
        <dgm:presLayoutVars>
          <dgm:bulletEnabled val="1"/>
        </dgm:presLayoutVars>
      </dgm:prSet>
      <dgm:spPr/>
    </dgm:pt>
    <dgm:pt modelId="{9B27244C-B2A0-446C-83DF-2124F785B968}" type="pres">
      <dgm:prSet presAssocID="{B472A76E-5B73-47AD-BA2D-F65D0EB14E6F}" presName="parentText" presStyleLbl="node1" presStyleIdx="2" presStyleCnt="3">
        <dgm:presLayoutVars>
          <dgm:chMax val="0"/>
          <dgm:bulletEnabled val="1"/>
        </dgm:presLayoutVars>
      </dgm:prSet>
      <dgm:spPr/>
    </dgm:pt>
    <dgm:pt modelId="{0402AE6E-0F79-48AA-AF27-F083C2BA0FCA}" type="pres">
      <dgm:prSet presAssocID="{B472A76E-5B73-47AD-BA2D-F65D0EB14E6F}" presName="childText" presStyleLbl="revTx" presStyleIdx="2" presStyleCnt="3">
        <dgm:presLayoutVars>
          <dgm:bulletEnabled val="1"/>
        </dgm:presLayoutVars>
      </dgm:prSet>
      <dgm:spPr/>
    </dgm:pt>
  </dgm:ptLst>
  <dgm:cxnLst>
    <dgm:cxn modelId="{E1877D2C-F33F-4DA6-A309-4D7042DA2326}" srcId="{B472A76E-5B73-47AD-BA2D-F65D0EB14E6F}" destId="{60D54114-AF28-42B9-A066-8165EF896F29}" srcOrd="0" destOrd="0" parTransId="{780A16F5-8B01-4E07-BBFF-9BBAB76F9220}" sibTransId="{8EE5E891-1354-47C5-B0F6-ACAEA47936F4}"/>
    <dgm:cxn modelId="{AE4E0530-8B2C-493D-AE65-580E8AA7C2BE}" type="presOf" srcId="{8856646B-192F-4016-AFE9-F589EAB3F239}" destId="{E638FB8C-62CF-4281-B484-A3A7321E9A8D}" srcOrd="0" destOrd="0" presId="urn:microsoft.com/office/officeart/2005/8/layout/vList2"/>
    <dgm:cxn modelId="{94B02D32-53C8-42EE-A5B6-3764399DD7D2}" type="presOf" srcId="{2EEC4C08-8756-4827-B0C2-CB8DC20E0B25}" destId="{C16C69EF-6FB6-42A2-8961-8C89068DA430}" srcOrd="0" destOrd="2" presId="urn:microsoft.com/office/officeart/2005/8/layout/vList2"/>
    <dgm:cxn modelId="{438F7234-7ADA-4A64-8DB5-42A6C487C87B}" srcId="{CC3AD64A-4375-4DC6-A58A-46F26E30D6B1}" destId="{231F98F0-E0BF-4446-8DA3-D4E84D3A19AA}" srcOrd="2" destOrd="0" parTransId="{C73B3D15-AA81-40EE-BEE7-279F688F65BE}" sibTransId="{EA339615-CF9F-45A0-A567-DA0D30CDF284}"/>
    <dgm:cxn modelId="{17EE3F3B-A2DB-46B4-87F0-3A8DCFB8569B}" srcId="{ED733DC3-9AF6-4A42-A4B1-C143675793BC}" destId="{B472A76E-5B73-47AD-BA2D-F65D0EB14E6F}" srcOrd="2" destOrd="0" parTransId="{CF348C77-C507-4A57-A4CA-538B0C2BCDFA}" sibTransId="{FBDE15A6-F207-43E2-8AF9-49DE8B3EBBEF}"/>
    <dgm:cxn modelId="{365DA83D-3EBA-4BAC-BC5D-9CC1686D50E3}" type="presOf" srcId="{ED733DC3-9AF6-4A42-A4B1-C143675793BC}" destId="{853F2A15-384E-4BE4-A969-031FDB2D3852}" srcOrd="0" destOrd="0" presId="urn:microsoft.com/office/officeart/2005/8/layout/vList2"/>
    <dgm:cxn modelId="{5DCB0D62-6073-47C8-AB2A-A37C8B570E91}" type="presOf" srcId="{CA78E207-7871-489A-BE0F-A2B076EE21B7}" destId="{C16C69EF-6FB6-42A2-8961-8C89068DA430}" srcOrd="0" destOrd="1" presId="urn:microsoft.com/office/officeart/2005/8/layout/vList2"/>
    <dgm:cxn modelId="{FA632566-8AB5-4E45-8AA5-CBC88A17649A}" type="presOf" srcId="{60D54114-AF28-42B9-A066-8165EF896F29}" destId="{0402AE6E-0F79-48AA-AF27-F083C2BA0FCA}" srcOrd="0" destOrd="0" presId="urn:microsoft.com/office/officeart/2005/8/layout/vList2"/>
    <dgm:cxn modelId="{ADB89F69-4538-46CE-92A0-21ED4A3B5D6E}" srcId="{ED733DC3-9AF6-4A42-A4B1-C143675793BC}" destId="{0EEF94B2-3C7F-4F5B-9A5C-879F7DBE8A47}" srcOrd="0" destOrd="0" parTransId="{F784F447-C9BF-4427-9904-1FD14ABC485D}" sibTransId="{F3FED985-80FB-43AC-B8C1-4A434EC453E7}"/>
    <dgm:cxn modelId="{03252870-F372-405D-9061-E2DE93469B27}" type="presOf" srcId="{231F98F0-E0BF-4446-8DA3-D4E84D3A19AA}" destId="{E638FB8C-62CF-4281-B484-A3A7321E9A8D}" srcOrd="0" destOrd="2" presId="urn:microsoft.com/office/officeart/2005/8/layout/vList2"/>
    <dgm:cxn modelId="{396D0251-6957-43D3-96A9-7D960F8F9C21}" type="presOf" srcId="{0EEF94B2-3C7F-4F5B-9A5C-879F7DBE8A47}" destId="{FF495E77-32F1-45FD-9007-8F697AFF0012}" srcOrd="0" destOrd="0" presId="urn:microsoft.com/office/officeart/2005/8/layout/vList2"/>
    <dgm:cxn modelId="{46CF7180-30D8-4BDD-8C6D-6120F3B8EE81}" srcId="{CC3AD64A-4375-4DC6-A58A-46F26E30D6B1}" destId="{8856646B-192F-4016-AFE9-F589EAB3F239}" srcOrd="0" destOrd="0" parTransId="{0B6E1B68-7C45-4F8D-9D02-8A7986EE3068}" sibTransId="{1F688120-A8DE-4EB4-84DF-C68711166EE9}"/>
    <dgm:cxn modelId="{735BF78A-B3A1-4D86-BC0B-0B1172423DEF}" srcId="{0EEF94B2-3C7F-4F5B-9A5C-879F7DBE8A47}" destId="{CA78E207-7871-489A-BE0F-A2B076EE21B7}" srcOrd="1" destOrd="0" parTransId="{470AE48D-440D-4737-A79F-5DAEC6F2AAE1}" sibTransId="{B16550AB-926C-4917-B0B8-77DBCA05F299}"/>
    <dgm:cxn modelId="{D5AA9793-873C-4DEE-AC28-7E492FF68655}" type="presOf" srcId="{B472A76E-5B73-47AD-BA2D-F65D0EB14E6F}" destId="{9B27244C-B2A0-446C-83DF-2124F785B968}" srcOrd="0" destOrd="0" presId="urn:microsoft.com/office/officeart/2005/8/layout/vList2"/>
    <dgm:cxn modelId="{2C457FA0-AD9A-41C2-948E-03585C07B74D}" srcId="{ED733DC3-9AF6-4A42-A4B1-C143675793BC}" destId="{CC3AD64A-4375-4DC6-A58A-46F26E30D6B1}" srcOrd="1" destOrd="0" parTransId="{6B4BDC85-6AE4-47A8-8926-AD1E417EF609}" sibTransId="{4DF53D79-66E2-44EC-9BDC-0D70E1E98CD4}"/>
    <dgm:cxn modelId="{1E6A87B4-CEE3-4DD7-95C4-DE187D7F47F3}" srcId="{0EEF94B2-3C7F-4F5B-9A5C-879F7DBE8A47}" destId="{2EEC4C08-8756-4827-B0C2-CB8DC20E0B25}" srcOrd="2" destOrd="0" parTransId="{5B1D802C-AD9D-4ABA-AD8F-F71D3E97C5D6}" sibTransId="{39FA016C-CAA5-48E2-9844-55BF86463818}"/>
    <dgm:cxn modelId="{04E8DCBA-E2A9-4413-91AC-9B35065AD978}" srcId="{B472A76E-5B73-47AD-BA2D-F65D0EB14E6F}" destId="{FBEE3CE6-8415-487F-89AC-D79166916107}" srcOrd="1" destOrd="0" parTransId="{3933E3D5-9F4B-4E80-9754-E57CEC0A6256}" sibTransId="{EC7162F3-4240-4AC3-9FB1-C5834A89BA33}"/>
    <dgm:cxn modelId="{7AD253BC-3F48-40D8-B495-00A57717FD35}" srcId="{0EEF94B2-3C7F-4F5B-9A5C-879F7DBE8A47}" destId="{6E25D772-D6EB-40A7-B8AC-2D92B1AE0992}" srcOrd="0" destOrd="0" parTransId="{5130E9CC-77DB-4C03-A407-4794C6E29B9D}" sibTransId="{D6B96C28-51B7-4C5B-AE7F-9663B620365C}"/>
    <dgm:cxn modelId="{0273F2C2-58BE-452E-85AB-0FCA3BC85183}" srcId="{CC3AD64A-4375-4DC6-A58A-46F26E30D6B1}" destId="{3D6BC64A-FC76-4631-9D28-3D33C238359D}" srcOrd="1" destOrd="0" parTransId="{FE72BE06-ACD1-4C53-B9CD-89D3E4D8CA9A}" sibTransId="{228CD208-76D1-4216-9F5C-FC98F4535C44}"/>
    <dgm:cxn modelId="{DB9629CE-AF8A-4247-B4B8-F18EA4CA736F}" type="presOf" srcId="{CC3AD64A-4375-4DC6-A58A-46F26E30D6B1}" destId="{84E1CCF6-BA11-4820-A434-E4EA82A2347A}" srcOrd="0" destOrd="0" presId="urn:microsoft.com/office/officeart/2005/8/layout/vList2"/>
    <dgm:cxn modelId="{5084E1D9-1389-45AC-9867-9650A99BC781}" type="presOf" srcId="{6E25D772-D6EB-40A7-B8AC-2D92B1AE0992}" destId="{C16C69EF-6FB6-42A2-8961-8C89068DA430}" srcOrd="0" destOrd="0" presId="urn:microsoft.com/office/officeart/2005/8/layout/vList2"/>
    <dgm:cxn modelId="{2BC18AE6-D8BD-4D72-A0B4-F1F37D6FEDE3}" type="presOf" srcId="{3D6BC64A-FC76-4631-9D28-3D33C238359D}" destId="{E638FB8C-62CF-4281-B484-A3A7321E9A8D}" srcOrd="0" destOrd="1" presId="urn:microsoft.com/office/officeart/2005/8/layout/vList2"/>
    <dgm:cxn modelId="{32AB55F1-20B6-458A-B4D0-E7669394B71D}" type="presOf" srcId="{FBEE3CE6-8415-487F-89AC-D79166916107}" destId="{0402AE6E-0F79-48AA-AF27-F083C2BA0FCA}" srcOrd="0" destOrd="1" presId="urn:microsoft.com/office/officeart/2005/8/layout/vList2"/>
    <dgm:cxn modelId="{40B5DFAA-6E30-4911-9902-CCB93BAF7837}" type="presParOf" srcId="{853F2A15-384E-4BE4-A969-031FDB2D3852}" destId="{FF495E77-32F1-45FD-9007-8F697AFF0012}" srcOrd="0" destOrd="0" presId="urn:microsoft.com/office/officeart/2005/8/layout/vList2"/>
    <dgm:cxn modelId="{78EF2724-08A8-4C84-8DC9-9DDCEDA5E989}" type="presParOf" srcId="{853F2A15-384E-4BE4-A969-031FDB2D3852}" destId="{C16C69EF-6FB6-42A2-8961-8C89068DA430}" srcOrd="1" destOrd="0" presId="urn:microsoft.com/office/officeart/2005/8/layout/vList2"/>
    <dgm:cxn modelId="{6C748E95-8D00-4809-AD1A-AA115933518F}" type="presParOf" srcId="{853F2A15-384E-4BE4-A969-031FDB2D3852}" destId="{84E1CCF6-BA11-4820-A434-E4EA82A2347A}" srcOrd="2" destOrd="0" presId="urn:microsoft.com/office/officeart/2005/8/layout/vList2"/>
    <dgm:cxn modelId="{2F7913EB-3193-4BA9-A31D-8F86E2735D85}" type="presParOf" srcId="{853F2A15-384E-4BE4-A969-031FDB2D3852}" destId="{E638FB8C-62CF-4281-B484-A3A7321E9A8D}" srcOrd="3" destOrd="0" presId="urn:microsoft.com/office/officeart/2005/8/layout/vList2"/>
    <dgm:cxn modelId="{19016056-CB0A-445E-88EC-F9AF720699D9}" type="presParOf" srcId="{853F2A15-384E-4BE4-A969-031FDB2D3852}" destId="{9B27244C-B2A0-446C-83DF-2124F785B968}" srcOrd="4" destOrd="0" presId="urn:microsoft.com/office/officeart/2005/8/layout/vList2"/>
    <dgm:cxn modelId="{886389FC-5050-4FDD-B596-9932076FAB4E}" type="presParOf" srcId="{853F2A15-384E-4BE4-A969-031FDB2D3852}" destId="{0402AE6E-0F79-48AA-AF27-F083C2BA0FC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36498-A063-4BB7-BF1B-75186C7F564F}">
      <dsp:nvSpPr>
        <dsp:cNvPr id="0" name=""/>
        <dsp:cNvSpPr/>
      </dsp:nvSpPr>
      <dsp:spPr>
        <a:xfrm>
          <a:off x="456213" y="3423"/>
          <a:ext cx="1558152" cy="934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Equal Access for</a:t>
          </a:r>
        </a:p>
        <a:p>
          <a:pPr marL="0" lvl="0" indent="0" algn="ctr" defTabSz="533400">
            <a:lnSpc>
              <a:spcPct val="90000"/>
            </a:lnSpc>
            <a:spcBef>
              <a:spcPct val="0"/>
            </a:spcBef>
            <a:spcAft>
              <a:spcPct val="35000"/>
            </a:spcAft>
            <a:buNone/>
          </a:pPr>
          <a:r>
            <a:rPr lang="en-US" sz="1200" kern="1200" dirty="0"/>
            <a:t>Diverse Populations</a:t>
          </a:r>
        </a:p>
      </dsp:txBody>
      <dsp:txXfrm>
        <a:off x="456213" y="3423"/>
        <a:ext cx="1558152" cy="934891"/>
      </dsp:txXfrm>
    </dsp:sp>
    <dsp:sp modelId="{7305B844-70AD-4272-AFB5-DB90D694C920}">
      <dsp:nvSpPr>
        <dsp:cNvPr id="0" name=""/>
        <dsp:cNvSpPr/>
      </dsp:nvSpPr>
      <dsp:spPr>
        <a:xfrm>
          <a:off x="2170181" y="3423"/>
          <a:ext cx="1558152" cy="934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Respect, Compassion, Integrity</a:t>
          </a:r>
        </a:p>
      </dsp:txBody>
      <dsp:txXfrm>
        <a:off x="2170181" y="3423"/>
        <a:ext cx="1558152" cy="934891"/>
      </dsp:txXfrm>
    </dsp:sp>
    <dsp:sp modelId="{2FE9C166-8F8B-4BFC-811F-5581ADB60525}">
      <dsp:nvSpPr>
        <dsp:cNvPr id="0" name=""/>
        <dsp:cNvSpPr/>
      </dsp:nvSpPr>
      <dsp:spPr>
        <a:xfrm>
          <a:off x="3884149" y="3423"/>
          <a:ext cx="1558152" cy="934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Client and/or Family Driven Service System</a:t>
          </a:r>
        </a:p>
      </dsp:txBody>
      <dsp:txXfrm>
        <a:off x="3884149" y="3423"/>
        <a:ext cx="1558152" cy="934891"/>
      </dsp:txXfrm>
    </dsp:sp>
    <dsp:sp modelId="{8A2D2AEB-E010-4777-9134-EC1BA994E9FD}">
      <dsp:nvSpPr>
        <dsp:cNvPr id="0" name=""/>
        <dsp:cNvSpPr/>
      </dsp:nvSpPr>
      <dsp:spPr>
        <a:xfrm>
          <a:off x="456213" y="1094130"/>
          <a:ext cx="1558152" cy="934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Prevention and</a:t>
          </a:r>
        </a:p>
        <a:p>
          <a:pPr marL="0" lvl="0" indent="0" algn="ctr" defTabSz="533400">
            <a:lnSpc>
              <a:spcPct val="90000"/>
            </a:lnSpc>
            <a:spcBef>
              <a:spcPct val="0"/>
            </a:spcBef>
            <a:spcAft>
              <a:spcPct val="35000"/>
            </a:spcAft>
            <a:buNone/>
          </a:pPr>
          <a:r>
            <a:rPr lang="en-US" sz="1200" kern="1200" dirty="0"/>
            <a:t>Early Intervention</a:t>
          </a:r>
        </a:p>
      </dsp:txBody>
      <dsp:txXfrm>
        <a:off x="456213" y="1094130"/>
        <a:ext cx="1558152" cy="934891"/>
      </dsp:txXfrm>
    </dsp:sp>
    <dsp:sp modelId="{AFC60D8A-2035-4D25-84EC-8E40163572A2}">
      <dsp:nvSpPr>
        <dsp:cNvPr id="0" name=""/>
        <dsp:cNvSpPr/>
      </dsp:nvSpPr>
      <dsp:spPr>
        <a:xfrm>
          <a:off x="2170181" y="1094130"/>
          <a:ext cx="1558152" cy="934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Culturally Competent, Adaptive, Responsive and Meaningful</a:t>
          </a:r>
        </a:p>
      </dsp:txBody>
      <dsp:txXfrm>
        <a:off x="2170181" y="1094130"/>
        <a:ext cx="1558152" cy="934891"/>
      </dsp:txXfrm>
    </dsp:sp>
    <dsp:sp modelId="{1DA258F5-FC5D-4DBB-9DCB-03A999E8C628}">
      <dsp:nvSpPr>
        <dsp:cNvPr id="0" name=""/>
        <dsp:cNvSpPr/>
      </dsp:nvSpPr>
      <dsp:spPr>
        <a:xfrm>
          <a:off x="3884149" y="1094130"/>
          <a:ext cx="1558152" cy="934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Full Community Integration and Collaboration</a:t>
          </a:r>
        </a:p>
      </dsp:txBody>
      <dsp:txXfrm>
        <a:off x="3884149" y="1094130"/>
        <a:ext cx="1558152" cy="934891"/>
      </dsp:txXfrm>
    </dsp:sp>
    <dsp:sp modelId="{63366B8D-B295-4CA6-8B79-DA1D3850E5B6}">
      <dsp:nvSpPr>
        <dsp:cNvPr id="0" name=""/>
        <dsp:cNvSpPr/>
      </dsp:nvSpPr>
      <dsp:spPr>
        <a:xfrm>
          <a:off x="456213" y="2184837"/>
          <a:ext cx="1558152" cy="934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Coordinated Near Home and in Natural Settings</a:t>
          </a:r>
        </a:p>
      </dsp:txBody>
      <dsp:txXfrm>
        <a:off x="456213" y="2184837"/>
        <a:ext cx="1558152" cy="934891"/>
      </dsp:txXfrm>
    </dsp:sp>
    <dsp:sp modelId="{D28FD1F2-EC38-4018-A3E0-305E0FD85619}">
      <dsp:nvSpPr>
        <dsp:cNvPr id="0" name=""/>
        <dsp:cNvSpPr/>
      </dsp:nvSpPr>
      <dsp:spPr>
        <a:xfrm>
          <a:off x="2170181" y="2184837"/>
          <a:ext cx="1558152" cy="934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Strength-Based Integrated and Evidence-Based Practices</a:t>
          </a:r>
        </a:p>
      </dsp:txBody>
      <dsp:txXfrm>
        <a:off x="2170181" y="2184837"/>
        <a:ext cx="1558152" cy="934891"/>
      </dsp:txXfrm>
    </dsp:sp>
    <dsp:sp modelId="{1775340E-450A-4DBB-B81D-789C8C102286}">
      <dsp:nvSpPr>
        <dsp:cNvPr id="0" name=""/>
        <dsp:cNvSpPr/>
      </dsp:nvSpPr>
      <dsp:spPr>
        <a:xfrm>
          <a:off x="3884149" y="2184837"/>
          <a:ext cx="1558152" cy="934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Innovative and Outcome-Driven Practices and Systems</a:t>
          </a:r>
        </a:p>
      </dsp:txBody>
      <dsp:txXfrm>
        <a:off x="3884149" y="2184837"/>
        <a:ext cx="1558152" cy="934891"/>
      </dsp:txXfrm>
    </dsp:sp>
    <dsp:sp modelId="{B9422155-EB5C-4011-84B0-A73F135115D2}">
      <dsp:nvSpPr>
        <dsp:cNvPr id="0" name=""/>
        <dsp:cNvSpPr/>
      </dsp:nvSpPr>
      <dsp:spPr>
        <a:xfrm>
          <a:off x="2170181" y="3275544"/>
          <a:ext cx="1558152" cy="9348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Wellness, Recovery, and Resilience Focus</a:t>
          </a:r>
        </a:p>
      </dsp:txBody>
      <dsp:txXfrm>
        <a:off x="2170181" y="3275544"/>
        <a:ext cx="1558152" cy="934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06186-24A3-4228-8726-055E8EB987FA}">
      <dsp:nvSpPr>
        <dsp:cNvPr id="0" name=""/>
        <dsp:cNvSpPr/>
      </dsp:nvSpPr>
      <dsp:spPr>
        <a:xfrm>
          <a:off x="1980380" y="625714"/>
          <a:ext cx="4167238" cy="416723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AC7E21-0E4B-48F4-82F1-A072ADD5F14E}">
      <dsp:nvSpPr>
        <dsp:cNvPr id="0" name=""/>
        <dsp:cNvSpPr/>
      </dsp:nvSpPr>
      <dsp:spPr>
        <a:xfrm>
          <a:off x="1980380" y="625714"/>
          <a:ext cx="4167238" cy="416723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73BADB-3FF0-44AB-8115-D0C587E6BFBE}">
      <dsp:nvSpPr>
        <dsp:cNvPr id="0" name=""/>
        <dsp:cNvSpPr/>
      </dsp:nvSpPr>
      <dsp:spPr>
        <a:xfrm>
          <a:off x="1980380" y="625714"/>
          <a:ext cx="4167238" cy="416723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B53408-622A-4B43-B427-2C0EB0D7EF63}">
      <dsp:nvSpPr>
        <dsp:cNvPr id="0" name=""/>
        <dsp:cNvSpPr/>
      </dsp:nvSpPr>
      <dsp:spPr>
        <a:xfrm>
          <a:off x="1980380" y="625714"/>
          <a:ext cx="4167238" cy="416723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4E7555-72AC-4D01-BD62-9BF8592EED37}">
      <dsp:nvSpPr>
        <dsp:cNvPr id="0" name=""/>
        <dsp:cNvSpPr/>
      </dsp:nvSpPr>
      <dsp:spPr>
        <a:xfrm>
          <a:off x="3104554" y="1749888"/>
          <a:ext cx="1918890" cy="1918890"/>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sz="5100" kern="1200" dirty="0"/>
            <a:t>BHS</a:t>
          </a:r>
        </a:p>
      </dsp:txBody>
      <dsp:txXfrm>
        <a:off x="3385569" y="2030903"/>
        <a:ext cx="1356860" cy="1356860"/>
      </dsp:txXfrm>
    </dsp:sp>
    <dsp:sp modelId="{033FD812-0046-4823-A0A6-FAFC8B3BF40C}">
      <dsp:nvSpPr>
        <dsp:cNvPr id="0" name=""/>
        <dsp:cNvSpPr/>
      </dsp:nvSpPr>
      <dsp:spPr>
        <a:xfrm>
          <a:off x="3392388" y="2458"/>
          <a:ext cx="1343223" cy="134322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3589098" y="199168"/>
        <a:ext cx="949803" cy="949803"/>
      </dsp:txXfrm>
    </dsp:sp>
    <dsp:sp modelId="{5AF2E102-C923-4CCA-A79F-B0F91F0CAF58}">
      <dsp:nvSpPr>
        <dsp:cNvPr id="0" name=""/>
        <dsp:cNvSpPr/>
      </dsp:nvSpPr>
      <dsp:spPr>
        <a:xfrm>
          <a:off x="5427651" y="2037721"/>
          <a:ext cx="1343223" cy="134322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5624361" y="2234431"/>
        <a:ext cx="949803" cy="949803"/>
      </dsp:txXfrm>
    </dsp:sp>
    <dsp:sp modelId="{23386C12-1E6C-4C04-9A83-CB790DF21443}">
      <dsp:nvSpPr>
        <dsp:cNvPr id="0" name=""/>
        <dsp:cNvSpPr/>
      </dsp:nvSpPr>
      <dsp:spPr>
        <a:xfrm>
          <a:off x="3392388" y="4072985"/>
          <a:ext cx="1343223" cy="134322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3589098" y="4269695"/>
        <a:ext cx="949803" cy="949803"/>
      </dsp:txXfrm>
    </dsp:sp>
    <dsp:sp modelId="{45203B11-EDD7-458C-82F3-40CABE85CF5E}">
      <dsp:nvSpPr>
        <dsp:cNvPr id="0" name=""/>
        <dsp:cNvSpPr/>
      </dsp:nvSpPr>
      <dsp:spPr>
        <a:xfrm>
          <a:off x="1357124" y="2037721"/>
          <a:ext cx="1343223" cy="134322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553834" y="2234431"/>
        <a:ext cx="949803" cy="949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0CC94-4A42-4281-AB2E-E045F7F8A3E4}">
      <dsp:nvSpPr>
        <dsp:cNvPr id="0" name=""/>
        <dsp:cNvSpPr/>
      </dsp:nvSpPr>
      <dsp:spPr>
        <a:xfrm>
          <a:off x="0" y="1647"/>
          <a:ext cx="4588780" cy="70212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2D65C444-69CE-46E2-A7DE-752E8E8DC34F}">
      <dsp:nvSpPr>
        <dsp:cNvPr id="0" name=""/>
        <dsp:cNvSpPr/>
      </dsp:nvSpPr>
      <dsp:spPr>
        <a:xfrm>
          <a:off x="212392" y="159625"/>
          <a:ext cx="386168" cy="38616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4DD82-D27F-43EE-9318-AD4EC3F4B720}">
      <dsp:nvSpPr>
        <dsp:cNvPr id="0" name=""/>
        <dsp:cNvSpPr/>
      </dsp:nvSpPr>
      <dsp:spPr>
        <a:xfrm>
          <a:off x="810954" y="1647"/>
          <a:ext cx="3777825" cy="70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08" tIns="74308" rIns="74308" bIns="74308" numCol="1" spcCol="1270" anchor="ctr" anchorCtr="0">
          <a:noAutofit/>
        </a:bodyPr>
        <a:lstStyle/>
        <a:p>
          <a:pPr marL="0" lvl="0" indent="0" algn="l" defTabSz="755650">
            <a:lnSpc>
              <a:spcPct val="100000"/>
            </a:lnSpc>
            <a:spcBef>
              <a:spcPct val="0"/>
            </a:spcBef>
            <a:spcAft>
              <a:spcPct val="35000"/>
            </a:spcAft>
            <a:buNone/>
          </a:pPr>
          <a:r>
            <a:rPr lang="en-US" sz="1700" kern="1200" dirty="0"/>
            <a:t>Screening for Mental Health and Substance Use Services</a:t>
          </a:r>
        </a:p>
      </dsp:txBody>
      <dsp:txXfrm>
        <a:off x="810954" y="1647"/>
        <a:ext cx="3777825" cy="702124"/>
      </dsp:txXfrm>
    </dsp:sp>
    <dsp:sp modelId="{88B8842A-0F63-4262-92D2-A9A3DB25ADCD}">
      <dsp:nvSpPr>
        <dsp:cNvPr id="0" name=""/>
        <dsp:cNvSpPr/>
      </dsp:nvSpPr>
      <dsp:spPr>
        <a:xfrm>
          <a:off x="0" y="879303"/>
          <a:ext cx="4588780" cy="70212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3504BAEA-8412-4351-8D42-7575BA100F66}">
      <dsp:nvSpPr>
        <dsp:cNvPr id="0" name=""/>
        <dsp:cNvSpPr/>
      </dsp:nvSpPr>
      <dsp:spPr>
        <a:xfrm>
          <a:off x="212392" y="1037281"/>
          <a:ext cx="386168" cy="38616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CF501-2C00-4798-BD0E-996DDA2842E9}">
      <dsp:nvSpPr>
        <dsp:cNvPr id="0" name=""/>
        <dsp:cNvSpPr/>
      </dsp:nvSpPr>
      <dsp:spPr>
        <a:xfrm>
          <a:off x="810954" y="879303"/>
          <a:ext cx="3777825" cy="70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08" tIns="74308" rIns="74308" bIns="74308" numCol="1" spcCol="1270" anchor="ctr" anchorCtr="0">
          <a:noAutofit/>
        </a:bodyPr>
        <a:lstStyle/>
        <a:p>
          <a:pPr marL="0" lvl="0" indent="0" algn="l" defTabSz="755650">
            <a:lnSpc>
              <a:spcPct val="100000"/>
            </a:lnSpc>
            <a:spcBef>
              <a:spcPct val="0"/>
            </a:spcBef>
            <a:spcAft>
              <a:spcPct val="35000"/>
            </a:spcAft>
            <a:buNone/>
          </a:pPr>
          <a:r>
            <a:rPr lang="en-US" sz="1700" kern="1200" dirty="0"/>
            <a:t>Mental Health and Substance Use Outpatient Treatment</a:t>
          </a:r>
        </a:p>
      </dsp:txBody>
      <dsp:txXfrm>
        <a:off x="810954" y="879303"/>
        <a:ext cx="3777825" cy="702124"/>
      </dsp:txXfrm>
    </dsp:sp>
    <dsp:sp modelId="{D2138BCA-D2AF-4D54-9301-D9205578CF28}">
      <dsp:nvSpPr>
        <dsp:cNvPr id="0" name=""/>
        <dsp:cNvSpPr/>
      </dsp:nvSpPr>
      <dsp:spPr>
        <a:xfrm>
          <a:off x="0" y="1756959"/>
          <a:ext cx="4588780" cy="70212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3F2C4DAF-FCB5-4318-A37C-EA47CC22D607}">
      <dsp:nvSpPr>
        <dsp:cNvPr id="0" name=""/>
        <dsp:cNvSpPr/>
      </dsp:nvSpPr>
      <dsp:spPr>
        <a:xfrm>
          <a:off x="212392" y="1914938"/>
          <a:ext cx="386168" cy="3861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F06F3-954D-4AD6-A1AE-E69D3BEEDD0A}">
      <dsp:nvSpPr>
        <dsp:cNvPr id="0" name=""/>
        <dsp:cNvSpPr/>
      </dsp:nvSpPr>
      <dsp:spPr>
        <a:xfrm>
          <a:off x="810954" y="1756959"/>
          <a:ext cx="3777825" cy="70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08" tIns="74308" rIns="74308" bIns="74308" numCol="1" spcCol="1270" anchor="ctr" anchorCtr="0">
          <a:noAutofit/>
        </a:bodyPr>
        <a:lstStyle/>
        <a:p>
          <a:pPr marL="0" lvl="0" indent="0" algn="l" defTabSz="755650">
            <a:lnSpc>
              <a:spcPct val="100000"/>
            </a:lnSpc>
            <a:spcBef>
              <a:spcPct val="0"/>
            </a:spcBef>
            <a:spcAft>
              <a:spcPct val="35000"/>
            </a:spcAft>
            <a:buNone/>
          </a:pPr>
          <a:r>
            <a:rPr lang="en-US" sz="1700" kern="1200" dirty="0"/>
            <a:t>Residential Treatment</a:t>
          </a:r>
        </a:p>
      </dsp:txBody>
      <dsp:txXfrm>
        <a:off x="810954" y="1756959"/>
        <a:ext cx="3777825" cy="702124"/>
      </dsp:txXfrm>
    </dsp:sp>
    <dsp:sp modelId="{DA5F95C0-A734-4466-83D6-59C28990BBFD}">
      <dsp:nvSpPr>
        <dsp:cNvPr id="0" name=""/>
        <dsp:cNvSpPr/>
      </dsp:nvSpPr>
      <dsp:spPr>
        <a:xfrm>
          <a:off x="0" y="2634616"/>
          <a:ext cx="4588780" cy="70212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CF570781-B01C-41F0-8B6B-E17A38FA7681}">
      <dsp:nvSpPr>
        <dsp:cNvPr id="0" name=""/>
        <dsp:cNvSpPr/>
      </dsp:nvSpPr>
      <dsp:spPr>
        <a:xfrm>
          <a:off x="212392" y="2792594"/>
          <a:ext cx="386168" cy="3861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1D3B7-7FC7-4E3D-A0BB-16762C18391C}">
      <dsp:nvSpPr>
        <dsp:cNvPr id="0" name=""/>
        <dsp:cNvSpPr/>
      </dsp:nvSpPr>
      <dsp:spPr>
        <a:xfrm>
          <a:off x="810954" y="2634616"/>
          <a:ext cx="3777825" cy="70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08" tIns="74308" rIns="74308" bIns="74308" numCol="1" spcCol="1270" anchor="ctr" anchorCtr="0">
          <a:noAutofit/>
        </a:bodyPr>
        <a:lstStyle/>
        <a:p>
          <a:pPr marL="0" lvl="0" indent="0" algn="l" defTabSz="755650">
            <a:lnSpc>
              <a:spcPct val="100000"/>
            </a:lnSpc>
            <a:spcBef>
              <a:spcPct val="0"/>
            </a:spcBef>
            <a:spcAft>
              <a:spcPct val="35000"/>
            </a:spcAft>
            <a:buNone/>
          </a:pPr>
          <a:r>
            <a:rPr lang="en-US" sz="1700" kern="1200" dirty="0"/>
            <a:t>Recovery Residences/Sober Living Environments</a:t>
          </a:r>
        </a:p>
      </dsp:txBody>
      <dsp:txXfrm>
        <a:off x="810954" y="2634616"/>
        <a:ext cx="3777825" cy="702124"/>
      </dsp:txXfrm>
    </dsp:sp>
    <dsp:sp modelId="{8BB140A6-D97C-4CE9-BE1E-89F418B58873}">
      <dsp:nvSpPr>
        <dsp:cNvPr id="0" name=""/>
        <dsp:cNvSpPr/>
      </dsp:nvSpPr>
      <dsp:spPr>
        <a:xfrm>
          <a:off x="0" y="3512272"/>
          <a:ext cx="4588780" cy="70212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48FF8025-B0F5-4980-876B-6D0FF0A9A039}">
      <dsp:nvSpPr>
        <dsp:cNvPr id="0" name=""/>
        <dsp:cNvSpPr/>
      </dsp:nvSpPr>
      <dsp:spPr>
        <a:xfrm>
          <a:off x="212392" y="3670250"/>
          <a:ext cx="386168" cy="38616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2A47F-7C92-450A-BC52-A2B53D08DABB}">
      <dsp:nvSpPr>
        <dsp:cNvPr id="0" name=""/>
        <dsp:cNvSpPr/>
      </dsp:nvSpPr>
      <dsp:spPr>
        <a:xfrm>
          <a:off x="810954" y="3512272"/>
          <a:ext cx="3777825" cy="70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08" tIns="74308" rIns="74308" bIns="74308" numCol="1" spcCol="1270" anchor="ctr" anchorCtr="0">
          <a:noAutofit/>
        </a:bodyPr>
        <a:lstStyle/>
        <a:p>
          <a:pPr marL="0" lvl="0" indent="0" algn="l" defTabSz="755650">
            <a:lnSpc>
              <a:spcPct val="100000"/>
            </a:lnSpc>
            <a:spcBef>
              <a:spcPct val="0"/>
            </a:spcBef>
            <a:spcAft>
              <a:spcPct val="35000"/>
            </a:spcAft>
            <a:buNone/>
          </a:pPr>
          <a:r>
            <a:rPr lang="en-US" sz="1700" kern="1200" dirty="0"/>
            <a:t>Care Coordination</a:t>
          </a:r>
        </a:p>
      </dsp:txBody>
      <dsp:txXfrm>
        <a:off x="810954" y="3512272"/>
        <a:ext cx="3777825" cy="702124"/>
      </dsp:txXfrm>
    </dsp:sp>
    <dsp:sp modelId="{C95675AF-FF8C-4DB2-B794-673B475C0CDA}">
      <dsp:nvSpPr>
        <dsp:cNvPr id="0" name=""/>
        <dsp:cNvSpPr/>
      </dsp:nvSpPr>
      <dsp:spPr>
        <a:xfrm>
          <a:off x="0" y="4389928"/>
          <a:ext cx="4588780" cy="70212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3CCF3755-5EF5-450B-90B6-78197C65CA3C}">
      <dsp:nvSpPr>
        <dsp:cNvPr id="0" name=""/>
        <dsp:cNvSpPr/>
      </dsp:nvSpPr>
      <dsp:spPr>
        <a:xfrm>
          <a:off x="212392" y="4547906"/>
          <a:ext cx="386168" cy="386168"/>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A34A3-DC5B-4913-BFDB-25806739EFF3}">
      <dsp:nvSpPr>
        <dsp:cNvPr id="0" name=""/>
        <dsp:cNvSpPr/>
      </dsp:nvSpPr>
      <dsp:spPr>
        <a:xfrm>
          <a:off x="810954" y="4389928"/>
          <a:ext cx="3777825" cy="70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308" tIns="74308" rIns="74308" bIns="74308" numCol="1" spcCol="1270" anchor="ctr" anchorCtr="0">
          <a:noAutofit/>
        </a:bodyPr>
        <a:lstStyle/>
        <a:p>
          <a:pPr marL="0" lvl="0" indent="0" algn="l" defTabSz="755650">
            <a:lnSpc>
              <a:spcPct val="100000"/>
            </a:lnSpc>
            <a:spcBef>
              <a:spcPct val="0"/>
            </a:spcBef>
            <a:spcAft>
              <a:spcPct val="35000"/>
            </a:spcAft>
            <a:buNone/>
          </a:pPr>
          <a:r>
            <a:rPr lang="en-US" sz="1700" kern="1200" dirty="0"/>
            <a:t>Crisis Intervention</a:t>
          </a:r>
        </a:p>
      </dsp:txBody>
      <dsp:txXfrm>
        <a:off x="810954" y="4389928"/>
        <a:ext cx="3777825" cy="702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6E281-3A2E-4670-BC4B-BB001E10C3ED}">
      <dsp:nvSpPr>
        <dsp:cNvPr id="0" name=""/>
        <dsp:cNvSpPr/>
      </dsp:nvSpPr>
      <dsp:spPr>
        <a:xfrm rot="16200000">
          <a:off x="-705009"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ctr" anchorCtr="0">
          <a:noAutofit/>
        </a:bodyPr>
        <a:lstStyle/>
        <a:p>
          <a:pPr marL="0" lvl="0" indent="0" algn="ctr" defTabSz="711200" rtl="0">
            <a:lnSpc>
              <a:spcPct val="90000"/>
            </a:lnSpc>
            <a:spcBef>
              <a:spcPct val="0"/>
            </a:spcBef>
            <a:spcAft>
              <a:spcPct val="35000"/>
            </a:spcAft>
            <a:buNone/>
          </a:pPr>
          <a:r>
            <a:rPr lang="en-US" sz="1600" b="0" kern="1200" dirty="0">
              <a:latin typeface="Gill Sans MT"/>
            </a:rPr>
            <a:t>Prevention, Education, and Awareness</a:t>
          </a:r>
          <a:endParaRPr lang="en-US" sz="1600" b="0" kern="1200" dirty="0"/>
        </a:p>
      </dsp:txBody>
      <dsp:txXfrm rot="5400000">
        <a:off x="5789" y="562187"/>
        <a:ext cx="1389337" cy="1686560"/>
      </dsp:txXfrm>
    </dsp:sp>
    <dsp:sp modelId="{B733EEA6-84C6-43EF-BDCF-A60FEFC57A8A}">
      <dsp:nvSpPr>
        <dsp:cNvPr id="0" name=""/>
        <dsp:cNvSpPr/>
      </dsp:nvSpPr>
      <dsp:spPr>
        <a:xfrm rot="16200000">
          <a:off x="788529"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Gill Sans MT"/>
            </a:rPr>
            <a:t>Outpatient &amp; Intensive Outpatient</a:t>
          </a:r>
          <a:endParaRPr lang="en-US" sz="1600" kern="1200" dirty="0"/>
        </a:p>
      </dsp:txBody>
      <dsp:txXfrm rot="5400000">
        <a:off x="1499327" y="562187"/>
        <a:ext cx="1389337" cy="1686560"/>
      </dsp:txXfrm>
    </dsp:sp>
    <dsp:sp modelId="{622BDB09-6B51-4BFE-A9A5-8984832433DF}">
      <dsp:nvSpPr>
        <dsp:cNvPr id="0" name=""/>
        <dsp:cNvSpPr/>
      </dsp:nvSpPr>
      <dsp:spPr>
        <a:xfrm rot="16200000">
          <a:off x="2282067"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Gill Sans MT"/>
            </a:rPr>
            <a:t>Withdrawal Management</a:t>
          </a:r>
          <a:endParaRPr lang="en-US" sz="1600" kern="1200" dirty="0"/>
        </a:p>
      </dsp:txBody>
      <dsp:txXfrm rot="5400000">
        <a:off x="2992865" y="562187"/>
        <a:ext cx="1389337" cy="1686560"/>
      </dsp:txXfrm>
    </dsp:sp>
    <dsp:sp modelId="{75DA06B8-A877-4043-A71E-53A0E6FAB4EC}">
      <dsp:nvSpPr>
        <dsp:cNvPr id="0" name=""/>
        <dsp:cNvSpPr/>
      </dsp:nvSpPr>
      <dsp:spPr>
        <a:xfrm rot="16200000">
          <a:off x="3775605"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Gill Sans MT"/>
            </a:rPr>
            <a:t>Medication Assisted Treatment</a:t>
          </a:r>
        </a:p>
      </dsp:txBody>
      <dsp:txXfrm rot="5400000">
        <a:off x="4486403" y="562187"/>
        <a:ext cx="1389337" cy="1686560"/>
      </dsp:txXfrm>
    </dsp:sp>
    <dsp:sp modelId="{F4F5D74F-519E-48D0-B153-5D5E6C162A6D}">
      <dsp:nvSpPr>
        <dsp:cNvPr id="0" name=""/>
        <dsp:cNvSpPr/>
      </dsp:nvSpPr>
      <dsp:spPr>
        <a:xfrm rot="16200000">
          <a:off x="5269144"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Gill Sans MT"/>
            </a:rPr>
            <a:t>Residential Treatment</a:t>
          </a:r>
        </a:p>
      </dsp:txBody>
      <dsp:txXfrm rot="5400000">
        <a:off x="5979942" y="562187"/>
        <a:ext cx="1389337" cy="1686560"/>
      </dsp:txXfrm>
    </dsp:sp>
    <dsp:sp modelId="{4161CE97-2C1E-4DA2-B7D5-FF89B3D12FC1}">
      <dsp:nvSpPr>
        <dsp:cNvPr id="0" name=""/>
        <dsp:cNvSpPr/>
      </dsp:nvSpPr>
      <dsp:spPr>
        <a:xfrm rot="16200000">
          <a:off x="6762682"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Gill Sans MT"/>
            </a:rPr>
            <a:t>Recovery Residences</a:t>
          </a:r>
        </a:p>
      </dsp:txBody>
      <dsp:txXfrm rot="5400000">
        <a:off x="7473480" y="562187"/>
        <a:ext cx="1389337" cy="1686560"/>
      </dsp:txXfrm>
    </dsp:sp>
    <dsp:sp modelId="{60CAD57F-F381-44CD-BE4D-5F321FBAB3E5}">
      <dsp:nvSpPr>
        <dsp:cNvPr id="0" name=""/>
        <dsp:cNvSpPr/>
      </dsp:nvSpPr>
      <dsp:spPr>
        <a:xfrm rot="16200000">
          <a:off x="8256220"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Gill Sans MT"/>
            </a:rPr>
            <a:t>Collaborative Court Programs</a:t>
          </a:r>
        </a:p>
      </dsp:txBody>
      <dsp:txXfrm rot="5400000">
        <a:off x="8967018" y="562187"/>
        <a:ext cx="1389337" cy="1686560"/>
      </dsp:txXfrm>
    </dsp:sp>
    <dsp:sp modelId="{10C6129E-D768-459C-8E0A-D3EB95550D41}">
      <dsp:nvSpPr>
        <dsp:cNvPr id="0" name=""/>
        <dsp:cNvSpPr/>
      </dsp:nvSpPr>
      <dsp:spPr>
        <a:xfrm rot="16200000">
          <a:off x="9749759"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Gill Sans MT"/>
            </a:rPr>
            <a:t>DUI Programs</a:t>
          </a:r>
        </a:p>
      </dsp:txBody>
      <dsp:txXfrm rot="5400000">
        <a:off x="10460557" y="562187"/>
        <a:ext cx="1389337" cy="1686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6E281-3A2E-4670-BC4B-BB001E10C3ED}">
      <dsp:nvSpPr>
        <dsp:cNvPr id="0" name=""/>
        <dsp:cNvSpPr/>
      </dsp:nvSpPr>
      <dsp:spPr>
        <a:xfrm rot="16200000">
          <a:off x="477375" y="-475928"/>
          <a:ext cx="2810934" cy="376279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60573" bIns="0" numCol="1" spcCol="1270" anchor="ctr" anchorCtr="0">
          <a:noAutofit/>
        </a:bodyPr>
        <a:lstStyle/>
        <a:p>
          <a:pPr marL="0" lvl="0" indent="0" algn="ctr" defTabSz="1822450" rtl="0">
            <a:lnSpc>
              <a:spcPct val="90000"/>
            </a:lnSpc>
            <a:spcBef>
              <a:spcPct val="0"/>
            </a:spcBef>
            <a:spcAft>
              <a:spcPct val="35000"/>
            </a:spcAft>
            <a:buNone/>
          </a:pPr>
          <a:r>
            <a:rPr lang="en-US" sz="4100" b="0" kern="1200" dirty="0">
              <a:latin typeface="Gill Sans MT"/>
            </a:rPr>
            <a:t>Prevention, Education, and Awareness</a:t>
          </a:r>
          <a:endParaRPr lang="en-US" sz="4100" b="0" kern="1200" dirty="0"/>
        </a:p>
      </dsp:txBody>
      <dsp:txXfrm rot="5400000">
        <a:off x="1447" y="562187"/>
        <a:ext cx="3762790" cy="1686560"/>
      </dsp:txXfrm>
    </dsp:sp>
    <dsp:sp modelId="{B733EEA6-84C6-43EF-BDCF-A60FEFC57A8A}">
      <dsp:nvSpPr>
        <dsp:cNvPr id="0" name=""/>
        <dsp:cNvSpPr/>
      </dsp:nvSpPr>
      <dsp:spPr>
        <a:xfrm rot="16200000">
          <a:off x="4522375" y="-475928"/>
          <a:ext cx="2810934" cy="376279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60573" bIns="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Gill Sans MT"/>
            </a:rPr>
            <a:t>Outpatient &amp; Intensive Outpatient</a:t>
          </a:r>
          <a:endParaRPr lang="en-US" sz="4100" kern="1200" dirty="0"/>
        </a:p>
      </dsp:txBody>
      <dsp:txXfrm rot="5400000">
        <a:off x="4046447" y="562187"/>
        <a:ext cx="3762790" cy="1686560"/>
      </dsp:txXfrm>
    </dsp:sp>
    <dsp:sp modelId="{F4F5D74F-519E-48D0-B153-5D5E6C162A6D}">
      <dsp:nvSpPr>
        <dsp:cNvPr id="0" name=""/>
        <dsp:cNvSpPr/>
      </dsp:nvSpPr>
      <dsp:spPr>
        <a:xfrm rot="16200000">
          <a:off x="8567374" y="-475928"/>
          <a:ext cx="2810934" cy="376279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60573" bIns="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Gill Sans MT"/>
            </a:rPr>
            <a:t>Residential Treatment</a:t>
          </a:r>
        </a:p>
      </dsp:txBody>
      <dsp:txXfrm rot="5400000">
        <a:off x="8091446" y="562187"/>
        <a:ext cx="3762790" cy="1686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6E281-3A2E-4670-BC4B-BB001E10C3ED}">
      <dsp:nvSpPr>
        <dsp:cNvPr id="0" name=""/>
        <dsp:cNvSpPr/>
      </dsp:nvSpPr>
      <dsp:spPr>
        <a:xfrm rot="16200000">
          <a:off x="-847361" y="850455"/>
          <a:ext cx="2810934" cy="11100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49" bIns="0" numCol="1" spcCol="1270" anchor="ctr" anchorCtr="0">
          <a:noAutofit/>
        </a:bodyPr>
        <a:lstStyle/>
        <a:p>
          <a:pPr marL="0" lvl="0" indent="0" algn="ctr" defTabSz="622300" rtl="0">
            <a:lnSpc>
              <a:spcPct val="90000"/>
            </a:lnSpc>
            <a:spcBef>
              <a:spcPct val="0"/>
            </a:spcBef>
            <a:spcAft>
              <a:spcPct val="35000"/>
            </a:spcAft>
            <a:buNone/>
          </a:pPr>
          <a:r>
            <a:rPr lang="en-US" sz="1400" b="0" kern="1200" dirty="0">
              <a:latin typeface="Gill Sans MT"/>
            </a:rPr>
            <a:t>Prevention Early Intervention </a:t>
          </a:r>
          <a:endParaRPr lang="en-US" sz="1400" b="0" kern="1200" dirty="0"/>
        </a:p>
      </dsp:txBody>
      <dsp:txXfrm rot="5400000">
        <a:off x="3094" y="562187"/>
        <a:ext cx="1110023" cy="1686560"/>
      </dsp:txXfrm>
    </dsp:sp>
    <dsp:sp modelId="{B733EEA6-84C6-43EF-BDCF-A60FEFC57A8A}">
      <dsp:nvSpPr>
        <dsp:cNvPr id="0" name=""/>
        <dsp:cNvSpPr/>
      </dsp:nvSpPr>
      <dsp:spPr>
        <a:xfrm rot="16200000">
          <a:off x="345912" y="850455"/>
          <a:ext cx="2810934" cy="11100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49"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Supporting Community Connections</a:t>
          </a:r>
          <a:endParaRPr lang="en-US" sz="1400" kern="1200" dirty="0"/>
        </a:p>
      </dsp:txBody>
      <dsp:txXfrm rot="5400000">
        <a:off x="1196367" y="562187"/>
        <a:ext cx="1110023" cy="1686560"/>
      </dsp:txXfrm>
    </dsp:sp>
    <dsp:sp modelId="{622BDB09-6B51-4BFE-A9A5-8984832433DF}">
      <dsp:nvSpPr>
        <dsp:cNvPr id="0" name=""/>
        <dsp:cNvSpPr/>
      </dsp:nvSpPr>
      <dsp:spPr>
        <a:xfrm rot="16200000">
          <a:off x="1539187" y="850455"/>
          <a:ext cx="2810934" cy="11100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49"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Mental Health Respites</a:t>
          </a:r>
          <a:endParaRPr lang="en-US" sz="1400" kern="1200" dirty="0"/>
        </a:p>
      </dsp:txBody>
      <dsp:txXfrm rot="5400000">
        <a:off x="2389642" y="562187"/>
        <a:ext cx="1110023" cy="1686560"/>
      </dsp:txXfrm>
    </dsp:sp>
    <dsp:sp modelId="{A72BCF00-975D-4D68-8197-41E64B9A1D01}">
      <dsp:nvSpPr>
        <dsp:cNvPr id="0" name=""/>
        <dsp:cNvSpPr/>
      </dsp:nvSpPr>
      <dsp:spPr>
        <a:xfrm rot="16200000">
          <a:off x="2732462" y="850455"/>
          <a:ext cx="2810934" cy="11100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49"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3582917" y="562187"/>
        <a:ext cx="1110023" cy="1686560"/>
      </dsp:txXfrm>
    </dsp:sp>
    <dsp:sp modelId="{75DA06B8-A877-4043-A71E-53A0E6FAB4EC}">
      <dsp:nvSpPr>
        <dsp:cNvPr id="0" name=""/>
        <dsp:cNvSpPr/>
      </dsp:nvSpPr>
      <dsp:spPr>
        <a:xfrm rot="16200000">
          <a:off x="3941793" y="850455"/>
          <a:ext cx="2810934" cy="11100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49"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Entry Points </a:t>
          </a:r>
        </a:p>
      </dsp:txBody>
      <dsp:txXfrm rot="5400000">
        <a:off x="4792248" y="562187"/>
        <a:ext cx="1110023" cy="1686560"/>
      </dsp:txXfrm>
    </dsp:sp>
    <dsp:sp modelId="{F4F5D74F-519E-48D0-B153-5D5E6C162A6D}">
      <dsp:nvSpPr>
        <dsp:cNvPr id="0" name=""/>
        <dsp:cNvSpPr/>
      </dsp:nvSpPr>
      <dsp:spPr>
        <a:xfrm rot="16200000">
          <a:off x="5119012" y="850455"/>
          <a:ext cx="2810934" cy="11100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49"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Intensive Outpatient  Specialty Mental Health Services</a:t>
          </a:r>
        </a:p>
        <a:p>
          <a:pPr marL="0" lvl="0" indent="0" algn="ctr" defTabSz="622300" rtl="0">
            <a:lnSpc>
              <a:spcPct val="90000"/>
            </a:lnSpc>
            <a:spcBef>
              <a:spcPct val="0"/>
            </a:spcBef>
            <a:spcAft>
              <a:spcPct val="35000"/>
            </a:spcAft>
            <a:buNone/>
          </a:pPr>
          <a:r>
            <a:rPr lang="en-US" sz="1400" kern="1200" dirty="0">
              <a:latin typeface="Gill Sans MT"/>
            </a:rPr>
            <a:t>(CORE/FSP) </a:t>
          </a:r>
        </a:p>
      </dsp:txBody>
      <dsp:txXfrm rot="5400000">
        <a:off x="5969467" y="562187"/>
        <a:ext cx="1110023" cy="1686560"/>
      </dsp:txXfrm>
    </dsp:sp>
    <dsp:sp modelId="{4161CE97-2C1E-4DA2-B7D5-FF89B3D12FC1}">
      <dsp:nvSpPr>
        <dsp:cNvPr id="0" name=""/>
        <dsp:cNvSpPr/>
      </dsp:nvSpPr>
      <dsp:spPr>
        <a:xfrm rot="16200000">
          <a:off x="6337773" y="850455"/>
          <a:ext cx="2810934" cy="11100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49"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Courts/ Justice Involved </a:t>
          </a:r>
        </a:p>
      </dsp:txBody>
      <dsp:txXfrm rot="5400000">
        <a:off x="7188228" y="562187"/>
        <a:ext cx="1110023" cy="1686560"/>
      </dsp:txXfrm>
    </dsp:sp>
    <dsp:sp modelId="{60CAD57F-F381-44CD-BE4D-5F321FBAB3E5}">
      <dsp:nvSpPr>
        <dsp:cNvPr id="0" name=""/>
        <dsp:cNvSpPr/>
      </dsp:nvSpPr>
      <dsp:spPr>
        <a:xfrm rot="16200000">
          <a:off x="8702935" y="850455"/>
          <a:ext cx="2810934" cy="11100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49" bIns="0" numCol="1" spcCol="1270" anchor="ctr" anchorCtr="0">
          <a:noAutofit/>
        </a:bodyPr>
        <a:lstStyle/>
        <a:p>
          <a:pPr marL="0" lvl="0" indent="0" algn="ctr" defTabSz="622300" rtl="0">
            <a:lnSpc>
              <a:spcPct val="90000"/>
            </a:lnSpc>
            <a:spcBef>
              <a:spcPct val="0"/>
            </a:spcBef>
            <a:spcAft>
              <a:spcPct val="35000"/>
            </a:spcAft>
            <a:buNone/>
          </a:pPr>
          <a:endParaRPr lang="en-US" sz="1400" kern="1200" dirty="0">
            <a:latin typeface="Gill Sans MT"/>
          </a:endParaRPr>
        </a:p>
      </dsp:txBody>
      <dsp:txXfrm rot="5400000">
        <a:off x="9553390" y="562187"/>
        <a:ext cx="1110023" cy="1686560"/>
      </dsp:txXfrm>
    </dsp:sp>
    <dsp:sp modelId="{8221B117-19C0-4B73-807E-03B19A60F3F2}">
      <dsp:nvSpPr>
        <dsp:cNvPr id="0" name=""/>
        <dsp:cNvSpPr/>
      </dsp:nvSpPr>
      <dsp:spPr>
        <a:xfrm rot="16200000">
          <a:off x="9895205" y="850455"/>
          <a:ext cx="2810934" cy="11100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49"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10745660" y="562187"/>
        <a:ext cx="1110023" cy="1686560"/>
      </dsp:txXfrm>
    </dsp:sp>
    <dsp:sp modelId="{10C6129E-D768-459C-8E0A-D3EB95550D41}">
      <dsp:nvSpPr>
        <dsp:cNvPr id="0" name=""/>
        <dsp:cNvSpPr/>
      </dsp:nvSpPr>
      <dsp:spPr>
        <a:xfrm rot="16200000">
          <a:off x="7513354" y="850455"/>
          <a:ext cx="2810934" cy="111002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49"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Crisis Services</a:t>
          </a:r>
        </a:p>
      </dsp:txBody>
      <dsp:txXfrm rot="5400000">
        <a:off x="8363809" y="562187"/>
        <a:ext cx="1110023" cy="16865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6E281-3A2E-4670-BC4B-BB001E10C3ED}">
      <dsp:nvSpPr>
        <dsp:cNvPr id="0" name=""/>
        <dsp:cNvSpPr/>
      </dsp:nvSpPr>
      <dsp:spPr>
        <a:xfrm rot="16200000">
          <a:off x="-705009"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833" bIns="0" numCol="1" spcCol="1270" anchor="ctr" anchorCtr="0">
          <a:noAutofit/>
        </a:bodyPr>
        <a:lstStyle/>
        <a:p>
          <a:pPr marL="0" lvl="0" indent="0" algn="ctr" defTabSz="622300" rtl="0">
            <a:lnSpc>
              <a:spcPct val="90000"/>
            </a:lnSpc>
            <a:spcBef>
              <a:spcPct val="0"/>
            </a:spcBef>
            <a:spcAft>
              <a:spcPct val="35000"/>
            </a:spcAft>
            <a:buNone/>
          </a:pPr>
          <a:r>
            <a:rPr lang="en-US" sz="1400" b="0" kern="1200" dirty="0">
              <a:latin typeface="Gill Sans MT"/>
            </a:rPr>
            <a:t>Prevention Early Intervention </a:t>
          </a:r>
          <a:endParaRPr lang="en-US" sz="1400" b="0" kern="1200" dirty="0"/>
        </a:p>
      </dsp:txBody>
      <dsp:txXfrm rot="5400000">
        <a:off x="5789" y="562187"/>
        <a:ext cx="1389337" cy="1686560"/>
      </dsp:txXfrm>
    </dsp:sp>
    <dsp:sp modelId="{B733EEA6-84C6-43EF-BDCF-A60FEFC57A8A}">
      <dsp:nvSpPr>
        <dsp:cNvPr id="0" name=""/>
        <dsp:cNvSpPr/>
      </dsp:nvSpPr>
      <dsp:spPr>
        <a:xfrm rot="16200000">
          <a:off x="788529"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833"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Supporting Community Connections</a:t>
          </a:r>
          <a:endParaRPr lang="en-US" sz="1400" kern="1200" dirty="0"/>
        </a:p>
      </dsp:txBody>
      <dsp:txXfrm rot="5400000">
        <a:off x="1499327" y="562187"/>
        <a:ext cx="1389337" cy="1686560"/>
      </dsp:txXfrm>
    </dsp:sp>
    <dsp:sp modelId="{622BDB09-6B51-4BFE-A9A5-8984832433DF}">
      <dsp:nvSpPr>
        <dsp:cNvPr id="0" name=""/>
        <dsp:cNvSpPr/>
      </dsp:nvSpPr>
      <dsp:spPr>
        <a:xfrm rot="16200000">
          <a:off x="2282067"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833"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Mental Health Respites</a:t>
          </a:r>
          <a:endParaRPr lang="en-US" sz="1400" kern="1200" dirty="0"/>
        </a:p>
      </dsp:txBody>
      <dsp:txXfrm rot="5400000">
        <a:off x="2992865" y="562187"/>
        <a:ext cx="1389337" cy="1686560"/>
      </dsp:txXfrm>
    </dsp:sp>
    <dsp:sp modelId="{75DA06B8-A877-4043-A71E-53A0E6FAB4EC}">
      <dsp:nvSpPr>
        <dsp:cNvPr id="0" name=""/>
        <dsp:cNvSpPr/>
      </dsp:nvSpPr>
      <dsp:spPr>
        <a:xfrm rot="16200000">
          <a:off x="3795701"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833"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Entry Points </a:t>
          </a:r>
        </a:p>
      </dsp:txBody>
      <dsp:txXfrm rot="5400000">
        <a:off x="4506499" y="562187"/>
        <a:ext cx="1389337" cy="1686560"/>
      </dsp:txXfrm>
    </dsp:sp>
    <dsp:sp modelId="{F4F5D74F-519E-48D0-B153-5D5E6C162A6D}">
      <dsp:nvSpPr>
        <dsp:cNvPr id="0" name=""/>
        <dsp:cNvSpPr/>
      </dsp:nvSpPr>
      <dsp:spPr>
        <a:xfrm rot="16200000">
          <a:off x="5269144"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833"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Outpatient  Specialty Mental Health Services</a:t>
          </a:r>
        </a:p>
        <a:p>
          <a:pPr marL="0" lvl="0" indent="0" algn="ctr" defTabSz="622300" rtl="0">
            <a:lnSpc>
              <a:spcPct val="90000"/>
            </a:lnSpc>
            <a:spcBef>
              <a:spcPct val="0"/>
            </a:spcBef>
            <a:spcAft>
              <a:spcPct val="35000"/>
            </a:spcAft>
            <a:buNone/>
          </a:pPr>
          <a:r>
            <a:rPr lang="en-US" sz="1400" kern="1200" dirty="0">
              <a:latin typeface="Gill Sans MT"/>
            </a:rPr>
            <a:t>(FIT/WRAP/FSP) </a:t>
          </a:r>
        </a:p>
      </dsp:txBody>
      <dsp:txXfrm rot="5400000">
        <a:off x="5979942" y="562187"/>
        <a:ext cx="1389337" cy="1686560"/>
      </dsp:txXfrm>
    </dsp:sp>
    <dsp:sp modelId="{4161CE97-2C1E-4DA2-B7D5-FF89B3D12FC1}">
      <dsp:nvSpPr>
        <dsp:cNvPr id="0" name=""/>
        <dsp:cNvSpPr/>
      </dsp:nvSpPr>
      <dsp:spPr>
        <a:xfrm rot="16200000">
          <a:off x="6794581"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833"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Residential</a:t>
          </a:r>
        </a:p>
      </dsp:txBody>
      <dsp:txXfrm rot="5400000">
        <a:off x="7505379" y="562187"/>
        <a:ext cx="1389337" cy="1686560"/>
      </dsp:txXfrm>
    </dsp:sp>
    <dsp:sp modelId="{60CAD57F-F381-44CD-BE4D-5F321FBAB3E5}">
      <dsp:nvSpPr>
        <dsp:cNvPr id="0" name=""/>
        <dsp:cNvSpPr/>
      </dsp:nvSpPr>
      <dsp:spPr>
        <a:xfrm rot="16200000">
          <a:off x="9754888"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833" bIns="0" numCol="1" spcCol="1270" anchor="ctr" anchorCtr="0">
          <a:noAutofit/>
        </a:bodyPr>
        <a:lstStyle/>
        <a:p>
          <a:pPr marL="0" lvl="0" indent="0" algn="ctr" defTabSz="622300" rtl="0">
            <a:lnSpc>
              <a:spcPct val="90000"/>
            </a:lnSpc>
            <a:spcBef>
              <a:spcPct val="0"/>
            </a:spcBef>
            <a:spcAft>
              <a:spcPct val="35000"/>
            </a:spcAft>
            <a:buNone/>
          </a:pPr>
          <a:endParaRPr lang="en-US" sz="1400" kern="1200" dirty="0">
            <a:latin typeface="Gill Sans MT"/>
          </a:endParaRPr>
        </a:p>
      </dsp:txBody>
      <dsp:txXfrm rot="5400000">
        <a:off x="10465686" y="562187"/>
        <a:ext cx="1389337" cy="1686560"/>
      </dsp:txXfrm>
    </dsp:sp>
    <dsp:sp modelId="{10C6129E-D768-459C-8E0A-D3EB95550D41}">
      <dsp:nvSpPr>
        <dsp:cNvPr id="0" name=""/>
        <dsp:cNvSpPr/>
      </dsp:nvSpPr>
      <dsp:spPr>
        <a:xfrm rot="16200000">
          <a:off x="8274087" y="710798"/>
          <a:ext cx="2810934" cy="138933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7833"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Gill Sans MT"/>
            </a:rPr>
            <a:t>Crisis Services</a:t>
          </a:r>
        </a:p>
      </dsp:txBody>
      <dsp:txXfrm rot="5400000">
        <a:off x="8984885" y="562187"/>
        <a:ext cx="1389337" cy="1686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95E77-32F1-45FD-9007-8F697AFF0012}">
      <dsp:nvSpPr>
        <dsp:cNvPr id="0" name=""/>
        <dsp:cNvSpPr/>
      </dsp:nvSpPr>
      <dsp:spPr>
        <a:xfrm>
          <a:off x="0" y="107586"/>
          <a:ext cx="3760112" cy="103040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BHS-SAC</a:t>
          </a:r>
        </a:p>
      </dsp:txBody>
      <dsp:txXfrm>
        <a:off x="50300" y="157886"/>
        <a:ext cx="3659512" cy="929804"/>
      </dsp:txXfrm>
    </dsp:sp>
    <dsp:sp modelId="{C16C69EF-6FB6-42A2-8961-8C89068DA430}">
      <dsp:nvSpPr>
        <dsp:cNvPr id="0" name=""/>
        <dsp:cNvSpPr/>
      </dsp:nvSpPr>
      <dsp:spPr>
        <a:xfrm>
          <a:off x="0" y="1137990"/>
          <a:ext cx="3760112"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Main Line: (916) 875-1055</a:t>
          </a:r>
        </a:p>
        <a:p>
          <a:pPr marL="171450" lvl="1" indent="-171450" algn="l" defTabSz="755650">
            <a:lnSpc>
              <a:spcPct val="90000"/>
            </a:lnSpc>
            <a:spcBef>
              <a:spcPct val="0"/>
            </a:spcBef>
            <a:spcAft>
              <a:spcPct val="20000"/>
            </a:spcAft>
            <a:buChar char="•"/>
          </a:pPr>
          <a:r>
            <a:rPr lang="en-US" sz="1700" kern="1200" dirty="0"/>
            <a:t>(888) 881-4881</a:t>
          </a:r>
        </a:p>
        <a:p>
          <a:pPr marL="171450" lvl="1" indent="-171450" algn="l" defTabSz="755650">
            <a:lnSpc>
              <a:spcPct val="90000"/>
            </a:lnSpc>
            <a:spcBef>
              <a:spcPct val="0"/>
            </a:spcBef>
            <a:spcAft>
              <a:spcPct val="20000"/>
            </a:spcAft>
            <a:buChar char="•"/>
          </a:pPr>
          <a:endParaRPr lang="en-US" sz="1700" kern="1200" dirty="0"/>
        </a:p>
      </dsp:txBody>
      <dsp:txXfrm>
        <a:off x="0" y="1137990"/>
        <a:ext cx="3760112" cy="910800"/>
      </dsp:txXfrm>
    </dsp:sp>
    <dsp:sp modelId="{84E1CCF6-BA11-4820-A434-E4EA82A2347A}">
      <dsp:nvSpPr>
        <dsp:cNvPr id="0" name=""/>
        <dsp:cNvSpPr/>
      </dsp:nvSpPr>
      <dsp:spPr>
        <a:xfrm>
          <a:off x="0" y="2048790"/>
          <a:ext cx="3760112" cy="103040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Tory Ross, LMFT, </a:t>
          </a:r>
        </a:p>
        <a:p>
          <a:pPr marL="0" lvl="0" indent="0" algn="l" defTabSz="977900">
            <a:lnSpc>
              <a:spcPct val="90000"/>
            </a:lnSpc>
            <a:spcBef>
              <a:spcPct val="0"/>
            </a:spcBef>
            <a:spcAft>
              <a:spcPct val="35000"/>
            </a:spcAft>
            <a:buNone/>
          </a:pPr>
          <a:r>
            <a:rPr lang="en-US" sz="2200" kern="1200" dirty="0"/>
            <a:t>Health Program Manager</a:t>
          </a:r>
        </a:p>
      </dsp:txBody>
      <dsp:txXfrm>
        <a:off x="50300" y="2099090"/>
        <a:ext cx="3659512" cy="929804"/>
      </dsp:txXfrm>
    </dsp:sp>
    <dsp:sp modelId="{E638FB8C-62CF-4281-B484-A3A7321E9A8D}">
      <dsp:nvSpPr>
        <dsp:cNvPr id="0" name=""/>
        <dsp:cNvSpPr/>
      </dsp:nvSpPr>
      <dsp:spPr>
        <a:xfrm>
          <a:off x="0" y="3079195"/>
          <a:ext cx="3760112"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Cell Phone: (916) 809-5469</a:t>
          </a:r>
        </a:p>
        <a:p>
          <a:pPr marL="171450" lvl="1" indent="-171450" algn="l" defTabSz="755650">
            <a:lnSpc>
              <a:spcPct val="90000"/>
            </a:lnSpc>
            <a:spcBef>
              <a:spcPct val="0"/>
            </a:spcBef>
            <a:spcAft>
              <a:spcPct val="20000"/>
            </a:spcAft>
            <a:buChar char="•"/>
          </a:pPr>
          <a:r>
            <a:rPr lang="en-US" sz="1700" kern="1200" dirty="0">
              <a:hlinkClick xmlns:r="http://schemas.openxmlformats.org/officeDocument/2006/relationships" r:id="rId1"/>
            </a:rPr>
            <a:t>RossTo@saccounty.gov</a:t>
          </a:r>
          <a:endParaRPr lang="en-US" sz="1700" kern="1200" dirty="0"/>
        </a:p>
        <a:p>
          <a:pPr marL="171450" lvl="1" indent="-171450" algn="l" defTabSz="755650">
            <a:lnSpc>
              <a:spcPct val="90000"/>
            </a:lnSpc>
            <a:spcBef>
              <a:spcPct val="0"/>
            </a:spcBef>
            <a:spcAft>
              <a:spcPct val="20000"/>
            </a:spcAft>
            <a:buChar char="•"/>
          </a:pPr>
          <a:endParaRPr lang="en-US" sz="1700" kern="1200" dirty="0"/>
        </a:p>
      </dsp:txBody>
      <dsp:txXfrm>
        <a:off x="0" y="3079195"/>
        <a:ext cx="3760112" cy="910800"/>
      </dsp:txXfrm>
    </dsp:sp>
    <dsp:sp modelId="{9B27244C-B2A0-446C-83DF-2124F785B968}">
      <dsp:nvSpPr>
        <dsp:cNvPr id="0" name=""/>
        <dsp:cNvSpPr/>
      </dsp:nvSpPr>
      <dsp:spPr>
        <a:xfrm>
          <a:off x="0" y="3989995"/>
          <a:ext cx="3760112" cy="103040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Lori Miller, LCSW, </a:t>
          </a:r>
        </a:p>
        <a:p>
          <a:pPr marL="0" lvl="0" indent="0" algn="l" defTabSz="977900">
            <a:lnSpc>
              <a:spcPct val="90000"/>
            </a:lnSpc>
            <a:spcBef>
              <a:spcPct val="0"/>
            </a:spcBef>
            <a:spcAft>
              <a:spcPct val="35000"/>
            </a:spcAft>
            <a:buNone/>
          </a:pPr>
          <a:r>
            <a:rPr lang="en-US" sz="2200" kern="1200" dirty="0"/>
            <a:t>Division Manager</a:t>
          </a:r>
        </a:p>
      </dsp:txBody>
      <dsp:txXfrm>
        <a:off x="50300" y="4040295"/>
        <a:ext cx="3659512" cy="929804"/>
      </dsp:txXfrm>
    </dsp:sp>
    <dsp:sp modelId="{0402AE6E-0F79-48AA-AF27-F083C2BA0FCA}">
      <dsp:nvSpPr>
        <dsp:cNvPr id="0" name=""/>
        <dsp:cNvSpPr/>
      </dsp:nvSpPr>
      <dsp:spPr>
        <a:xfrm>
          <a:off x="0" y="5020399"/>
          <a:ext cx="3760112" cy="603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Office Phone (916) 875-2046</a:t>
          </a:r>
        </a:p>
        <a:p>
          <a:pPr marL="171450" lvl="1" indent="-171450" algn="l" defTabSz="755650">
            <a:lnSpc>
              <a:spcPct val="90000"/>
            </a:lnSpc>
            <a:spcBef>
              <a:spcPct val="0"/>
            </a:spcBef>
            <a:spcAft>
              <a:spcPct val="20000"/>
            </a:spcAft>
            <a:buChar char="•"/>
          </a:pPr>
          <a:r>
            <a:rPr lang="it-IT" sz="1700" kern="1200" dirty="0">
              <a:hlinkClick xmlns:r="http://schemas.openxmlformats.org/officeDocument/2006/relationships" r:id="rId2">
                <a:extLst>
                  <a:ext uri="{A12FA001-AC4F-418D-AE19-62706E023703}">
                    <ahyp:hlinkClr xmlns:ahyp="http://schemas.microsoft.com/office/drawing/2018/hyperlinkcolor" val="tx"/>
                  </a:ext>
                </a:extLst>
              </a:hlinkClick>
            </a:rPr>
            <a:t>MillerLori@saccounty.gov</a:t>
          </a:r>
          <a:r>
            <a:rPr lang="it-IT" sz="1700" kern="1200" dirty="0"/>
            <a:t> </a:t>
          </a:r>
          <a:endParaRPr lang="en-US" sz="1700" kern="1200" dirty="0"/>
        </a:p>
      </dsp:txBody>
      <dsp:txXfrm>
        <a:off x="0" y="5020399"/>
        <a:ext cx="3760112" cy="6034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5450C9-30E0-4ACF-BDD1-092463FFFB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B36ABAD-DFC6-41BB-AF76-77EBFA4568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79BF0D-A27E-4949-BA05-26DFC7FA342E}" type="datetimeFigureOut">
              <a:rPr lang="en-US" smtClean="0"/>
              <a:t>10/22/2024</a:t>
            </a:fld>
            <a:endParaRPr lang="en-US" dirty="0"/>
          </a:p>
        </p:txBody>
      </p:sp>
      <p:sp>
        <p:nvSpPr>
          <p:cNvPr id="4" name="Footer Placeholder 3">
            <a:extLst>
              <a:ext uri="{FF2B5EF4-FFF2-40B4-BE49-F238E27FC236}">
                <a16:creationId xmlns:a16="http://schemas.microsoft.com/office/drawing/2014/main" id="{EEAC7E56-E390-43F2-A87A-4A200501E4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56FB9EB-179C-4409-A4AF-09861B235A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762803-C07A-499E-9504-8ED8734DAF46}" type="slidenum">
              <a:rPr lang="en-US" smtClean="0"/>
              <a:t>‹#›</a:t>
            </a:fld>
            <a:endParaRPr lang="en-US" dirty="0"/>
          </a:p>
        </p:txBody>
      </p:sp>
    </p:spTree>
    <p:extLst>
      <p:ext uri="{BB962C8B-B14F-4D97-AF65-F5344CB8AC3E}">
        <p14:creationId xmlns:p14="http://schemas.microsoft.com/office/powerpoint/2010/main" val="262446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4AA30-155C-4903-9267-E3BBFB95FF41}" type="datetimeFigureOut">
              <a:rPr lang="en-US" smtClean="0"/>
              <a:t>10/22/2024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3F336-7DD2-47CF-A0F3-D1163B2A9C10}" type="slidenum">
              <a:rPr lang="en-US" smtClean="0"/>
              <a:t>‹#›</a:t>
            </a:fld>
            <a:endParaRPr lang="en-US" dirty="0"/>
          </a:p>
        </p:txBody>
      </p:sp>
    </p:spTree>
    <p:extLst>
      <p:ext uri="{BB962C8B-B14F-4D97-AF65-F5344CB8AC3E}">
        <p14:creationId xmlns:p14="http://schemas.microsoft.com/office/powerpoint/2010/main" val="174713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B3522-9A44-4279-9651-E586E6E87FC7}" type="slidenum">
              <a:rPr lang="en-US" smtClean="0"/>
              <a:t>2</a:t>
            </a:fld>
            <a:endParaRPr lang="en-US" dirty="0"/>
          </a:p>
        </p:txBody>
      </p:sp>
    </p:spTree>
    <p:extLst>
      <p:ext uri="{BB962C8B-B14F-4D97-AF65-F5344CB8AC3E}">
        <p14:creationId xmlns:p14="http://schemas.microsoft.com/office/powerpoint/2010/main" val="307144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SUD links updated.</a:t>
            </a:r>
          </a:p>
        </p:txBody>
      </p:sp>
      <p:sp>
        <p:nvSpPr>
          <p:cNvPr id="4" name="Slide Number Placeholder 3"/>
          <p:cNvSpPr>
            <a:spLocks noGrp="1"/>
          </p:cNvSpPr>
          <p:nvPr>
            <p:ph type="sldNum" sz="quarter" idx="5"/>
          </p:nvPr>
        </p:nvSpPr>
        <p:spPr/>
        <p:txBody>
          <a:bodyPr/>
          <a:lstStyle/>
          <a:p>
            <a:fld id="{2CB3F336-7DD2-47CF-A0F3-D1163B2A9C10}" type="slidenum">
              <a:rPr lang="en-US" smtClean="0"/>
              <a:t>11</a:t>
            </a:fld>
            <a:endParaRPr lang="en-US" dirty="0"/>
          </a:p>
        </p:txBody>
      </p:sp>
    </p:spTree>
    <p:extLst>
      <p:ext uri="{BB962C8B-B14F-4D97-AF65-F5344CB8AC3E}">
        <p14:creationId xmlns:p14="http://schemas.microsoft.com/office/powerpoint/2010/main" val="216319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SUD links updated. </a:t>
            </a:r>
          </a:p>
        </p:txBody>
      </p:sp>
      <p:sp>
        <p:nvSpPr>
          <p:cNvPr id="4" name="Slide Number Placeholder 3"/>
          <p:cNvSpPr>
            <a:spLocks noGrp="1"/>
          </p:cNvSpPr>
          <p:nvPr>
            <p:ph type="sldNum" sz="quarter" idx="5"/>
          </p:nvPr>
        </p:nvSpPr>
        <p:spPr/>
        <p:txBody>
          <a:bodyPr/>
          <a:lstStyle/>
          <a:p>
            <a:fld id="{2CB3F336-7DD2-47CF-A0F3-D1163B2A9C10}" type="slidenum">
              <a:rPr lang="en-US" smtClean="0"/>
              <a:t>12</a:t>
            </a:fld>
            <a:endParaRPr lang="en-US" dirty="0"/>
          </a:p>
        </p:txBody>
      </p:sp>
    </p:spTree>
    <p:extLst>
      <p:ext uri="{BB962C8B-B14F-4D97-AF65-F5344CB8AC3E}">
        <p14:creationId xmlns:p14="http://schemas.microsoft.com/office/powerpoint/2010/main" val="279535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icons on right side</a:t>
            </a:r>
          </a:p>
        </p:txBody>
      </p:sp>
      <p:sp>
        <p:nvSpPr>
          <p:cNvPr id="4" name="Slide Number Placeholder 3"/>
          <p:cNvSpPr>
            <a:spLocks noGrp="1"/>
          </p:cNvSpPr>
          <p:nvPr>
            <p:ph type="sldNum" sz="quarter" idx="5"/>
          </p:nvPr>
        </p:nvSpPr>
        <p:spPr/>
        <p:txBody>
          <a:bodyPr/>
          <a:lstStyle/>
          <a:p>
            <a:fld id="{AD2B3522-9A44-4279-9651-E586E6E87FC7}" type="slidenum">
              <a:rPr lang="en-US" smtClean="0"/>
              <a:t>13</a:t>
            </a:fld>
            <a:endParaRPr lang="en-US" dirty="0"/>
          </a:p>
        </p:txBody>
      </p:sp>
    </p:spTree>
    <p:extLst>
      <p:ext uri="{BB962C8B-B14F-4D97-AF65-F5344CB8AC3E}">
        <p14:creationId xmlns:p14="http://schemas.microsoft.com/office/powerpoint/2010/main" val="399651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services are available through Behavioral Health Services?</a:t>
            </a:r>
          </a:p>
        </p:txBody>
      </p:sp>
      <p:sp>
        <p:nvSpPr>
          <p:cNvPr id="4" name="Slide Number Placeholder 3"/>
          <p:cNvSpPr>
            <a:spLocks noGrp="1"/>
          </p:cNvSpPr>
          <p:nvPr>
            <p:ph type="sldNum" sz="quarter" idx="5"/>
          </p:nvPr>
        </p:nvSpPr>
        <p:spPr/>
        <p:txBody>
          <a:bodyPr/>
          <a:lstStyle/>
          <a:p>
            <a:fld id="{2CB3F336-7DD2-47CF-A0F3-D1163B2A9C10}" type="slidenum">
              <a:rPr lang="en-US" smtClean="0"/>
              <a:t>14</a:t>
            </a:fld>
            <a:endParaRPr lang="en-US" dirty="0"/>
          </a:p>
        </p:txBody>
      </p:sp>
    </p:spTree>
    <p:extLst>
      <p:ext uri="{BB962C8B-B14F-4D97-AF65-F5344CB8AC3E}">
        <p14:creationId xmlns:p14="http://schemas.microsoft.com/office/powerpoint/2010/main" val="1061089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15</a:t>
            </a:fld>
            <a:endParaRPr lang="en-US" dirty="0"/>
          </a:p>
        </p:txBody>
      </p:sp>
    </p:spTree>
    <p:extLst>
      <p:ext uri="{BB962C8B-B14F-4D97-AF65-F5344CB8AC3E}">
        <p14:creationId xmlns:p14="http://schemas.microsoft.com/office/powerpoint/2010/main" val="1405125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youth SUD Continuum of Care – OP, IOP, Res Treatment Coming Soon!</a:t>
            </a:r>
          </a:p>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16</a:t>
            </a:fld>
            <a:endParaRPr lang="en-US" dirty="0"/>
          </a:p>
        </p:txBody>
      </p:sp>
    </p:spTree>
    <p:extLst>
      <p:ext uri="{BB962C8B-B14F-4D97-AF65-F5344CB8AC3E}">
        <p14:creationId xmlns:p14="http://schemas.microsoft.com/office/powerpoint/2010/main" val="248702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0C6D3C-9EB0-4F2C-9026-3887D1CDB44E}" type="slidenum">
              <a:rPr lang="en-US" smtClean="0"/>
              <a:t>17</a:t>
            </a:fld>
            <a:endParaRPr lang="en-US" dirty="0"/>
          </a:p>
        </p:txBody>
      </p:sp>
    </p:spTree>
    <p:extLst>
      <p:ext uri="{BB962C8B-B14F-4D97-AF65-F5344CB8AC3E}">
        <p14:creationId xmlns:p14="http://schemas.microsoft.com/office/powerpoint/2010/main" val="1259496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18</a:t>
            </a:fld>
            <a:endParaRPr lang="en-US" dirty="0"/>
          </a:p>
        </p:txBody>
      </p:sp>
    </p:spTree>
    <p:extLst>
      <p:ext uri="{BB962C8B-B14F-4D97-AF65-F5344CB8AC3E}">
        <p14:creationId xmlns:p14="http://schemas.microsoft.com/office/powerpoint/2010/main" val="2571485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B3522-9A44-4279-9651-E586E6E87FC7}" type="slidenum">
              <a:rPr lang="en-US" smtClean="0"/>
              <a:t>20</a:t>
            </a:fld>
            <a:endParaRPr lang="en-US" dirty="0"/>
          </a:p>
        </p:txBody>
      </p:sp>
    </p:spTree>
    <p:extLst>
      <p:ext uri="{BB962C8B-B14F-4D97-AF65-F5344CB8AC3E}">
        <p14:creationId xmlns:p14="http://schemas.microsoft.com/office/powerpoint/2010/main" val="1086534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B3522-9A44-4279-9651-E586E6E87FC7}" type="slidenum">
              <a:rPr lang="en-US" smtClean="0"/>
              <a:t>21</a:t>
            </a:fld>
            <a:endParaRPr lang="en-US" dirty="0"/>
          </a:p>
        </p:txBody>
      </p:sp>
    </p:spTree>
    <p:extLst>
      <p:ext uri="{BB962C8B-B14F-4D97-AF65-F5344CB8AC3E}">
        <p14:creationId xmlns:p14="http://schemas.microsoft.com/office/powerpoint/2010/main" val="85937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3</a:t>
            </a:fld>
            <a:endParaRPr lang="en-US" dirty="0"/>
          </a:p>
        </p:txBody>
      </p:sp>
    </p:spTree>
    <p:extLst>
      <p:ext uri="{BB962C8B-B14F-4D97-AF65-F5344CB8AC3E}">
        <p14:creationId xmlns:p14="http://schemas.microsoft.com/office/powerpoint/2010/main" val="43739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4</a:t>
            </a:fld>
            <a:endParaRPr lang="en-US" dirty="0"/>
          </a:p>
        </p:txBody>
      </p:sp>
    </p:spTree>
    <p:extLst>
      <p:ext uri="{BB962C8B-B14F-4D97-AF65-F5344CB8AC3E}">
        <p14:creationId xmlns:p14="http://schemas.microsoft.com/office/powerpoint/2010/main" val="366739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5</a:t>
            </a:fld>
            <a:endParaRPr lang="en-US" dirty="0"/>
          </a:p>
        </p:txBody>
      </p:sp>
    </p:spTree>
    <p:extLst>
      <p:ext uri="{BB962C8B-B14F-4D97-AF65-F5344CB8AC3E}">
        <p14:creationId xmlns:p14="http://schemas.microsoft.com/office/powerpoint/2010/main" val="95347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STARTING JANUARY 1, 2025, SACRAMENTO COUNTY’S BEHAVIORAL HEALTH SERVICES (BHS) SCREENING AND COORDINATION (SAC) WILL LINK YOU TO SERVICES FOR ALL YOUR MENTAL HEALTH AND SUBSTANCE USE TREATMENT NEEDS!  The go-live for the new call center is January 1, 2025.</a:t>
            </a:r>
          </a:p>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6</a:t>
            </a:fld>
            <a:endParaRPr lang="en-US" dirty="0"/>
          </a:p>
        </p:txBody>
      </p:sp>
    </p:spTree>
    <p:extLst>
      <p:ext uri="{BB962C8B-B14F-4D97-AF65-F5344CB8AC3E}">
        <p14:creationId xmlns:p14="http://schemas.microsoft.com/office/powerpoint/2010/main" val="48924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Behavioral Health Services encompasses both Mental Health and Substance Use  Prevention and Treatment Services.   Today we will be providing information about the Call option to seek services and introduce our new call center. We will also review the other options to seek services as a reminder and provide an overview of what services are available.  We will have time at the end of questions.  [There is an animation to highlight Call]</a:t>
            </a:r>
          </a:p>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7</a:t>
            </a:fld>
            <a:endParaRPr lang="en-US" dirty="0"/>
          </a:p>
        </p:txBody>
      </p:sp>
    </p:spTree>
    <p:extLst>
      <p:ext uri="{BB962C8B-B14F-4D97-AF65-F5344CB8AC3E}">
        <p14:creationId xmlns:p14="http://schemas.microsoft.com/office/powerpoint/2010/main" val="145280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SUPT fax line merging/forwarding to Access Fax? Talia will check with Telecom. </a:t>
            </a:r>
          </a:p>
        </p:txBody>
      </p:sp>
      <p:sp>
        <p:nvSpPr>
          <p:cNvPr id="4" name="Slide Number Placeholder 3"/>
          <p:cNvSpPr>
            <a:spLocks noGrp="1"/>
          </p:cNvSpPr>
          <p:nvPr>
            <p:ph type="sldNum" sz="quarter" idx="5"/>
          </p:nvPr>
        </p:nvSpPr>
        <p:spPr/>
        <p:txBody>
          <a:bodyPr/>
          <a:lstStyle/>
          <a:p>
            <a:fld id="{2CB3F336-7DD2-47CF-A0F3-D1163B2A9C10}" type="slidenum">
              <a:rPr lang="en-US" smtClean="0"/>
              <a:t>8</a:t>
            </a:fld>
            <a:endParaRPr lang="en-US" dirty="0"/>
          </a:p>
        </p:txBody>
      </p:sp>
    </p:spTree>
    <p:extLst>
      <p:ext uri="{BB962C8B-B14F-4D97-AF65-F5344CB8AC3E}">
        <p14:creationId xmlns:p14="http://schemas.microsoft.com/office/powerpoint/2010/main" val="241310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2200" b="0" dirty="0">
                <a:ln w="19050">
                  <a:noFill/>
                </a:ln>
                <a:solidFill>
                  <a:schemeClr val="tx1"/>
                </a:solidFill>
              </a:rPr>
              <a:t>Brief Questionnaire for Initial Placement (</a:t>
            </a:r>
            <a:r>
              <a:rPr lang="en-US" sz="2200" b="0" dirty="0" err="1">
                <a:ln w="19050">
                  <a:noFill/>
                </a:ln>
                <a:solidFill>
                  <a:schemeClr val="tx1"/>
                </a:solidFill>
              </a:rPr>
              <a:t>BQuIP</a:t>
            </a:r>
            <a:r>
              <a:rPr lang="en-US" sz="2200" b="0" dirty="0">
                <a:ln w="19050">
                  <a:noFill/>
                </a:ln>
                <a:solidFill>
                  <a:schemeClr val="tx1"/>
                </a:solidFill>
              </a:rPr>
              <a:t>) Screening Tool - </a:t>
            </a:r>
            <a:r>
              <a:rPr lang="en-US" sz="1900" b="0" dirty="0">
                <a:ln w="19050">
                  <a:noFill/>
                </a:ln>
              </a:rPr>
              <a:t>Screening tool used to help find the right level of substance use prevention and treatment services for adults.</a:t>
            </a:r>
          </a:p>
          <a:p>
            <a:pPr marL="285750" indent="-285750">
              <a:spcAft>
                <a:spcPts val="600"/>
              </a:spcAft>
              <a:buFont typeface="Arial" panose="020B0604020202020204" pitchFamily="34" charset="0"/>
              <a:buChar char="•"/>
            </a:pPr>
            <a:r>
              <a:rPr lang="en-US" sz="2300" b="0" dirty="0">
                <a:ln w="19050">
                  <a:noFill/>
                </a:ln>
                <a:solidFill>
                  <a:schemeClr val="tx1"/>
                </a:solidFill>
              </a:rPr>
              <a:t>American Society Addiction Medicine (ASAM) Assessment - </a:t>
            </a:r>
            <a:r>
              <a:rPr lang="en-US" sz="1900" b="0" dirty="0">
                <a:ln w="19050">
                  <a:noFill/>
                </a:ln>
              </a:rPr>
              <a:t>Assessment used to help find the right level of substance use prevention and treatment services for youth.</a:t>
            </a:r>
          </a:p>
          <a:p>
            <a:pPr marL="285750" indent="-285750">
              <a:spcAft>
                <a:spcPts val="600"/>
              </a:spcAft>
              <a:buFont typeface="Arial" panose="020B0604020202020204" pitchFamily="34" charset="0"/>
              <a:buChar char="•"/>
            </a:pPr>
            <a:r>
              <a:rPr lang="en-US" sz="2300" b="0" dirty="0">
                <a:ln w="19050">
                  <a:noFill/>
                </a:ln>
                <a:solidFill>
                  <a:schemeClr val="tx1"/>
                </a:solidFill>
              </a:rPr>
              <a:t>Screening Tool for Medi-Cal Mental Health Services - </a:t>
            </a:r>
            <a:r>
              <a:rPr lang="en-US" sz="1900" b="0" dirty="0">
                <a:ln w="19050">
                  <a:noFill/>
                </a:ln>
              </a:rPr>
              <a:t>Screening tool used to help find the right system of care for mental health services for both adult and youth.</a:t>
            </a:r>
          </a:p>
        </p:txBody>
      </p:sp>
      <p:sp>
        <p:nvSpPr>
          <p:cNvPr id="4" name="Slide Number Placeholder 3"/>
          <p:cNvSpPr>
            <a:spLocks noGrp="1"/>
          </p:cNvSpPr>
          <p:nvPr>
            <p:ph type="sldNum" sz="quarter" idx="5"/>
          </p:nvPr>
        </p:nvSpPr>
        <p:spPr/>
        <p:txBody>
          <a:bodyPr/>
          <a:lstStyle/>
          <a:p>
            <a:fld id="{2CB3F336-7DD2-47CF-A0F3-D1163B2A9C10}" type="slidenum">
              <a:rPr lang="en-US" smtClean="0"/>
              <a:t>9</a:t>
            </a:fld>
            <a:endParaRPr lang="en-US" dirty="0"/>
          </a:p>
        </p:txBody>
      </p:sp>
    </p:spTree>
    <p:extLst>
      <p:ext uri="{BB962C8B-B14F-4D97-AF65-F5344CB8AC3E}">
        <p14:creationId xmlns:p14="http://schemas.microsoft.com/office/powerpoint/2010/main" val="20038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3F336-7DD2-47CF-A0F3-D1163B2A9C10}" type="slidenum">
              <a:rPr lang="en-US" smtClean="0"/>
              <a:t>10</a:t>
            </a:fld>
            <a:endParaRPr lang="en-US" dirty="0"/>
          </a:p>
        </p:txBody>
      </p:sp>
    </p:spTree>
    <p:extLst>
      <p:ext uri="{BB962C8B-B14F-4D97-AF65-F5344CB8AC3E}">
        <p14:creationId xmlns:p14="http://schemas.microsoft.com/office/powerpoint/2010/main" val="166391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43BBF-5896-492F-B293-DE44DE83197D}"/>
              </a:ext>
              <a:ext uri="{C183D7F6-B498-43B3-948B-1728B52AA6E4}">
                <adec:decorative xmlns:adec="http://schemas.microsoft.com/office/drawing/2017/decorative" val="1"/>
              </a:ext>
            </a:extLst>
          </p:cNvPr>
          <p:cNvSpPr/>
          <p:nvPr userDrawn="1"/>
        </p:nvSpPr>
        <p:spPr>
          <a:xfrm>
            <a:off x="3600127" y="5095875"/>
            <a:ext cx="4991747" cy="17621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Picture Placeholder 5">
            <a:extLst>
              <a:ext uri="{FF2B5EF4-FFF2-40B4-BE49-F238E27FC236}">
                <a16:creationId xmlns:a16="http://schemas.microsoft.com/office/drawing/2014/main" id="{28BC4C36-9C93-4585-BF64-797C379471F5}"/>
              </a:ext>
            </a:extLst>
          </p:cNvPr>
          <p:cNvSpPr>
            <a:spLocks noGrp="1"/>
          </p:cNvSpPr>
          <p:nvPr>
            <p:ph type="pic" sz="quarter" idx="10" hasCustomPrompt="1"/>
          </p:nvPr>
        </p:nvSpPr>
        <p:spPr>
          <a:xfrm>
            <a:off x="466725" y="466725"/>
            <a:ext cx="11258550" cy="5924550"/>
          </a:xfrm>
          <a:custGeom>
            <a:avLst/>
            <a:gdLst>
              <a:gd name="connsiteX0" fmla="*/ 0 w 11258550"/>
              <a:gd name="connsiteY0" fmla="*/ 0 h 5924550"/>
              <a:gd name="connsiteX1" fmla="*/ 11258550 w 11258550"/>
              <a:gd name="connsiteY1" fmla="*/ 0 h 5924550"/>
              <a:gd name="connsiteX2" fmla="*/ 11258550 w 11258550"/>
              <a:gd name="connsiteY2" fmla="*/ 5924550 h 5924550"/>
              <a:gd name="connsiteX3" fmla="*/ 8125149 w 11258550"/>
              <a:gd name="connsiteY3" fmla="*/ 5924550 h 5924550"/>
              <a:gd name="connsiteX4" fmla="*/ 8125149 w 11258550"/>
              <a:gd name="connsiteY4" fmla="*/ 4629150 h 5924550"/>
              <a:gd name="connsiteX5" fmla="*/ 3133402 w 11258550"/>
              <a:gd name="connsiteY5" fmla="*/ 4629150 h 5924550"/>
              <a:gd name="connsiteX6" fmla="*/ 3133402 w 11258550"/>
              <a:gd name="connsiteY6" fmla="*/ 5924550 h 5924550"/>
              <a:gd name="connsiteX7" fmla="*/ 0 w 11258550"/>
              <a:gd name="connsiteY7" fmla="*/ 5924550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8550" h="5924550">
                <a:moveTo>
                  <a:pt x="0" y="0"/>
                </a:moveTo>
                <a:lnTo>
                  <a:pt x="11258550" y="0"/>
                </a:lnTo>
                <a:lnTo>
                  <a:pt x="11258550" y="5924550"/>
                </a:lnTo>
                <a:lnTo>
                  <a:pt x="8125149" y="5924550"/>
                </a:lnTo>
                <a:lnTo>
                  <a:pt x="8125149" y="4629150"/>
                </a:lnTo>
                <a:lnTo>
                  <a:pt x="3133402" y="4629150"/>
                </a:lnTo>
                <a:lnTo>
                  <a:pt x="3133402" y="5924550"/>
                </a:lnTo>
                <a:lnTo>
                  <a:pt x="0" y="5924550"/>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7749D11F-03B6-400D-94E7-177EEBC5C7C3}"/>
              </a:ext>
            </a:extLst>
          </p:cNvPr>
          <p:cNvSpPr>
            <a:spLocks noGrp="1"/>
          </p:cNvSpPr>
          <p:nvPr>
            <p:ph type="body" sz="quarter" idx="12" hasCustomPrompt="1"/>
          </p:nvPr>
        </p:nvSpPr>
        <p:spPr>
          <a:xfrm>
            <a:off x="3960921" y="6176266"/>
            <a:ext cx="4270159" cy="339247"/>
          </a:xfrm>
        </p:spPr>
        <p:txBody>
          <a:bodyPr>
            <a:noAutofit/>
          </a:bodyPr>
          <a:lstStyle>
            <a:lvl1pPr marL="0" indent="0" algn="ctr">
              <a:buNone/>
              <a:defRPr sz="2000" spc="100" baseline="0">
                <a:solidFill>
                  <a:schemeClr val="accent6"/>
                </a:solidFill>
              </a:defRPr>
            </a:lvl1pPr>
          </a:lstStyle>
          <a:p>
            <a:pPr lvl="0"/>
            <a:r>
              <a:rPr lang="en-US"/>
              <a:t>Click to add name</a:t>
            </a:r>
          </a:p>
        </p:txBody>
      </p:sp>
      <p:sp>
        <p:nvSpPr>
          <p:cNvPr id="2" name="Title 1">
            <a:extLst>
              <a:ext uri="{FF2B5EF4-FFF2-40B4-BE49-F238E27FC236}">
                <a16:creationId xmlns:a16="http://schemas.microsoft.com/office/drawing/2014/main" id="{984C86F7-04B1-4F1F-B4FB-8A3C2793606D}"/>
              </a:ext>
            </a:extLst>
          </p:cNvPr>
          <p:cNvSpPr>
            <a:spLocks noGrp="1"/>
          </p:cNvSpPr>
          <p:nvPr>
            <p:ph type="title" hasCustomPrompt="1"/>
          </p:nvPr>
        </p:nvSpPr>
        <p:spPr>
          <a:xfrm>
            <a:off x="3960940" y="5489855"/>
            <a:ext cx="4270248" cy="640080"/>
          </a:xfrm>
        </p:spPr>
        <p:txBody>
          <a:bodyPr anchor="t">
            <a:noAutofit/>
          </a:bodyPr>
          <a:lstStyle>
            <a:lvl1pPr algn="ctr">
              <a:lnSpc>
                <a:spcPct val="80000"/>
              </a:lnSpc>
              <a:defRPr sz="5000" cap="all" baseline="0">
                <a:ln w="19050">
                  <a:solidFill>
                    <a:schemeClr val="accent6"/>
                  </a:solidFill>
                </a:ln>
                <a:noFill/>
              </a:defRPr>
            </a:lvl1pPr>
          </a:lstStyle>
          <a:p>
            <a:r>
              <a:rPr lang="en-US" dirty="0"/>
              <a:t>Click to add title</a:t>
            </a:r>
          </a:p>
        </p:txBody>
      </p:sp>
    </p:spTree>
    <p:extLst>
      <p:ext uri="{BB962C8B-B14F-4D97-AF65-F5344CB8AC3E}">
        <p14:creationId xmlns:p14="http://schemas.microsoft.com/office/powerpoint/2010/main" val="313638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8D0226-3AB8-4591-90BD-C0E6D9A30301}"/>
              </a:ext>
            </a:extLst>
          </p:cNvPr>
          <p:cNvSpPr/>
          <p:nvPr userDrawn="1"/>
        </p:nvSpPr>
        <p:spPr>
          <a:xfrm>
            <a:off x="1780309" y="2761134"/>
            <a:ext cx="2283691" cy="12930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Rectangle 2">
            <a:extLst>
              <a:ext uri="{FF2B5EF4-FFF2-40B4-BE49-F238E27FC236}">
                <a16:creationId xmlns:a16="http://schemas.microsoft.com/office/drawing/2014/main" id="{3D12CA40-DF7D-4358-831F-BC9B8960CBDB}"/>
              </a:ext>
            </a:extLst>
          </p:cNvPr>
          <p:cNvSpPr/>
          <p:nvPr userDrawn="1"/>
        </p:nvSpPr>
        <p:spPr>
          <a:xfrm>
            <a:off x="4979555" y="2761134"/>
            <a:ext cx="2283691" cy="12930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Rectangle 11">
            <a:extLst>
              <a:ext uri="{FF2B5EF4-FFF2-40B4-BE49-F238E27FC236}">
                <a16:creationId xmlns:a16="http://schemas.microsoft.com/office/drawing/2014/main" id="{95E1A6E6-C76B-400D-9A19-F1B09AD38A3E}"/>
              </a:ext>
            </a:extLst>
          </p:cNvPr>
          <p:cNvSpPr/>
          <p:nvPr userDrawn="1"/>
        </p:nvSpPr>
        <p:spPr>
          <a:xfrm>
            <a:off x="8153400" y="2761134"/>
            <a:ext cx="2283691" cy="12930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ext Placeholder 10">
            <a:extLst>
              <a:ext uri="{FF2B5EF4-FFF2-40B4-BE49-F238E27FC236}">
                <a16:creationId xmlns:a16="http://schemas.microsoft.com/office/drawing/2014/main" id="{E67140AA-40F5-4101-B5AA-DDCDA4906E33}"/>
              </a:ext>
            </a:extLst>
          </p:cNvPr>
          <p:cNvSpPr>
            <a:spLocks noGrp="1"/>
          </p:cNvSpPr>
          <p:nvPr>
            <p:ph type="body" sz="quarter" idx="16" hasCustomPrompt="1"/>
          </p:nvPr>
        </p:nvSpPr>
        <p:spPr>
          <a:xfrm>
            <a:off x="1453428" y="4178539"/>
            <a:ext cx="2937452" cy="968644"/>
          </a:xfrm>
          <a:prstGeom prst="rect">
            <a:avLst/>
          </a:prstGeom>
        </p:spPr>
        <p:txBody>
          <a:bodyPr anchor="t">
            <a:noAutofit/>
          </a:bodyPr>
          <a:lstStyle>
            <a:lvl1pPr marL="0" indent="0" algn="ctr">
              <a:lnSpc>
                <a:spcPct val="125000"/>
              </a:lnSpc>
              <a:spcBef>
                <a:spcPts val="800"/>
              </a:spcBef>
              <a:buNone/>
              <a:defRPr sz="1400" cap="none" spc="100" baseline="0">
                <a:solidFill>
                  <a:schemeClr val="tx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1966AA58-3FAC-4126-8C63-16F104203B6A}"/>
              </a:ext>
            </a:extLst>
          </p:cNvPr>
          <p:cNvSpPr>
            <a:spLocks noGrp="1"/>
          </p:cNvSpPr>
          <p:nvPr>
            <p:ph type="body" sz="quarter" idx="17" hasCustomPrompt="1"/>
          </p:nvPr>
        </p:nvSpPr>
        <p:spPr>
          <a:xfrm>
            <a:off x="2007899" y="2977808"/>
            <a:ext cx="1828510" cy="859743"/>
          </a:xfrm>
          <a:prstGeom prst="rect">
            <a:avLst/>
          </a:prstGeom>
        </p:spPr>
        <p:txBody>
          <a:bodyPr anchor="ctr">
            <a:noAutofit/>
          </a:bodyPr>
          <a:lstStyle>
            <a:lvl1pPr marL="0" indent="0" algn="ctr">
              <a:buNone/>
              <a:defRPr sz="2800" cap="all" spc="100" baseline="0">
                <a:solidFill>
                  <a:schemeClr val="accent6"/>
                </a:solidFill>
                <a:latin typeface="+mj-lt"/>
              </a:defRPr>
            </a:lvl1pPr>
          </a:lstStyle>
          <a:p>
            <a:pPr lvl="0"/>
            <a:r>
              <a:rPr lang="en-US"/>
              <a:t>Click to add subtitle</a:t>
            </a:r>
          </a:p>
        </p:txBody>
      </p:sp>
      <p:sp>
        <p:nvSpPr>
          <p:cNvPr id="15" name="Text Placeholder 10">
            <a:extLst>
              <a:ext uri="{FF2B5EF4-FFF2-40B4-BE49-F238E27FC236}">
                <a16:creationId xmlns:a16="http://schemas.microsoft.com/office/drawing/2014/main" id="{3B430FA7-46C5-4651-8ED7-21284AF01213}"/>
              </a:ext>
            </a:extLst>
          </p:cNvPr>
          <p:cNvSpPr>
            <a:spLocks noGrp="1"/>
          </p:cNvSpPr>
          <p:nvPr>
            <p:ph type="body" sz="quarter" idx="18" hasCustomPrompt="1"/>
          </p:nvPr>
        </p:nvSpPr>
        <p:spPr>
          <a:xfrm>
            <a:off x="4652674" y="4178539"/>
            <a:ext cx="2937452" cy="968644"/>
          </a:xfrm>
          <a:prstGeom prst="rect">
            <a:avLst/>
          </a:prstGeom>
        </p:spPr>
        <p:txBody>
          <a:bodyPr anchor="t">
            <a:noAutofit/>
          </a:bodyPr>
          <a:lstStyle>
            <a:lvl1pPr marL="0" indent="0" algn="ctr">
              <a:lnSpc>
                <a:spcPct val="125000"/>
              </a:lnSpc>
              <a:spcBef>
                <a:spcPts val="800"/>
              </a:spcBef>
              <a:buNone/>
              <a:defRPr sz="1400" cap="none" spc="100" baseline="0">
                <a:solidFill>
                  <a:schemeClr val="tx1"/>
                </a:solidFill>
                <a:latin typeface="+mn-lt"/>
              </a:defRPr>
            </a:lvl1pPr>
          </a:lstStyle>
          <a:p>
            <a:pPr lvl="0"/>
            <a:r>
              <a:rPr lang="en-US"/>
              <a:t>Click to add text</a:t>
            </a:r>
          </a:p>
        </p:txBody>
      </p:sp>
      <p:sp>
        <p:nvSpPr>
          <p:cNvPr id="16" name="Text Placeholder 10">
            <a:extLst>
              <a:ext uri="{FF2B5EF4-FFF2-40B4-BE49-F238E27FC236}">
                <a16:creationId xmlns:a16="http://schemas.microsoft.com/office/drawing/2014/main" id="{1C698088-82D8-4D90-AE73-66B661DFCBC2}"/>
              </a:ext>
            </a:extLst>
          </p:cNvPr>
          <p:cNvSpPr>
            <a:spLocks noGrp="1"/>
          </p:cNvSpPr>
          <p:nvPr>
            <p:ph type="body" sz="quarter" idx="19" hasCustomPrompt="1"/>
          </p:nvPr>
        </p:nvSpPr>
        <p:spPr>
          <a:xfrm>
            <a:off x="5207145" y="2977808"/>
            <a:ext cx="1828510" cy="859743"/>
          </a:xfrm>
          <a:prstGeom prst="rect">
            <a:avLst/>
          </a:prstGeom>
        </p:spPr>
        <p:txBody>
          <a:bodyPr anchor="ctr">
            <a:noAutofit/>
          </a:bodyPr>
          <a:lstStyle>
            <a:lvl1pPr marL="0" indent="0" algn="ctr">
              <a:buNone/>
              <a:defRPr sz="2800" cap="all" spc="100" baseline="0">
                <a:solidFill>
                  <a:schemeClr val="accent6"/>
                </a:solidFill>
                <a:latin typeface="+mj-lt"/>
              </a:defRPr>
            </a:lvl1pPr>
          </a:lstStyle>
          <a:p>
            <a:pPr lvl="0"/>
            <a:r>
              <a:rPr lang="en-US"/>
              <a:t>Click to add subtitle</a:t>
            </a:r>
          </a:p>
        </p:txBody>
      </p:sp>
      <p:sp>
        <p:nvSpPr>
          <p:cNvPr id="17" name="Text Placeholder 10">
            <a:extLst>
              <a:ext uri="{FF2B5EF4-FFF2-40B4-BE49-F238E27FC236}">
                <a16:creationId xmlns:a16="http://schemas.microsoft.com/office/drawing/2014/main" id="{83FF934E-D2F5-409F-B4EB-CD316340BF37}"/>
              </a:ext>
            </a:extLst>
          </p:cNvPr>
          <p:cNvSpPr>
            <a:spLocks noGrp="1"/>
          </p:cNvSpPr>
          <p:nvPr>
            <p:ph type="body" sz="quarter" idx="20" hasCustomPrompt="1"/>
          </p:nvPr>
        </p:nvSpPr>
        <p:spPr>
          <a:xfrm>
            <a:off x="7851920" y="4178539"/>
            <a:ext cx="2937452" cy="968644"/>
          </a:xfrm>
          <a:prstGeom prst="rect">
            <a:avLst/>
          </a:prstGeom>
        </p:spPr>
        <p:txBody>
          <a:bodyPr anchor="t">
            <a:noAutofit/>
          </a:bodyPr>
          <a:lstStyle>
            <a:lvl1pPr marL="0" indent="0" algn="ctr">
              <a:lnSpc>
                <a:spcPct val="125000"/>
              </a:lnSpc>
              <a:spcBef>
                <a:spcPts val="800"/>
              </a:spcBef>
              <a:buNone/>
              <a:defRPr sz="1400" cap="none" spc="100" baseline="0">
                <a:solidFill>
                  <a:schemeClr val="tx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7E006825-EBAA-451B-AD52-683B7109D507}"/>
              </a:ext>
            </a:extLst>
          </p:cNvPr>
          <p:cNvSpPr>
            <a:spLocks noGrp="1"/>
          </p:cNvSpPr>
          <p:nvPr>
            <p:ph type="body" sz="quarter" idx="21" hasCustomPrompt="1"/>
          </p:nvPr>
        </p:nvSpPr>
        <p:spPr>
          <a:xfrm>
            <a:off x="8380990" y="2977808"/>
            <a:ext cx="1828510" cy="859743"/>
          </a:xfrm>
          <a:prstGeom prst="rect">
            <a:avLst/>
          </a:prstGeom>
        </p:spPr>
        <p:txBody>
          <a:bodyPr anchor="ctr">
            <a:noAutofit/>
          </a:bodyPr>
          <a:lstStyle>
            <a:lvl1pPr marL="0" indent="0" algn="ctr">
              <a:buNone/>
              <a:defRPr sz="2800" cap="all" spc="100" baseline="0">
                <a:solidFill>
                  <a:schemeClr val="accent6"/>
                </a:solidFill>
                <a:latin typeface="+mj-lt"/>
              </a:defRPr>
            </a:lvl1pPr>
          </a:lstStyle>
          <a:p>
            <a:pPr lvl="0"/>
            <a:r>
              <a:rPr lang="en-US"/>
              <a:t>Click to add subtitle</a:t>
            </a:r>
          </a:p>
        </p:txBody>
      </p:sp>
      <p:sp>
        <p:nvSpPr>
          <p:cNvPr id="19" name="Date Placeholder 4">
            <a:extLst>
              <a:ext uri="{FF2B5EF4-FFF2-40B4-BE49-F238E27FC236}">
                <a16:creationId xmlns:a16="http://schemas.microsoft.com/office/drawing/2014/main" id="{044D0E17-B284-4856-BBDB-FFF2EBAB974A}"/>
              </a:ext>
            </a:extLst>
          </p:cNvPr>
          <p:cNvSpPr>
            <a:spLocks noGrp="1"/>
          </p:cNvSpPr>
          <p:nvPr>
            <p:ph type="dt" sz="half" idx="10"/>
          </p:nvPr>
        </p:nvSpPr>
        <p:spPr>
          <a:xfrm>
            <a:off x="838200" y="6515753"/>
            <a:ext cx="2743200" cy="205722"/>
          </a:xfrm>
        </p:spPr>
        <p:txBody>
          <a:bodyPr>
            <a:noAutofit/>
          </a:bodyPr>
          <a:lstStyle/>
          <a:p>
            <a:r>
              <a:rPr lang="en-US" dirty="0"/>
              <a:t>8/03/20XX</a:t>
            </a:r>
          </a:p>
        </p:txBody>
      </p:sp>
      <p:sp>
        <p:nvSpPr>
          <p:cNvPr id="20" name="Footer Placeholder 5">
            <a:extLst>
              <a:ext uri="{FF2B5EF4-FFF2-40B4-BE49-F238E27FC236}">
                <a16:creationId xmlns:a16="http://schemas.microsoft.com/office/drawing/2014/main" id="{56B7B285-9E5D-48DB-B740-3FDA433FE99C}"/>
              </a:ext>
            </a:extLst>
          </p:cNvPr>
          <p:cNvSpPr>
            <a:spLocks noGrp="1"/>
          </p:cNvSpPr>
          <p:nvPr>
            <p:ph type="ftr" sz="quarter" idx="11"/>
          </p:nvPr>
        </p:nvSpPr>
        <p:spPr>
          <a:xfrm>
            <a:off x="4038600" y="6515753"/>
            <a:ext cx="4114800" cy="205722"/>
          </a:xfrm>
        </p:spPr>
        <p:txBody>
          <a:bodyPr>
            <a:noAutofit/>
          </a:bodyPr>
          <a:lstStyle/>
          <a:p>
            <a:r>
              <a:rPr lang="en-US" dirty="0"/>
              <a:t>PITCH DECK</a:t>
            </a:r>
          </a:p>
        </p:txBody>
      </p:sp>
      <p:sp>
        <p:nvSpPr>
          <p:cNvPr id="21" name="Slide Number Placeholder 6">
            <a:extLst>
              <a:ext uri="{FF2B5EF4-FFF2-40B4-BE49-F238E27FC236}">
                <a16:creationId xmlns:a16="http://schemas.microsoft.com/office/drawing/2014/main" id="{73D1A241-8F30-495A-8B68-B8A5CAA1F6BB}"/>
              </a:ext>
            </a:extLst>
          </p:cNvPr>
          <p:cNvSpPr>
            <a:spLocks noGrp="1"/>
          </p:cNvSpPr>
          <p:nvPr>
            <p:ph type="sldNum" sz="quarter" idx="12"/>
          </p:nvPr>
        </p:nvSpPr>
        <p:spPr>
          <a:xfrm>
            <a:off x="8610600" y="6515753"/>
            <a:ext cx="2743200" cy="205722"/>
          </a:xfrm>
        </p:spPr>
        <p:txBody>
          <a:bodyPr>
            <a:noAutofit/>
          </a:bodyPr>
          <a:lstStyle/>
          <a:p>
            <a:fld id="{BF860B6F-2FE3-4DE6-9496-980E987E7466}" type="slidenum">
              <a:rPr lang="en-US" smtClean="0"/>
              <a:t>‹#›</a:t>
            </a:fld>
            <a:endParaRPr lang="en-US" dirty="0"/>
          </a:p>
        </p:txBody>
      </p:sp>
      <p:sp>
        <p:nvSpPr>
          <p:cNvPr id="23" name="Rectangle 22">
            <a:extLst>
              <a:ext uri="{FF2B5EF4-FFF2-40B4-BE49-F238E27FC236}">
                <a16:creationId xmlns:a16="http://schemas.microsoft.com/office/drawing/2014/main" id="{CC931C97-3E53-4030-A6E5-50E4DF9A1C34}"/>
              </a:ext>
            </a:extLst>
          </p:cNvPr>
          <p:cNvSpPr/>
          <p:nvPr userDrawn="1"/>
        </p:nvSpPr>
        <p:spPr>
          <a:xfrm rot="5400000">
            <a:off x="9766385" y="-1006534"/>
            <a:ext cx="972645" cy="39242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Title 3">
            <a:extLst>
              <a:ext uri="{FF2B5EF4-FFF2-40B4-BE49-F238E27FC236}">
                <a16:creationId xmlns:a16="http://schemas.microsoft.com/office/drawing/2014/main" id="{F3F8C40A-9F2A-4E97-956E-E8A1BFB94E15}"/>
              </a:ext>
            </a:extLst>
          </p:cNvPr>
          <p:cNvSpPr>
            <a:spLocks noGrp="1"/>
          </p:cNvSpPr>
          <p:nvPr>
            <p:ph type="title" hasCustomPrompt="1"/>
          </p:nvPr>
        </p:nvSpPr>
        <p:spPr>
          <a:xfrm>
            <a:off x="2891574" y="671808"/>
            <a:ext cx="6408851" cy="639192"/>
          </a:xfrm>
        </p:spPr>
        <p:txBody>
          <a:bodyPr/>
          <a:lstStyle>
            <a:lvl1pPr algn="r">
              <a:defRPr/>
            </a:lvl1pPr>
          </a:lstStyle>
          <a:p>
            <a:r>
              <a:rPr lang="en-US" dirty="0"/>
              <a:t>Click to add title</a:t>
            </a:r>
          </a:p>
        </p:txBody>
      </p:sp>
    </p:spTree>
    <p:extLst>
      <p:ext uri="{BB962C8B-B14F-4D97-AF65-F5344CB8AC3E}">
        <p14:creationId xmlns:p14="http://schemas.microsoft.com/office/powerpoint/2010/main" val="102419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E1A5FC-3F83-4927-88B5-5BCBA3EA6843}"/>
              </a:ext>
            </a:extLst>
          </p:cNvPr>
          <p:cNvSpPr>
            <a:spLocks noGrp="1"/>
          </p:cNvSpPr>
          <p:nvPr>
            <p:ph type="pic" sz="quarter" idx="16" hasCustomPrompt="1"/>
          </p:nvPr>
        </p:nvSpPr>
        <p:spPr>
          <a:xfrm>
            <a:off x="7333860" y="466725"/>
            <a:ext cx="4858139" cy="5924550"/>
          </a:xfrm>
        </p:spPr>
        <p:txBody>
          <a:bodyPr>
            <a:noAutofit/>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4A2EE9FB-42C5-4A09-A4FE-4DDE8CF93548}"/>
              </a:ext>
            </a:extLst>
          </p:cNvPr>
          <p:cNvSpPr>
            <a:spLocks noGrp="1"/>
          </p:cNvSpPr>
          <p:nvPr>
            <p:ph type="dt" sz="half" idx="10"/>
          </p:nvPr>
        </p:nvSpPr>
        <p:spPr/>
        <p:txBody>
          <a:bodyPr>
            <a:noAutofit/>
          </a:bodyPr>
          <a:lstStyle/>
          <a:p>
            <a:r>
              <a:rPr lang="en-US" dirty="0"/>
              <a:t>8/03/20XX</a:t>
            </a:r>
          </a:p>
        </p:txBody>
      </p:sp>
      <p:sp>
        <p:nvSpPr>
          <p:cNvPr id="5" name="Footer Placeholder 4">
            <a:extLst>
              <a:ext uri="{FF2B5EF4-FFF2-40B4-BE49-F238E27FC236}">
                <a16:creationId xmlns:a16="http://schemas.microsoft.com/office/drawing/2014/main" id="{38208DFF-BE58-419E-A8E1-FD94281589CF}"/>
              </a:ext>
            </a:extLst>
          </p:cNvPr>
          <p:cNvSpPr>
            <a:spLocks noGrp="1"/>
          </p:cNvSpPr>
          <p:nvPr>
            <p:ph type="ftr" sz="quarter" idx="11"/>
          </p:nvPr>
        </p:nvSpPr>
        <p:spPr/>
        <p:txBody>
          <a:bodyPr>
            <a:noAutofit/>
          </a:bodyPr>
          <a:lstStyle/>
          <a:p>
            <a:r>
              <a:rPr lang="en-US" dirty="0"/>
              <a:t>PITCH DECK</a:t>
            </a:r>
          </a:p>
        </p:txBody>
      </p:sp>
      <p:sp>
        <p:nvSpPr>
          <p:cNvPr id="6" name="Slide Number Placeholder 5">
            <a:extLst>
              <a:ext uri="{FF2B5EF4-FFF2-40B4-BE49-F238E27FC236}">
                <a16:creationId xmlns:a16="http://schemas.microsoft.com/office/drawing/2014/main" id="{A424A919-F912-4129-B930-D8A078A8C686}"/>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10" name="Text Placeholder 10">
            <a:extLst>
              <a:ext uri="{FF2B5EF4-FFF2-40B4-BE49-F238E27FC236}">
                <a16:creationId xmlns:a16="http://schemas.microsoft.com/office/drawing/2014/main" id="{7CEA9B97-0004-4411-ABB4-A27F463B897A}"/>
              </a:ext>
            </a:extLst>
          </p:cNvPr>
          <p:cNvSpPr>
            <a:spLocks noGrp="1"/>
          </p:cNvSpPr>
          <p:nvPr>
            <p:ph type="body" sz="quarter" idx="13" hasCustomPrompt="1"/>
          </p:nvPr>
        </p:nvSpPr>
        <p:spPr>
          <a:xfrm>
            <a:off x="757045" y="2387634"/>
            <a:ext cx="2824355" cy="3392805"/>
          </a:xfrm>
          <a:prstGeom prst="rect">
            <a:avLst/>
          </a:prstGeom>
        </p:spPr>
        <p:txBody>
          <a:bodyPr anchor="t">
            <a:noAutofit/>
          </a:bodyPr>
          <a:lstStyle>
            <a:lvl1pPr marL="0" indent="0" algn="l">
              <a:lnSpc>
                <a:spcPct val="125000"/>
              </a:lnSpc>
              <a:spcBef>
                <a:spcPts val="1500"/>
              </a:spcBef>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5ED60F60-B501-479A-A75A-8FD1F9796572}"/>
              </a:ext>
            </a:extLst>
          </p:cNvPr>
          <p:cNvSpPr>
            <a:spLocks noGrp="1"/>
          </p:cNvSpPr>
          <p:nvPr>
            <p:ph type="body" sz="quarter" idx="17" hasCustomPrompt="1"/>
          </p:nvPr>
        </p:nvSpPr>
        <p:spPr>
          <a:xfrm>
            <a:off x="757045" y="1804968"/>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2" name="Text Placeholder 10">
            <a:extLst>
              <a:ext uri="{FF2B5EF4-FFF2-40B4-BE49-F238E27FC236}">
                <a16:creationId xmlns:a16="http://schemas.microsoft.com/office/drawing/2014/main" id="{9170FD0E-EBE1-4417-BC9D-4CD5F92BFD36}"/>
              </a:ext>
            </a:extLst>
          </p:cNvPr>
          <p:cNvSpPr>
            <a:spLocks noGrp="1"/>
          </p:cNvSpPr>
          <p:nvPr>
            <p:ph type="body" sz="quarter" idx="18" hasCustomPrompt="1"/>
          </p:nvPr>
        </p:nvSpPr>
        <p:spPr>
          <a:xfrm>
            <a:off x="4045452" y="2385650"/>
            <a:ext cx="2824355" cy="3392805"/>
          </a:xfrm>
          <a:prstGeom prst="rect">
            <a:avLst/>
          </a:prstGeom>
        </p:spPr>
        <p:txBody>
          <a:bodyPr anchor="t">
            <a:noAutofit/>
          </a:bodyPr>
          <a:lstStyle>
            <a:lvl1pPr marL="0" indent="0" algn="l">
              <a:lnSpc>
                <a:spcPct val="125000"/>
              </a:lnSpc>
              <a:spcBef>
                <a:spcPts val="1500"/>
              </a:spcBef>
              <a:buNone/>
              <a:defRPr sz="1400" cap="none" spc="100" baseline="0">
                <a:solidFill>
                  <a:schemeClr val="tx1"/>
                </a:solidFill>
                <a:latin typeface="+mn-lt"/>
              </a:defRPr>
            </a:lvl1pPr>
          </a:lstStyle>
          <a:p>
            <a:pPr lvl="0"/>
            <a:r>
              <a:rPr lang="en-US"/>
              <a:t>Click to add text</a:t>
            </a:r>
          </a:p>
        </p:txBody>
      </p:sp>
      <p:sp>
        <p:nvSpPr>
          <p:cNvPr id="13" name="Text Placeholder 10">
            <a:extLst>
              <a:ext uri="{FF2B5EF4-FFF2-40B4-BE49-F238E27FC236}">
                <a16:creationId xmlns:a16="http://schemas.microsoft.com/office/drawing/2014/main" id="{17738676-CB36-4BE1-A9C9-0215DEEECB12}"/>
              </a:ext>
            </a:extLst>
          </p:cNvPr>
          <p:cNvSpPr>
            <a:spLocks noGrp="1"/>
          </p:cNvSpPr>
          <p:nvPr>
            <p:ph type="body" sz="quarter" idx="19" hasCustomPrompt="1"/>
          </p:nvPr>
        </p:nvSpPr>
        <p:spPr>
          <a:xfrm>
            <a:off x="4045452" y="1802984"/>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CC438544-38E0-4456-B973-6058B99619B8}"/>
              </a:ext>
            </a:extLst>
          </p:cNvPr>
          <p:cNvSpPr>
            <a:spLocks noGrp="1"/>
          </p:cNvSpPr>
          <p:nvPr>
            <p:ph type="title" hasCustomPrompt="1"/>
          </p:nvPr>
        </p:nvSpPr>
        <p:spPr>
          <a:xfrm>
            <a:off x="724203" y="671808"/>
            <a:ext cx="6041907" cy="639192"/>
          </a:xfrm>
        </p:spPr>
        <p:txBody>
          <a:bodyPr/>
          <a:lstStyle>
            <a:lvl1pPr>
              <a:defRPr/>
            </a:lvl1pPr>
          </a:lstStyle>
          <a:p>
            <a:r>
              <a:rPr lang="en-US" dirty="0"/>
              <a:t>Click to add title</a:t>
            </a:r>
          </a:p>
        </p:txBody>
      </p:sp>
    </p:spTree>
    <p:extLst>
      <p:ext uri="{BB962C8B-B14F-4D97-AF65-F5344CB8AC3E}">
        <p14:creationId xmlns:p14="http://schemas.microsoft.com/office/powerpoint/2010/main" val="600868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F3F335-C36A-4214-BC97-BB4C9721814B}"/>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31CCBA95-53AF-4D84-851A-58323862300D}"/>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4138AEEC-9F28-4200-B5D7-453E32B3B8C5}"/>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cxnSp>
        <p:nvCxnSpPr>
          <p:cNvPr id="45" name="Straight Connector 44">
            <a:extLst>
              <a:ext uri="{FF2B5EF4-FFF2-40B4-BE49-F238E27FC236}">
                <a16:creationId xmlns:a16="http://schemas.microsoft.com/office/drawing/2014/main" id="{0D9967FE-B330-4703-9D6E-CC40B84B1030}"/>
              </a:ext>
            </a:extLst>
          </p:cNvPr>
          <p:cNvCxnSpPr>
            <a:cxnSpLocks/>
          </p:cNvCxnSpPr>
          <p:nvPr userDrawn="1"/>
        </p:nvCxnSpPr>
        <p:spPr>
          <a:xfrm>
            <a:off x="6150567" y="2200739"/>
            <a:ext cx="0" cy="346992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C0FBFA-8000-40C6-8EF3-D30A0A48CBC5}"/>
              </a:ext>
            </a:extLst>
          </p:cNvPr>
          <p:cNvCxnSpPr>
            <a:cxnSpLocks/>
          </p:cNvCxnSpPr>
          <p:nvPr userDrawn="1"/>
        </p:nvCxnSpPr>
        <p:spPr>
          <a:xfrm flipH="1">
            <a:off x="2545167" y="3935702"/>
            <a:ext cx="710166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 Placeholder 10">
            <a:extLst>
              <a:ext uri="{FF2B5EF4-FFF2-40B4-BE49-F238E27FC236}">
                <a16:creationId xmlns:a16="http://schemas.microsoft.com/office/drawing/2014/main" id="{2DCC767D-316F-42DA-9712-29C185B762F2}"/>
              </a:ext>
            </a:extLst>
          </p:cNvPr>
          <p:cNvSpPr>
            <a:spLocks noGrp="1"/>
          </p:cNvSpPr>
          <p:nvPr>
            <p:ph type="body" sz="quarter" idx="16" hasCustomPrompt="1"/>
          </p:nvPr>
        </p:nvSpPr>
        <p:spPr>
          <a:xfrm>
            <a:off x="5278036" y="1767731"/>
            <a:ext cx="1706966" cy="426393"/>
          </a:xfrm>
          <a:prstGeom prst="rect">
            <a:avLst/>
          </a:prstGeom>
        </p:spPr>
        <p:txBody>
          <a:bodyPr anchor="b">
            <a:noAutofit/>
          </a:bodyPr>
          <a:lstStyle>
            <a:lvl1pPr marL="0" indent="0" algn="ctr">
              <a:buNone/>
              <a:defRPr sz="1400" cap="all" spc="100" baseline="0">
                <a:solidFill>
                  <a:schemeClr val="bg1">
                    <a:lumMod val="50000"/>
                  </a:schemeClr>
                </a:solidFill>
                <a:latin typeface="+mj-lt"/>
              </a:defRPr>
            </a:lvl1pPr>
          </a:lstStyle>
          <a:p>
            <a:pPr lvl="0"/>
            <a:r>
              <a:rPr lang="en-US"/>
              <a:t>Click to add name</a:t>
            </a:r>
          </a:p>
        </p:txBody>
      </p:sp>
      <p:sp>
        <p:nvSpPr>
          <p:cNvPr id="54" name="Text Placeholder 10">
            <a:extLst>
              <a:ext uri="{FF2B5EF4-FFF2-40B4-BE49-F238E27FC236}">
                <a16:creationId xmlns:a16="http://schemas.microsoft.com/office/drawing/2014/main" id="{DC3AF654-39ED-4B70-9A85-34D9DC793D53}"/>
              </a:ext>
            </a:extLst>
          </p:cNvPr>
          <p:cNvSpPr>
            <a:spLocks noGrp="1"/>
          </p:cNvSpPr>
          <p:nvPr>
            <p:ph type="body" sz="quarter" idx="17" hasCustomPrompt="1"/>
          </p:nvPr>
        </p:nvSpPr>
        <p:spPr>
          <a:xfrm>
            <a:off x="5278035" y="5683895"/>
            <a:ext cx="1706966" cy="426393"/>
          </a:xfrm>
          <a:prstGeom prst="rect">
            <a:avLst/>
          </a:prstGeom>
        </p:spPr>
        <p:txBody>
          <a:bodyPr anchor="t">
            <a:noAutofit/>
          </a:bodyPr>
          <a:lstStyle>
            <a:lvl1pPr marL="0" indent="0" algn="ctr">
              <a:buNone/>
              <a:defRPr sz="1400" cap="all" spc="100" baseline="0">
                <a:solidFill>
                  <a:schemeClr val="bg1">
                    <a:lumMod val="50000"/>
                  </a:schemeClr>
                </a:solidFill>
                <a:latin typeface="+mj-lt"/>
              </a:defRPr>
            </a:lvl1pPr>
          </a:lstStyle>
          <a:p>
            <a:pPr lvl="0"/>
            <a:r>
              <a:rPr lang="en-US"/>
              <a:t>Click to add name</a:t>
            </a:r>
          </a:p>
        </p:txBody>
      </p:sp>
      <p:sp>
        <p:nvSpPr>
          <p:cNvPr id="55" name="Text Placeholder 10">
            <a:extLst>
              <a:ext uri="{FF2B5EF4-FFF2-40B4-BE49-F238E27FC236}">
                <a16:creationId xmlns:a16="http://schemas.microsoft.com/office/drawing/2014/main" id="{3E0B0DF9-E558-439A-9B7D-4C600008B0DE}"/>
              </a:ext>
            </a:extLst>
          </p:cNvPr>
          <p:cNvSpPr>
            <a:spLocks noGrp="1"/>
          </p:cNvSpPr>
          <p:nvPr>
            <p:ph type="body" sz="quarter" idx="18" hasCustomPrompt="1"/>
          </p:nvPr>
        </p:nvSpPr>
        <p:spPr>
          <a:xfrm>
            <a:off x="838200" y="3792884"/>
            <a:ext cx="1706966" cy="426393"/>
          </a:xfrm>
          <a:prstGeom prst="rect">
            <a:avLst/>
          </a:prstGeom>
        </p:spPr>
        <p:txBody>
          <a:bodyPr anchor="t">
            <a:noAutofit/>
          </a:bodyPr>
          <a:lstStyle>
            <a:lvl1pPr marL="0" indent="0" algn="r">
              <a:buNone/>
              <a:defRPr sz="1400" cap="all" spc="100" baseline="0">
                <a:solidFill>
                  <a:schemeClr val="bg1">
                    <a:lumMod val="50000"/>
                  </a:schemeClr>
                </a:solidFill>
                <a:latin typeface="+mj-lt"/>
              </a:defRPr>
            </a:lvl1pPr>
          </a:lstStyle>
          <a:p>
            <a:pPr lvl="0"/>
            <a:r>
              <a:rPr lang="en-US"/>
              <a:t>Click to add name</a:t>
            </a:r>
          </a:p>
        </p:txBody>
      </p:sp>
      <p:sp>
        <p:nvSpPr>
          <p:cNvPr id="56" name="Text Placeholder 10">
            <a:extLst>
              <a:ext uri="{FF2B5EF4-FFF2-40B4-BE49-F238E27FC236}">
                <a16:creationId xmlns:a16="http://schemas.microsoft.com/office/drawing/2014/main" id="{6BB9DF13-A501-4465-8844-F8ADFE8BEDA6}"/>
              </a:ext>
            </a:extLst>
          </p:cNvPr>
          <p:cNvSpPr>
            <a:spLocks noGrp="1"/>
          </p:cNvSpPr>
          <p:nvPr>
            <p:ph type="body" sz="quarter" idx="19" hasCustomPrompt="1"/>
          </p:nvPr>
        </p:nvSpPr>
        <p:spPr>
          <a:xfrm>
            <a:off x="9646834" y="3792884"/>
            <a:ext cx="1706966" cy="426393"/>
          </a:xfrm>
          <a:prstGeom prst="rect">
            <a:avLst/>
          </a:prstGeom>
        </p:spPr>
        <p:txBody>
          <a:bodyPr anchor="t">
            <a:noAutofit/>
          </a:bodyPr>
          <a:lstStyle>
            <a:lvl1pPr marL="0" indent="0" algn="l">
              <a:buNone/>
              <a:defRPr sz="1400" cap="all" spc="100" baseline="0">
                <a:solidFill>
                  <a:schemeClr val="bg1">
                    <a:lumMod val="50000"/>
                  </a:schemeClr>
                </a:solidFill>
                <a:latin typeface="+mj-lt"/>
              </a:defRPr>
            </a:lvl1pPr>
          </a:lstStyle>
          <a:p>
            <a:pPr lvl="0"/>
            <a:r>
              <a:rPr lang="en-US"/>
              <a:t>Click to add name</a:t>
            </a:r>
          </a:p>
        </p:txBody>
      </p:sp>
      <p:sp>
        <p:nvSpPr>
          <p:cNvPr id="57" name="Text Placeholder 10">
            <a:extLst>
              <a:ext uri="{FF2B5EF4-FFF2-40B4-BE49-F238E27FC236}">
                <a16:creationId xmlns:a16="http://schemas.microsoft.com/office/drawing/2014/main" id="{D23EF573-9496-4229-ABB9-B58C441687E6}"/>
              </a:ext>
            </a:extLst>
          </p:cNvPr>
          <p:cNvSpPr>
            <a:spLocks noGrp="1"/>
          </p:cNvSpPr>
          <p:nvPr>
            <p:ph type="body" sz="quarter" idx="20" hasCustomPrompt="1"/>
          </p:nvPr>
        </p:nvSpPr>
        <p:spPr>
          <a:xfrm>
            <a:off x="6985000" y="2740969"/>
            <a:ext cx="1929792" cy="426393"/>
          </a:xfrm>
          <a:prstGeom prst="rect">
            <a:avLst/>
          </a:prstGeom>
        </p:spPr>
        <p:txBody>
          <a:bodyPr anchor="ctr">
            <a:noAutofit/>
          </a:bodyPr>
          <a:lstStyle>
            <a:lvl1pPr marL="0" indent="0" algn="ctr">
              <a:lnSpc>
                <a:spcPct val="80000"/>
              </a:lnSpc>
              <a:spcBef>
                <a:spcPts val="0"/>
              </a:spcBef>
              <a:buNone/>
              <a:defRPr sz="2000" cap="all" spc="100" baseline="0">
                <a:solidFill>
                  <a:schemeClr val="bg1"/>
                </a:solidFill>
                <a:latin typeface="+mj-lt"/>
              </a:defRPr>
            </a:lvl1pPr>
          </a:lstStyle>
          <a:p>
            <a:pPr lvl="0"/>
            <a:r>
              <a:rPr lang="en-US"/>
              <a:t>Click to add name</a:t>
            </a:r>
          </a:p>
        </p:txBody>
      </p:sp>
      <p:sp>
        <p:nvSpPr>
          <p:cNvPr id="58" name="Text Placeholder 10">
            <a:extLst>
              <a:ext uri="{FF2B5EF4-FFF2-40B4-BE49-F238E27FC236}">
                <a16:creationId xmlns:a16="http://schemas.microsoft.com/office/drawing/2014/main" id="{6C96D231-4BEB-47C0-BC89-3D69A5E0DD10}"/>
              </a:ext>
            </a:extLst>
          </p:cNvPr>
          <p:cNvSpPr>
            <a:spLocks noGrp="1"/>
          </p:cNvSpPr>
          <p:nvPr>
            <p:ph type="body" sz="quarter" idx="21" hasCustomPrompt="1"/>
          </p:nvPr>
        </p:nvSpPr>
        <p:spPr>
          <a:xfrm>
            <a:off x="4859358" y="4263233"/>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59" name="Text Placeholder 10">
            <a:extLst>
              <a:ext uri="{FF2B5EF4-FFF2-40B4-BE49-F238E27FC236}">
                <a16:creationId xmlns:a16="http://schemas.microsoft.com/office/drawing/2014/main" id="{18B3BFCC-5202-4CF7-8748-EA1165299B92}"/>
              </a:ext>
            </a:extLst>
          </p:cNvPr>
          <p:cNvSpPr>
            <a:spLocks noGrp="1"/>
          </p:cNvSpPr>
          <p:nvPr>
            <p:ph type="body" sz="quarter" idx="22" hasCustomPrompt="1"/>
          </p:nvPr>
        </p:nvSpPr>
        <p:spPr>
          <a:xfrm>
            <a:off x="3945805" y="5001059"/>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60" name="Text Placeholder 10">
            <a:extLst>
              <a:ext uri="{FF2B5EF4-FFF2-40B4-BE49-F238E27FC236}">
                <a16:creationId xmlns:a16="http://schemas.microsoft.com/office/drawing/2014/main" id="{0F78A8C0-E488-4B82-A881-BAF70EF5261C}"/>
              </a:ext>
            </a:extLst>
          </p:cNvPr>
          <p:cNvSpPr>
            <a:spLocks noGrp="1"/>
          </p:cNvSpPr>
          <p:nvPr>
            <p:ph type="body" sz="quarter" idx="23" hasCustomPrompt="1"/>
          </p:nvPr>
        </p:nvSpPr>
        <p:spPr>
          <a:xfrm>
            <a:off x="6528224" y="4328700"/>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61" name="Text Placeholder 10">
            <a:extLst>
              <a:ext uri="{FF2B5EF4-FFF2-40B4-BE49-F238E27FC236}">
                <a16:creationId xmlns:a16="http://schemas.microsoft.com/office/drawing/2014/main" id="{9CBF7863-921B-428D-857E-AC4D195E887A}"/>
              </a:ext>
            </a:extLst>
          </p:cNvPr>
          <p:cNvSpPr>
            <a:spLocks noGrp="1"/>
          </p:cNvSpPr>
          <p:nvPr>
            <p:ph type="body" sz="quarter" idx="24" hasCustomPrompt="1"/>
          </p:nvPr>
        </p:nvSpPr>
        <p:spPr>
          <a:xfrm>
            <a:off x="8464942" y="4956195"/>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62" name="Text Placeholder 10">
            <a:extLst>
              <a:ext uri="{FF2B5EF4-FFF2-40B4-BE49-F238E27FC236}">
                <a16:creationId xmlns:a16="http://schemas.microsoft.com/office/drawing/2014/main" id="{3818CA49-6F16-4527-9CE5-335D522ECAA7}"/>
              </a:ext>
            </a:extLst>
          </p:cNvPr>
          <p:cNvSpPr>
            <a:spLocks noGrp="1"/>
          </p:cNvSpPr>
          <p:nvPr>
            <p:ph type="body" sz="quarter" idx="25" hasCustomPrompt="1"/>
          </p:nvPr>
        </p:nvSpPr>
        <p:spPr>
          <a:xfrm>
            <a:off x="3696547" y="2870279"/>
            <a:ext cx="913553" cy="426393"/>
          </a:xfrm>
          <a:prstGeom prst="rect">
            <a:avLst/>
          </a:prstGeom>
        </p:spPr>
        <p:txBody>
          <a:bodyPr anchor="ctr">
            <a:noAutofit/>
          </a:bodyPr>
          <a:lstStyle>
            <a:lvl1pPr marL="0" indent="0" algn="ctr">
              <a:buNone/>
              <a:defRPr sz="1400" cap="all" spc="100" baseline="0">
                <a:solidFill>
                  <a:schemeClr val="bg1"/>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id="{EEA8460B-1230-475A-839A-BB0365A3D529}"/>
              </a:ext>
            </a:extLst>
          </p:cNvPr>
          <p:cNvSpPr>
            <a:spLocks noGrp="1"/>
          </p:cNvSpPr>
          <p:nvPr>
            <p:ph type="title" hasCustomPrompt="1"/>
          </p:nvPr>
        </p:nvSpPr>
        <p:spPr>
          <a:xfrm>
            <a:off x="724203" y="671807"/>
            <a:ext cx="10629597" cy="645807"/>
          </a:xfrm>
        </p:spPr>
        <p:txBody>
          <a:bodyPr/>
          <a:lstStyle>
            <a:lvl1pPr>
              <a:defRPr/>
            </a:lvl1pPr>
          </a:lstStyle>
          <a:p>
            <a:r>
              <a:rPr lang="en-US" dirty="0"/>
              <a:t>Click to add title</a:t>
            </a:r>
          </a:p>
        </p:txBody>
      </p:sp>
    </p:spTree>
    <p:extLst>
      <p:ext uri="{BB962C8B-B14F-4D97-AF65-F5344CB8AC3E}">
        <p14:creationId xmlns:p14="http://schemas.microsoft.com/office/powerpoint/2010/main" val="274389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3D11A1-D567-4DE9-AFD4-7A6BC7C300C1}"/>
              </a:ext>
            </a:extLst>
          </p:cNvPr>
          <p:cNvSpPr/>
          <p:nvPr userDrawn="1"/>
        </p:nvSpPr>
        <p:spPr>
          <a:xfrm>
            <a:off x="4483944" y="2406747"/>
            <a:ext cx="3200401"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Rectangle 8">
            <a:extLst>
              <a:ext uri="{FF2B5EF4-FFF2-40B4-BE49-F238E27FC236}">
                <a16:creationId xmlns:a16="http://schemas.microsoft.com/office/drawing/2014/main" id="{21398470-6F00-41F0-B63E-42C03BC992F8}"/>
              </a:ext>
            </a:extLst>
          </p:cNvPr>
          <p:cNvSpPr/>
          <p:nvPr userDrawn="1"/>
        </p:nvSpPr>
        <p:spPr>
          <a:xfrm>
            <a:off x="4489659" y="2406748"/>
            <a:ext cx="3191933" cy="31851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Rectangle 10">
            <a:extLst>
              <a:ext uri="{FF2B5EF4-FFF2-40B4-BE49-F238E27FC236}">
                <a16:creationId xmlns:a16="http://schemas.microsoft.com/office/drawing/2014/main" id="{BF06A024-E68E-4F1C-887D-415804C89479}"/>
              </a:ext>
            </a:extLst>
          </p:cNvPr>
          <p:cNvSpPr/>
          <p:nvPr userDrawn="1"/>
        </p:nvSpPr>
        <p:spPr>
          <a:xfrm>
            <a:off x="8284843" y="2406747"/>
            <a:ext cx="3200401"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Rectangle 12">
            <a:extLst>
              <a:ext uri="{FF2B5EF4-FFF2-40B4-BE49-F238E27FC236}">
                <a16:creationId xmlns:a16="http://schemas.microsoft.com/office/drawing/2014/main" id="{0B3C2448-350F-482F-92C0-4F1495265933}"/>
              </a:ext>
            </a:extLst>
          </p:cNvPr>
          <p:cNvSpPr/>
          <p:nvPr userDrawn="1"/>
        </p:nvSpPr>
        <p:spPr>
          <a:xfrm>
            <a:off x="8290558" y="2406748"/>
            <a:ext cx="3191933" cy="31851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6" name="Rectangle 25">
            <a:extLst>
              <a:ext uri="{FF2B5EF4-FFF2-40B4-BE49-F238E27FC236}">
                <a16:creationId xmlns:a16="http://schemas.microsoft.com/office/drawing/2014/main" id="{F1BFB613-F647-4C24-8072-6BA560C2CF35}"/>
              </a:ext>
            </a:extLst>
          </p:cNvPr>
          <p:cNvSpPr/>
          <p:nvPr userDrawn="1"/>
        </p:nvSpPr>
        <p:spPr>
          <a:xfrm rot="5400000">
            <a:off x="9766385" y="-1006534"/>
            <a:ext cx="972645" cy="392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CA52D8BE-09E0-4B54-871E-627BA3688E32}"/>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30158535-C39C-4032-BC07-CC7DA7456E17}"/>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CE638FD9-7569-4F67-9902-EA32B7F93F68}"/>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7" name="Text Placeholder 10">
            <a:extLst>
              <a:ext uri="{FF2B5EF4-FFF2-40B4-BE49-F238E27FC236}">
                <a16:creationId xmlns:a16="http://schemas.microsoft.com/office/drawing/2014/main" id="{36849D09-65B8-4E5C-986A-AB5E3748D42E}"/>
              </a:ext>
            </a:extLst>
          </p:cNvPr>
          <p:cNvSpPr>
            <a:spLocks noGrp="1"/>
          </p:cNvSpPr>
          <p:nvPr>
            <p:ph type="body" sz="quarter" idx="16" hasCustomPrompt="1"/>
          </p:nvPr>
        </p:nvSpPr>
        <p:spPr>
          <a:xfrm>
            <a:off x="3181350" y="1221488"/>
            <a:ext cx="5829300" cy="537864"/>
          </a:xfrm>
          <a:prstGeom prst="rect">
            <a:avLst/>
          </a:prstGeom>
        </p:spPr>
        <p:txBody>
          <a:bodyPr anchor="t">
            <a:noAutofit/>
          </a:bodyPr>
          <a:lstStyle>
            <a:lvl1pPr marL="0" indent="0" algn="ctr">
              <a:lnSpc>
                <a:spcPct val="125000"/>
              </a:lnSpc>
              <a:spcBef>
                <a:spcPts val="0"/>
              </a:spcBef>
              <a:buNone/>
              <a:defRPr sz="2000" cap="none" spc="100" baseline="0">
                <a:solidFill>
                  <a:schemeClr val="tx1"/>
                </a:solidFill>
                <a:latin typeface="Seaford" panose="020B0502030303020204" pitchFamily="34" charset="0"/>
              </a:defRPr>
            </a:lvl1pPr>
          </a:lstStyle>
          <a:p>
            <a:pPr lvl="0"/>
            <a:r>
              <a:rPr lang="en-US"/>
              <a:t>Click to add text</a:t>
            </a:r>
          </a:p>
        </p:txBody>
      </p:sp>
      <p:sp>
        <p:nvSpPr>
          <p:cNvPr id="8" name="Rectangle 7">
            <a:extLst>
              <a:ext uri="{FF2B5EF4-FFF2-40B4-BE49-F238E27FC236}">
                <a16:creationId xmlns:a16="http://schemas.microsoft.com/office/drawing/2014/main" id="{23AC480B-19BB-48E2-8BEF-4AA0680D32DE}"/>
              </a:ext>
            </a:extLst>
          </p:cNvPr>
          <p:cNvSpPr/>
          <p:nvPr userDrawn="1"/>
        </p:nvSpPr>
        <p:spPr>
          <a:xfrm>
            <a:off x="691513" y="2406747"/>
            <a:ext cx="3200401"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Rectangle 13">
            <a:extLst>
              <a:ext uri="{FF2B5EF4-FFF2-40B4-BE49-F238E27FC236}">
                <a16:creationId xmlns:a16="http://schemas.microsoft.com/office/drawing/2014/main" id="{82C09E39-FAAE-43BC-8BD6-08DC89C45F5B}"/>
              </a:ext>
            </a:extLst>
          </p:cNvPr>
          <p:cNvSpPr/>
          <p:nvPr userDrawn="1"/>
        </p:nvSpPr>
        <p:spPr>
          <a:xfrm>
            <a:off x="697228" y="2406748"/>
            <a:ext cx="3191933" cy="31851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Text Placeholder 10">
            <a:extLst>
              <a:ext uri="{FF2B5EF4-FFF2-40B4-BE49-F238E27FC236}">
                <a16:creationId xmlns:a16="http://schemas.microsoft.com/office/drawing/2014/main" id="{07156FBE-72BD-4A64-99F7-1ABAA272A0FA}"/>
              </a:ext>
            </a:extLst>
          </p:cNvPr>
          <p:cNvSpPr>
            <a:spLocks noGrp="1"/>
          </p:cNvSpPr>
          <p:nvPr>
            <p:ph type="body" sz="quarter" idx="17" hasCustomPrompt="1"/>
          </p:nvPr>
        </p:nvSpPr>
        <p:spPr>
          <a:xfrm>
            <a:off x="963928" y="2683198"/>
            <a:ext cx="2667000" cy="609180"/>
          </a:xfrm>
          <a:prstGeom prst="rect">
            <a:avLst/>
          </a:prstGeom>
        </p:spPr>
        <p:txBody>
          <a:bodyPr anchor="ctr">
            <a:noAutofit/>
          </a:bodyPr>
          <a:lstStyle>
            <a:lvl1pPr marL="0" indent="0" algn="ctr">
              <a:lnSpc>
                <a:spcPct val="80000"/>
              </a:lnSpc>
              <a:spcBef>
                <a:spcPts val="0"/>
              </a:spcBef>
              <a:buNone/>
              <a:defRPr sz="2000" cap="all" spc="100" baseline="0">
                <a:solidFill>
                  <a:schemeClr val="accent6"/>
                </a:solidFill>
                <a:latin typeface="+mj-lt"/>
              </a:defRPr>
            </a:lvl1pPr>
          </a:lstStyle>
          <a:p>
            <a:pPr lvl="0"/>
            <a:r>
              <a:rPr lang="en-US"/>
              <a:t>Click to add subtitle</a:t>
            </a:r>
          </a:p>
        </p:txBody>
      </p:sp>
      <p:sp>
        <p:nvSpPr>
          <p:cNvPr id="20" name="Text Placeholder 10">
            <a:extLst>
              <a:ext uri="{FF2B5EF4-FFF2-40B4-BE49-F238E27FC236}">
                <a16:creationId xmlns:a16="http://schemas.microsoft.com/office/drawing/2014/main" id="{0AEE629F-FF1D-44AE-B728-8EA70D72A35B}"/>
              </a:ext>
            </a:extLst>
          </p:cNvPr>
          <p:cNvSpPr>
            <a:spLocks noGrp="1"/>
          </p:cNvSpPr>
          <p:nvPr>
            <p:ph type="body" sz="quarter" idx="18" hasCustomPrompt="1"/>
          </p:nvPr>
        </p:nvSpPr>
        <p:spPr>
          <a:xfrm>
            <a:off x="4750644" y="2683198"/>
            <a:ext cx="2667000" cy="609180"/>
          </a:xfrm>
          <a:prstGeom prst="rect">
            <a:avLst/>
          </a:prstGeom>
        </p:spPr>
        <p:txBody>
          <a:bodyPr anchor="ctr">
            <a:noAutofit/>
          </a:bodyPr>
          <a:lstStyle>
            <a:lvl1pPr marL="0" indent="0" algn="ctr">
              <a:lnSpc>
                <a:spcPct val="80000"/>
              </a:lnSpc>
              <a:spcBef>
                <a:spcPts val="0"/>
              </a:spcBef>
              <a:buNone/>
              <a:defRPr sz="2000" cap="all" spc="100" baseline="0">
                <a:solidFill>
                  <a:schemeClr val="accent6"/>
                </a:solidFill>
                <a:latin typeface="+mj-lt"/>
              </a:defRPr>
            </a:lvl1pPr>
          </a:lstStyle>
          <a:p>
            <a:pPr lvl="0"/>
            <a:r>
              <a:rPr lang="en-US"/>
              <a:t>Click to add subtitle</a:t>
            </a:r>
          </a:p>
        </p:txBody>
      </p:sp>
      <p:sp>
        <p:nvSpPr>
          <p:cNvPr id="21" name="Text Placeholder 10">
            <a:extLst>
              <a:ext uri="{FF2B5EF4-FFF2-40B4-BE49-F238E27FC236}">
                <a16:creationId xmlns:a16="http://schemas.microsoft.com/office/drawing/2014/main" id="{5C4D74F9-C022-4D89-9C64-1A0A5FD3A6EC}"/>
              </a:ext>
            </a:extLst>
          </p:cNvPr>
          <p:cNvSpPr>
            <a:spLocks noGrp="1"/>
          </p:cNvSpPr>
          <p:nvPr>
            <p:ph type="body" sz="quarter" idx="19" hasCustomPrompt="1"/>
          </p:nvPr>
        </p:nvSpPr>
        <p:spPr>
          <a:xfrm>
            <a:off x="8551543" y="2683198"/>
            <a:ext cx="2667000" cy="609180"/>
          </a:xfrm>
          <a:prstGeom prst="rect">
            <a:avLst/>
          </a:prstGeom>
        </p:spPr>
        <p:txBody>
          <a:bodyPr anchor="ctr">
            <a:noAutofit/>
          </a:bodyPr>
          <a:lstStyle>
            <a:lvl1pPr marL="0" indent="0" algn="ctr">
              <a:lnSpc>
                <a:spcPct val="80000"/>
              </a:lnSpc>
              <a:spcBef>
                <a:spcPts val="0"/>
              </a:spcBef>
              <a:buNone/>
              <a:defRPr sz="2000" cap="all" spc="100" baseline="0">
                <a:solidFill>
                  <a:schemeClr val="accent6"/>
                </a:solidFill>
                <a:latin typeface="+mj-lt"/>
              </a:defRPr>
            </a:lvl1pPr>
          </a:lstStyle>
          <a:p>
            <a:pPr lvl="0"/>
            <a:r>
              <a:rPr lang="en-US"/>
              <a:t>Click to add subtitle</a:t>
            </a:r>
          </a:p>
        </p:txBody>
      </p:sp>
      <p:sp>
        <p:nvSpPr>
          <p:cNvPr id="22" name="Text Placeholder 10">
            <a:extLst>
              <a:ext uri="{FF2B5EF4-FFF2-40B4-BE49-F238E27FC236}">
                <a16:creationId xmlns:a16="http://schemas.microsoft.com/office/drawing/2014/main" id="{75D06BD1-5247-47AE-87C4-5720ED5AC7FC}"/>
              </a:ext>
            </a:extLst>
          </p:cNvPr>
          <p:cNvSpPr>
            <a:spLocks noGrp="1"/>
          </p:cNvSpPr>
          <p:nvPr>
            <p:ph type="body" sz="quarter" idx="20" hasCustomPrompt="1"/>
          </p:nvPr>
        </p:nvSpPr>
        <p:spPr>
          <a:xfrm>
            <a:off x="963928" y="3778623"/>
            <a:ext cx="2667000" cy="1558104"/>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3" name="Text Placeholder 10">
            <a:extLst>
              <a:ext uri="{FF2B5EF4-FFF2-40B4-BE49-F238E27FC236}">
                <a16:creationId xmlns:a16="http://schemas.microsoft.com/office/drawing/2014/main" id="{FD3684C2-E9CD-4A2A-993D-ABF39BD30C21}"/>
              </a:ext>
            </a:extLst>
          </p:cNvPr>
          <p:cNvSpPr>
            <a:spLocks noGrp="1"/>
          </p:cNvSpPr>
          <p:nvPr>
            <p:ph type="body" sz="quarter" idx="21" hasCustomPrompt="1"/>
          </p:nvPr>
        </p:nvSpPr>
        <p:spPr>
          <a:xfrm>
            <a:off x="4750644" y="3778623"/>
            <a:ext cx="2667000" cy="1558104"/>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4" name="Text Placeholder 10">
            <a:extLst>
              <a:ext uri="{FF2B5EF4-FFF2-40B4-BE49-F238E27FC236}">
                <a16:creationId xmlns:a16="http://schemas.microsoft.com/office/drawing/2014/main" id="{A960BEA5-C2B5-456D-8982-4C8A8E7EE686}"/>
              </a:ext>
            </a:extLst>
          </p:cNvPr>
          <p:cNvSpPr>
            <a:spLocks noGrp="1"/>
          </p:cNvSpPr>
          <p:nvPr>
            <p:ph type="body" sz="quarter" idx="22" hasCustomPrompt="1"/>
          </p:nvPr>
        </p:nvSpPr>
        <p:spPr>
          <a:xfrm>
            <a:off x="8551543" y="3778623"/>
            <a:ext cx="2667000" cy="1558104"/>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0" name="Title 9">
            <a:extLst>
              <a:ext uri="{FF2B5EF4-FFF2-40B4-BE49-F238E27FC236}">
                <a16:creationId xmlns:a16="http://schemas.microsoft.com/office/drawing/2014/main" id="{8CDC00CA-B925-48D9-91B3-A79A59C280A1}"/>
              </a:ext>
            </a:extLst>
          </p:cNvPr>
          <p:cNvSpPr>
            <a:spLocks noGrp="1"/>
          </p:cNvSpPr>
          <p:nvPr>
            <p:ph type="title" hasCustomPrompt="1"/>
          </p:nvPr>
        </p:nvSpPr>
        <p:spPr>
          <a:xfrm>
            <a:off x="3181350" y="671807"/>
            <a:ext cx="5829300" cy="639192"/>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4974638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C336D74-17F7-4684-B610-18AB1682D138}"/>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AB1FBB6F-A08B-41AD-8AD2-DC5AE674EE23}"/>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5BFA4285-BB73-4E13-BBDF-3F14D2AD95BA}"/>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8" name="Text Placeholder 10">
            <a:extLst>
              <a:ext uri="{FF2B5EF4-FFF2-40B4-BE49-F238E27FC236}">
                <a16:creationId xmlns:a16="http://schemas.microsoft.com/office/drawing/2014/main" id="{6F28238E-356F-43CD-AA8F-3BC1FA26B6E7}"/>
              </a:ext>
            </a:extLst>
          </p:cNvPr>
          <p:cNvSpPr>
            <a:spLocks noGrp="1"/>
          </p:cNvSpPr>
          <p:nvPr>
            <p:ph type="body" sz="quarter" idx="16" hasCustomPrompt="1"/>
          </p:nvPr>
        </p:nvSpPr>
        <p:spPr>
          <a:xfrm>
            <a:off x="827900" y="1172060"/>
            <a:ext cx="5829300" cy="537864"/>
          </a:xfrm>
          <a:prstGeom prst="rect">
            <a:avLst/>
          </a:prstGeom>
        </p:spPr>
        <p:txBody>
          <a:bodyPr anchor="t">
            <a:noAutofit/>
          </a:bodyPr>
          <a:lstStyle>
            <a:lvl1pPr marL="0" indent="0" algn="l">
              <a:lnSpc>
                <a:spcPct val="125000"/>
              </a:lnSpc>
              <a:spcBef>
                <a:spcPts val="0"/>
              </a:spcBef>
              <a:buNone/>
              <a:defRPr sz="2000" cap="none" spc="100" baseline="0">
                <a:solidFill>
                  <a:schemeClr val="tx1"/>
                </a:solidFill>
                <a:latin typeface="Seaford" panose="020B0502030303020204" pitchFamily="34" charset="0"/>
              </a:defRPr>
            </a:lvl1pPr>
          </a:lstStyle>
          <a:p>
            <a:pPr lvl="0"/>
            <a:r>
              <a:rPr lang="en-US"/>
              <a:t>Click to add text</a:t>
            </a:r>
          </a:p>
        </p:txBody>
      </p:sp>
      <p:sp>
        <p:nvSpPr>
          <p:cNvPr id="36" name="Text Placeholder 10">
            <a:extLst>
              <a:ext uri="{FF2B5EF4-FFF2-40B4-BE49-F238E27FC236}">
                <a16:creationId xmlns:a16="http://schemas.microsoft.com/office/drawing/2014/main" id="{050BF9B7-44D3-43B3-8650-0E38FB9F8025}"/>
              </a:ext>
            </a:extLst>
          </p:cNvPr>
          <p:cNvSpPr>
            <a:spLocks noGrp="1"/>
          </p:cNvSpPr>
          <p:nvPr>
            <p:ph type="body" sz="quarter" idx="25" hasCustomPrompt="1"/>
          </p:nvPr>
        </p:nvSpPr>
        <p:spPr>
          <a:xfrm>
            <a:off x="6785497" y="2172381"/>
            <a:ext cx="4487220" cy="448769"/>
          </a:xfrm>
          <a:prstGeom prst="rect">
            <a:avLst/>
          </a:prstGeom>
        </p:spPr>
        <p:txBody>
          <a:bodyPr>
            <a:noAutofit/>
          </a:bodyPr>
          <a:lstStyle>
            <a:lvl1pPr marL="0" indent="0" algn="ctr">
              <a:buNone/>
              <a:defRPr sz="1800" cap="none" spc="200" baseline="0">
                <a:solidFill>
                  <a:schemeClr val="tx2"/>
                </a:solidFill>
                <a:latin typeface="+mj-lt"/>
              </a:defRPr>
            </a:lvl1pPr>
          </a:lstStyle>
          <a:p>
            <a:pPr lvl="0"/>
            <a:r>
              <a:rPr lang="en-US"/>
              <a:t>Click to add title</a:t>
            </a:r>
          </a:p>
        </p:txBody>
      </p:sp>
      <p:sp>
        <p:nvSpPr>
          <p:cNvPr id="51" name="Text Placeholder 10">
            <a:extLst>
              <a:ext uri="{FF2B5EF4-FFF2-40B4-BE49-F238E27FC236}">
                <a16:creationId xmlns:a16="http://schemas.microsoft.com/office/drawing/2014/main" id="{00A34C87-263B-4C39-95B1-6A3E78FC480B}"/>
              </a:ext>
            </a:extLst>
          </p:cNvPr>
          <p:cNvSpPr>
            <a:spLocks noGrp="1"/>
          </p:cNvSpPr>
          <p:nvPr>
            <p:ph type="body" sz="quarter" idx="34" hasCustomPrompt="1"/>
          </p:nvPr>
        </p:nvSpPr>
        <p:spPr>
          <a:xfrm>
            <a:off x="910838" y="2172381"/>
            <a:ext cx="5007023" cy="448769"/>
          </a:xfrm>
          <a:prstGeom prst="rect">
            <a:avLst/>
          </a:prstGeom>
        </p:spPr>
        <p:txBody>
          <a:bodyPr>
            <a:noAutofit/>
          </a:bodyPr>
          <a:lstStyle>
            <a:lvl1pPr marL="0" indent="0" algn="ctr">
              <a:buNone/>
              <a:defRPr sz="1800" cap="none" spc="200" baseline="0">
                <a:solidFill>
                  <a:schemeClr val="tx2"/>
                </a:solidFill>
                <a:latin typeface="+mj-lt"/>
              </a:defRPr>
            </a:lvl1pPr>
          </a:lstStyle>
          <a:p>
            <a:pPr lvl="0"/>
            <a:r>
              <a:rPr lang="en-US"/>
              <a:t>Click to add title</a:t>
            </a:r>
          </a:p>
        </p:txBody>
      </p:sp>
      <p:sp>
        <p:nvSpPr>
          <p:cNvPr id="10" name="Content Placeholder 9">
            <a:extLst>
              <a:ext uri="{FF2B5EF4-FFF2-40B4-BE49-F238E27FC236}">
                <a16:creationId xmlns:a16="http://schemas.microsoft.com/office/drawing/2014/main" id="{38FDE5E1-CA4F-47D6-B408-560DFA59D301}"/>
              </a:ext>
            </a:extLst>
          </p:cNvPr>
          <p:cNvSpPr>
            <a:spLocks noGrp="1"/>
          </p:cNvSpPr>
          <p:nvPr>
            <p:ph sz="quarter" idx="37"/>
          </p:nvPr>
        </p:nvSpPr>
        <p:spPr>
          <a:xfrm>
            <a:off x="906463" y="2752724"/>
            <a:ext cx="5007022" cy="32924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9">
            <a:extLst>
              <a:ext uri="{FF2B5EF4-FFF2-40B4-BE49-F238E27FC236}">
                <a16:creationId xmlns:a16="http://schemas.microsoft.com/office/drawing/2014/main" id="{E8933B94-68E9-4F8A-95B3-C8A867B06FF5}"/>
              </a:ext>
            </a:extLst>
          </p:cNvPr>
          <p:cNvSpPr>
            <a:spLocks noGrp="1"/>
          </p:cNvSpPr>
          <p:nvPr>
            <p:ph sz="quarter" idx="38"/>
          </p:nvPr>
        </p:nvSpPr>
        <p:spPr>
          <a:xfrm>
            <a:off x="6785497" y="2747768"/>
            <a:ext cx="4500041" cy="32924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a:extLst>
              <a:ext uri="{FF2B5EF4-FFF2-40B4-BE49-F238E27FC236}">
                <a16:creationId xmlns:a16="http://schemas.microsoft.com/office/drawing/2014/main" id="{9997C22C-C02E-4D5D-866A-A163E2B47034}"/>
              </a:ext>
            </a:extLst>
          </p:cNvPr>
          <p:cNvSpPr>
            <a:spLocks noGrp="1"/>
          </p:cNvSpPr>
          <p:nvPr>
            <p:ph type="title" hasCustomPrompt="1"/>
          </p:nvPr>
        </p:nvSpPr>
        <p:spPr>
          <a:xfrm>
            <a:off x="827900" y="671808"/>
            <a:ext cx="5829300" cy="639192"/>
          </a:xfrm>
        </p:spPr>
        <p:txBody>
          <a:bodyPr/>
          <a:lstStyle>
            <a:lvl1pPr>
              <a:defRPr/>
            </a:lvl1pPr>
          </a:lstStyle>
          <a:p>
            <a:r>
              <a:rPr lang="en-US" dirty="0"/>
              <a:t>Click to add title</a:t>
            </a:r>
          </a:p>
        </p:txBody>
      </p:sp>
    </p:spTree>
    <p:extLst>
      <p:ext uri="{BB962C8B-B14F-4D97-AF65-F5344CB8AC3E}">
        <p14:creationId xmlns:p14="http://schemas.microsoft.com/office/powerpoint/2010/main" val="396785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9A6EC546-1FDF-48B1-BB0F-4069A4AF6B46}"/>
              </a:ext>
            </a:extLst>
          </p:cNvPr>
          <p:cNvSpPr/>
          <p:nvPr userDrawn="1"/>
        </p:nvSpPr>
        <p:spPr>
          <a:xfrm rot="5400000">
            <a:off x="1338026" y="-868210"/>
            <a:ext cx="972645" cy="364765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8F8787A3-6FE4-43A8-B38B-0F6A2EF11D64}"/>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D1DE0A1E-0F1E-4FFE-B209-3D9679190548}"/>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A8999867-6933-40F9-BEA0-F30FA6975498}"/>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16" name="Text Placeholder 14">
            <a:extLst>
              <a:ext uri="{FF2B5EF4-FFF2-40B4-BE49-F238E27FC236}">
                <a16:creationId xmlns:a16="http://schemas.microsoft.com/office/drawing/2014/main" id="{00E72126-EBC8-4AA7-AA53-38A15FDEC6E3}"/>
              </a:ext>
            </a:extLst>
          </p:cNvPr>
          <p:cNvSpPr>
            <a:spLocks noGrp="1"/>
          </p:cNvSpPr>
          <p:nvPr>
            <p:ph type="body" sz="quarter" idx="17" hasCustomPrompt="1"/>
          </p:nvPr>
        </p:nvSpPr>
        <p:spPr>
          <a:xfrm>
            <a:off x="171234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C44CA5E4-4215-49A0-86F5-2C4847D87E61}"/>
              </a:ext>
            </a:extLst>
          </p:cNvPr>
          <p:cNvSpPr>
            <a:spLocks noGrp="1"/>
          </p:cNvSpPr>
          <p:nvPr>
            <p:ph type="body" sz="quarter" idx="18" hasCustomPrompt="1"/>
          </p:nvPr>
        </p:nvSpPr>
        <p:spPr>
          <a:xfrm>
            <a:off x="250176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735C1917-DDF3-4A5B-AEB9-E0FBD98EC516}"/>
              </a:ext>
            </a:extLst>
          </p:cNvPr>
          <p:cNvSpPr>
            <a:spLocks noGrp="1"/>
          </p:cNvSpPr>
          <p:nvPr>
            <p:ph type="body" sz="quarter" idx="19" hasCustomPrompt="1"/>
          </p:nvPr>
        </p:nvSpPr>
        <p:spPr>
          <a:xfrm>
            <a:off x="329117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D0FF36A3-BF35-4A36-ADAB-547CA8CAED9F}"/>
              </a:ext>
            </a:extLst>
          </p:cNvPr>
          <p:cNvSpPr>
            <a:spLocks noGrp="1"/>
          </p:cNvSpPr>
          <p:nvPr>
            <p:ph type="body" sz="quarter" idx="20" hasCustomPrompt="1"/>
          </p:nvPr>
        </p:nvSpPr>
        <p:spPr>
          <a:xfrm>
            <a:off x="408059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3BE85149-0E6D-4CDC-82B6-EF6894D9C904}"/>
              </a:ext>
            </a:extLst>
          </p:cNvPr>
          <p:cNvSpPr>
            <a:spLocks noGrp="1"/>
          </p:cNvSpPr>
          <p:nvPr>
            <p:ph type="body" sz="quarter" idx="21" hasCustomPrompt="1"/>
          </p:nvPr>
        </p:nvSpPr>
        <p:spPr>
          <a:xfrm>
            <a:off x="4810807" y="3170170"/>
            <a:ext cx="61531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66E8B6B5-41D1-4EC9-84EF-1989A504B7D6}"/>
              </a:ext>
            </a:extLst>
          </p:cNvPr>
          <p:cNvSpPr>
            <a:spLocks noGrp="1"/>
          </p:cNvSpPr>
          <p:nvPr>
            <p:ph type="body" sz="quarter" idx="22" hasCustomPrompt="1"/>
          </p:nvPr>
        </p:nvSpPr>
        <p:spPr>
          <a:xfrm>
            <a:off x="565942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0F13F401-A13F-4EF3-88FC-D517D7F7BA55}"/>
              </a:ext>
            </a:extLst>
          </p:cNvPr>
          <p:cNvSpPr>
            <a:spLocks noGrp="1"/>
          </p:cNvSpPr>
          <p:nvPr>
            <p:ph type="body" sz="quarter" idx="23" hasCustomPrompt="1"/>
          </p:nvPr>
        </p:nvSpPr>
        <p:spPr>
          <a:xfrm>
            <a:off x="644883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94639D5D-D529-4EF5-9EF8-8C9B3715A28E}"/>
              </a:ext>
            </a:extLst>
          </p:cNvPr>
          <p:cNvSpPr>
            <a:spLocks noGrp="1"/>
          </p:cNvSpPr>
          <p:nvPr>
            <p:ph type="body" sz="quarter" idx="24" hasCustomPrompt="1"/>
          </p:nvPr>
        </p:nvSpPr>
        <p:spPr>
          <a:xfrm>
            <a:off x="723825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45E22B01-C64B-4A03-9118-68BCAECC32FA}"/>
              </a:ext>
            </a:extLst>
          </p:cNvPr>
          <p:cNvSpPr>
            <a:spLocks noGrp="1"/>
          </p:cNvSpPr>
          <p:nvPr>
            <p:ph type="body" sz="quarter" idx="25" hasCustomPrompt="1"/>
          </p:nvPr>
        </p:nvSpPr>
        <p:spPr>
          <a:xfrm>
            <a:off x="802766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04BA50FF-5CC3-4F90-9AA6-5942DF634BAB}"/>
              </a:ext>
            </a:extLst>
          </p:cNvPr>
          <p:cNvSpPr>
            <a:spLocks noGrp="1"/>
          </p:cNvSpPr>
          <p:nvPr>
            <p:ph type="body" sz="quarter" idx="26" hasCustomPrompt="1"/>
          </p:nvPr>
        </p:nvSpPr>
        <p:spPr>
          <a:xfrm>
            <a:off x="8817081"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5B3EEE7C-67C5-49ED-A602-F8E162B21AA6}"/>
              </a:ext>
            </a:extLst>
          </p:cNvPr>
          <p:cNvSpPr>
            <a:spLocks noGrp="1"/>
          </p:cNvSpPr>
          <p:nvPr>
            <p:ph type="body" sz="quarter" idx="27" hasCustomPrompt="1"/>
          </p:nvPr>
        </p:nvSpPr>
        <p:spPr>
          <a:xfrm>
            <a:off x="9606496"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EE91B34F-5506-49A1-8594-9259C64066FA}"/>
              </a:ext>
            </a:extLst>
          </p:cNvPr>
          <p:cNvSpPr>
            <a:spLocks noGrp="1"/>
          </p:cNvSpPr>
          <p:nvPr>
            <p:ph type="body" sz="quarter" idx="28" hasCustomPrompt="1"/>
          </p:nvPr>
        </p:nvSpPr>
        <p:spPr>
          <a:xfrm>
            <a:off x="10395907" y="3170170"/>
            <a:ext cx="495300" cy="652276"/>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6A7D7592-A438-4BE7-82A5-188EF3B7021B}"/>
              </a:ext>
            </a:extLst>
          </p:cNvPr>
          <p:cNvSpPr>
            <a:spLocks noGrp="1"/>
          </p:cNvSpPr>
          <p:nvPr>
            <p:ph type="body" sz="quarter" idx="29" hasCustomPrompt="1"/>
          </p:nvPr>
        </p:nvSpPr>
        <p:spPr>
          <a:xfrm>
            <a:off x="171234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70F1DE9A-9607-4D77-B1CA-EA7A15A4CACA}"/>
              </a:ext>
            </a:extLst>
          </p:cNvPr>
          <p:cNvSpPr>
            <a:spLocks noGrp="1"/>
          </p:cNvSpPr>
          <p:nvPr>
            <p:ph type="body" sz="quarter" idx="30" hasCustomPrompt="1"/>
          </p:nvPr>
        </p:nvSpPr>
        <p:spPr>
          <a:xfrm>
            <a:off x="250176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FE726AB2-7D79-4CF4-ACA3-327A065CAA16}"/>
              </a:ext>
            </a:extLst>
          </p:cNvPr>
          <p:cNvSpPr>
            <a:spLocks noGrp="1"/>
          </p:cNvSpPr>
          <p:nvPr>
            <p:ph type="body" sz="quarter" idx="31" hasCustomPrompt="1"/>
          </p:nvPr>
        </p:nvSpPr>
        <p:spPr>
          <a:xfrm>
            <a:off x="329117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07991841-3C5D-4E23-ACEF-AC0C7BA2866F}"/>
              </a:ext>
            </a:extLst>
          </p:cNvPr>
          <p:cNvSpPr>
            <a:spLocks noGrp="1"/>
          </p:cNvSpPr>
          <p:nvPr>
            <p:ph type="body" sz="quarter" idx="32" hasCustomPrompt="1"/>
          </p:nvPr>
        </p:nvSpPr>
        <p:spPr>
          <a:xfrm>
            <a:off x="408059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E827F407-DC92-4E39-85F3-56B3405B23A9}"/>
              </a:ext>
            </a:extLst>
          </p:cNvPr>
          <p:cNvSpPr>
            <a:spLocks noGrp="1"/>
          </p:cNvSpPr>
          <p:nvPr>
            <p:ph type="body" sz="quarter" idx="33" hasCustomPrompt="1"/>
          </p:nvPr>
        </p:nvSpPr>
        <p:spPr>
          <a:xfrm>
            <a:off x="4810807" y="4871997"/>
            <a:ext cx="61531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ADBEC4B1-A92B-4923-B3C2-44570B971C86}"/>
              </a:ext>
            </a:extLst>
          </p:cNvPr>
          <p:cNvSpPr>
            <a:spLocks noGrp="1"/>
          </p:cNvSpPr>
          <p:nvPr>
            <p:ph type="body" sz="quarter" idx="34" hasCustomPrompt="1"/>
          </p:nvPr>
        </p:nvSpPr>
        <p:spPr>
          <a:xfrm>
            <a:off x="565942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32CD6E05-4E76-4ADF-9FC8-4321B2B9600C}"/>
              </a:ext>
            </a:extLst>
          </p:cNvPr>
          <p:cNvSpPr>
            <a:spLocks noGrp="1"/>
          </p:cNvSpPr>
          <p:nvPr>
            <p:ph type="body" sz="quarter" idx="35" hasCustomPrompt="1"/>
          </p:nvPr>
        </p:nvSpPr>
        <p:spPr>
          <a:xfrm>
            <a:off x="644883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3D40BE94-38F8-48B0-9A42-DA1A41975046}"/>
              </a:ext>
            </a:extLst>
          </p:cNvPr>
          <p:cNvSpPr>
            <a:spLocks noGrp="1"/>
          </p:cNvSpPr>
          <p:nvPr>
            <p:ph type="body" sz="quarter" idx="36" hasCustomPrompt="1"/>
          </p:nvPr>
        </p:nvSpPr>
        <p:spPr>
          <a:xfrm>
            <a:off x="723825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CCFECD0B-5901-4EBC-92AA-3DE8CD1132DF}"/>
              </a:ext>
            </a:extLst>
          </p:cNvPr>
          <p:cNvSpPr>
            <a:spLocks noGrp="1"/>
          </p:cNvSpPr>
          <p:nvPr>
            <p:ph type="body" sz="quarter" idx="37" hasCustomPrompt="1"/>
          </p:nvPr>
        </p:nvSpPr>
        <p:spPr>
          <a:xfrm>
            <a:off x="802766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B173BBB1-992E-4C62-B6EF-38E5859DA795}"/>
              </a:ext>
            </a:extLst>
          </p:cNvPr>
          <p:cNvSpPr>
            <a:spLocks noGrp="1"/>
          </p:cNvSpPr>
          <p:nvPr>
            <p:ph type="body" sz="quarter" idx="38" hasCustomPrompt="1"/>
          </p:nvPr>
        </p:nvSpPr>
        <p:spPr>
          <a:xfrm>
            <a:off x="8817081"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83639117-6091-4743-897D-3E5F4468CCAE}"/>
              </a:ext>
            </a:extLst>
          </p:cNvPr>
          <p:cNvSpPr>
            <a:spLocks noGrp="1"/>
          </p:cNvSpPr>
          <p:nvPr>
            <p:ph type="body" sz="quarter" idx="39" hasCustomPrompt="1"/>
          </p:nvPr>
        </p:nvSpPr>
        <p:spPr>
          <a:xfrm>
            <a:off x="9606496"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id="{B7A64542-4E5B-4701-845E-5101F87E1102}"/>
              </a:ext>
            </a:extLst>
          </p:cNvPr>
          <p:cNvSpPr>
            <a:spLocks noGrp="1"/>
          </p:cNvSpPr>
          <p:nvPr>
            <p:ph type="body" sz="quarter" idx="40" hasCustomPrompt="1"/>
          </p:nvPr>
        </p:nvSpPr>
        <p:spPr>
          <a:xfrm>
            <a:off x="10395907" y="4871997"/>
            <a:ext cx="495300" cy="652272"/>
          </a:xfrm>
          <a:prstGeom prst="rect">
            <a:avLst/>
          </a:prstGeom>
        </p:spPr>
        <p:txBody>
          <a:bodyPr>
            <a:noAutofit/>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id="{0F74B4EA-4966-4ABC-8DFD-01157881B81B}"/>
              </a:ext>
            </a:extLst>
          </p:cNvPr>
          <p:cNvSpPr>
            <a:spLocks noGrp="1"/>
          </p:cNvSpPr>
          <p:nvPr>
            <p:ph type="body" sz="quarter" idx="41" hasCustomPrompt="1"/>
          </p:nvPr>
        </p:nvSpPr>
        <p:spPr>
          <a:xfrm>
            <a:off x="696804" y="2720679"/>
            <a:ext cx="1021001" cy="501726"/>
          </a:xfrm>
          <a:prstGeom prst="rect">
            <a:avLst/>
          </a:prstGeom>
        </p:spPr>
        <p:txBody>
          <a:bodyPr anchor="ctr">
            <a:noAutofit/>
          </a:bodyP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53" name="Text Placeholder 14">
            <a:extLst>
              <a:ext uri="{FF2B5EF4-FFF2-40B4-BE49-F238E27FC236}">
                <a16:creationId xmlns:a16="http://schemas.microsoft.com/office/drawing/2014/main" id="{D7536456-E749-466F-8EFA-F33D82812277}"/>
              </a:ext>
            </a:extLst>
          </p:cNvPr>
          <p:cNvSpPr>
            <a:spLocks noGrp="1"/>
          </p:cNvSpPr>
          <p:nvPr>
            <p:ph type="body" sz="quarter" idx="42" hasCustomPrompt="1"/>
          </p:nvPr>
        </p:nvSpPr>
        <p:spPr>
          <a:xfrm>
            <a:off x="696804" y="4418755"/>
            <a:ext cx="1021001" cy="501726"/>
          </a:xfrm>
          <a:prstGeom prst="rect">
            <a:avLst/>
          </a:prstGeom>
        </p:spPr>
        <p:txBody>
          <a:bodyPr anchor="ctr">
            <a:noAutofit/>
          </a:bodyPr>
          <a:lstStyle>
            <a:lvl1pPr marL="0" indent="0" algn="ctr">
              <a:buNone/>
              <a:defRPr sz="2000" cap="none" spc="100" baseline="0">
                <a:solidFill>
                  <a:schemeClr val="accent5">
                    <a:lumMod val="50000"/>
                  </a:schemeClr>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id="{A6C85040-3D7A-4FD1-B96E-3ED738367662}"/>
              </a:ext>
            </a:extLst>
          </p:cNvPr>
          <p:cNvSpPr>
            <a:spLocks noGrp="1"/>
          </p:cNvSpPr>
          <p:nvPr>
            <p:ph type="body" sz="quarter" idx="43" hasCustomPrompt="1"/>
          </p:nvPr>
        </p:nvSpPr>
        <p:spPr>
          <a:xfrm>
            <a:off x="2029367" y="2120620"/>
            <a:ext cx="1440088" cy="549528"/>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966941C8-0858-4060-8F85-A63D40D05872}"/>
              </a:ext>
            </a:extLst>
          </p:cNvPr>
          <p:cNvSpPr>
            <a:spLocks noGrp="1"/>
          </p:cNvSpPr>
          <p:nvPr>
            <p:ph type="body" sz="quarter" idx="44" hasCustomPrompt="1"/>
          </p:nvPr>
        </p:nvSpPr>
        <p:spPr>
          <a:xfrm>
            <a:off x="4397612" y="2120620"/>
            <a:ext cx="1440088" cy="549528"/>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B66D6339-390D-45A7-BBF7-ADB8D6A0168F}"/>
              </a:ext>
            </a:extLst>
          </p:cNvPr>
          <p:cNvSpPr>
            <a:spLocks noGrp="1"/>
          </p:cNvSpPr>
          <p:nvPr>
            <p:ph type="body" sz="quarter" idx="45" hasCustomPrompt="1"/>
          </p:nvPr>
        </p:nvSpPr>
        <p:spPr>
          <a:xfrm>
            <a:off x="8344687" y="2120620"/>
            <a:ext cx="1440088" cy="549528"/>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89C25EC2-6755-441D-BD59-204C60EFD6AE}"/>
              </a:ext>
            </a:extLst>
          </p:cNvPr>
          <p:cNvSpPr>
            <a:spLocks noGrp="1"/>
          </p:cNvSpPr>
          <p:nvPr>
            <p:ph type="body" sz="quarter" idx="46" hasCustomPrompt="1"/>
          </p:nvPr>
        </p:nvSpPr>
        <p:spPr>
          <a:xfrm>
            <a:off x="2029367" y="3854752"/>
            <a:ext cx="1440088" cy="557165"/>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5AA552AB-DFEE-4CE4-9596-F63F557FD478}"/>
              </a:ext>
            </a:extLst>
          </p:cNvPr>
          <p:cNvSpPr>
            <a:spLocks noGrp="1"/>
          </p:cNvSpPr>
          <p:nvPr>
            <p:ph type="body" sz="quarter" idx="47" hasCustomPrompt="1"/>
          </p:nvPr>
        </p:nvSpPr>
        <p:spPr>
          <a:xfrm>
            <a:off x="5976442" y="3854752"/>
            <a:ext cx="1440088" cy="557165"/>
          </a:xfrm>
          <a:prstGeom prst="rect">
            <a:avLst/>
          </a:prstGeom>
        </p:spPr>
        <p:txBody>
          <a:bodyPr anchor="ctr">
            <a:noAutofit/>
          </a:bodyPr>
          <a:lstStyle>
            <a:lvl1pPr marL="0" indent="0" algn="ctr">
              <a:lnSpc>
                <a:spcPct val="100000"/>
              </a:lnSpc>
              <a:spcBef>
                <a:spcPts val="0"/>
              </a:spcBef>
              <a:buNone/>
              <a:defRPr sz="1400" b="1" cap="none" spc="100" baseline="0">
                <a:solidFill>
                  <a:schemeClr val="accent4"/>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id="{8AA79F31-661A-42DB-97E9-B3633BF6622E}"/>
              </a:ext>
            </a:extLst>
          </p:cNvPr>
          <p:cNvSpPr>
            <a:spLocks noGrp="1"/>
          </p:cNvSpPr>
          <p:nvPr>
            <p:ph type="body" sz="quarter" idx="48" hasCustomPrompt="1"/>
          </p:nvPr>
        </p:nvSpPr>
        <p:spPr>
          <a:xfrm>
            <a:off x="9923517" y="3854752"/>
            <a:ext cx="1440088" cy="557165"/>
          </a:xfrm>
          <a:prstGeom prst="rect">
            <a:avLst/>
          </a:prstGeom>
        </p:spPr>
        <p:txBody>
          <a:bodyPr anchor="ctr">
            <a:noAutofit/>
          </a:bodyPr>
          <a:lstStyle>
            <a:lvl1pPr marL="0" indent="0" algn="ctr">
              <a:lnSpc>
                <a:spcPct val="125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id="{5171E1E5-ACAD-4ED5-AAF2-539AF0733FC8}"/>
              </a:ext>
            </a:extLst>
          </p:cNvPr>
          <p:cNvSpPr>
            <a:spLocks noGrp="1"/>
          </p:cNvSpPr>
          <p:nvPr>
            <p:ph type="title" hasCustomPrompt="1"/>
          </p:nvPr>
        </p:nvSpPr>
        <p:spPr>
          <a:xfrm>
            <a:off x="838200" y="671808"/>
            <a:ext cx="10515600" cy="661924"/>
          </a:xfrm>
        </p:spPr>
        <p:txBody>
          <a:bodyPr/>
          <a:lstStyle>
            <a:lvl1pPr>
              <a:defRPr/>
            </a:lvl1pPr>
          </a:lstStyle>
          <a:p>
            <a:r>
              <a:rPr lang="en-US" dirty="0"/>
              <a:t>Click to add title</a:t>
            </a:r>
          </a:p>
        </p:txBody>
      </p:sp>
    </p:spTree>
    <p:extLst>
      <p:ext uri="{BB962C8B-B14F-4D97-AF65-F5344CB8AC3E}">
        <p14:creationId xmlns:p14="http://schemas.microsoft.com/office/powerpoint/2010/main" val="180835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DFB87B-D4AD-42B4-8993-D5BD0311CFF4}"/>
              </a:ext>
            </a:extLst>
          </p:cNvPr>
          <p:cNvSpPr>
            <a:spLocks noGrp="1"/>
          </p:cNvSpPr>
          <p:nvPr>
            <p:ph type="dt" sz="half" idx="10"/>
          </p:nvPr>
        </p:nvSpPr>
        <p:spPr/>
        <p:txBody>
          <a:bodyPr>
            <a:noAutofit/>
          </a:bodyPr>
          <a:lstStyle>
            <a:lvl1pPr>
              <a:defRPr>
                <a:solidFill>
                  <a:schemeClr val="bg2">
                    <a:lumMod val="50000"/>
                  </a:schemeClr>
                </a:solidFill>
              </a:defRPr>
            </a:lvl1pPr>
          </a:lstStyle>
          <a:p>
            <a:r>
              <a:rPr lang="en-US" dirty="0"/>
              <a:t>8/03/20XX</a:t>
            </a:r>
          </a:p>
        </p:txBody>
      </p:sp>
      <p:sp>
        <p:nvSpPr>
          <p:cNvPr id="4" name="Footer Placeholder 3">
            <a:extLst>
              <a:ext uri="{FF2B5EF4-FFF2-40B4-BE49-F238E27FC236}">
                <a16:creationId xmlns:a16="http://schemas.microsoft.com/office/drawing/2014/main" id="{DEBDA0E7-08C2-442E-A8B3-F1218B69F28B}"/>
              </a:ext>
            </a:extLst>
          </p:cNvPr>
          <p:cNvSpPr>
            <a:spLocks noGrp="1"/>
          </p:cNvSpPr>
          <p:nvPr>
            <p:ph type="ftr" sz="quarter" idx="11"/>
          </p:nvPr>
        </p:nvSpPr>
        <p:spPr/>
        <p:txBody>
          <a:bodyPr>
            <a:noAutofit/>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869842E0-2E48-4C5C-9EC5-429BF2DA44B5}"/>
              </a:ext>
            </a:extLst>
          </p:cNvPr>
          <p:cNvSpPr>
            <a:spLocks noGrp="1"/>
          </p:cNvSpPr>
          <p:nvPr>
            <p:ph type="sldNum" sz="quarter" idx="12"/>
          </p:nvPr>
        </p:nvSpPr>
        <p:spPr/>
        <p:txBody>
          <a:bodyPr>
            <a:noAutofit/>
          </a:bodyPr>
          <a:lstStyle>
            <a:lvl1pPr>
              <a:defRPr>
                <a:solidFill>
                  <a:schemeClr val="bg2">
                    <a:lumMod val="50000"/>
                  </a:schemeClr>
                </a:solidFill>
              </a:defRPr>
            </a:lvl1pPr>
          </a:lstStyle>
          <a:p>
            <a:fld id="{BF860B6F-2FE3-4DE6-9496-980E987E7466}" type="slidenum">
              <a:rPr lang="en-US" smtClean="0"/>
              <a:pPr/>
              <a:t>‹#›</a:t>
            </a:fld>
            <a:endParaRPr lang="en-US" dirty="0"/>
          </a:p>
        </p:txBody>
      </p:sp>
      <p:sp>
        <p:nvSpPr>
          <p:cNvPr id="2" name="Rectangle 1">
            <a:extLst>
              <a:ext uri="{FF2B5EF4-FFF2-40B4-BE49-F238E27FC236}">
                <a16:creationId xmlns:a16="http://schemas.microsoft.com/office/drawing/2014/main" id="{AA3808EC-BC22-46D4-895E-0A67F6EE1907}"/>
              </a:ext>
            </a:extLst>
          </p:cNvPr>
          <p:cNvSpPr/>
          <p:nvPr userDrawn="1"/>
        </p:nvSpPr>
        <p:spPr>
          <a:xfrm>
            <a:off x="9393543" y="0"/>
            <a:ext cx="1855263" cy="44599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6783E2FE-F5EA-4C43-BC5B-23330B11D446}"/>
              </a:ext>
            </a:extLst>
          </p:cNvPr>
          <p:cNvSpPr>
            <a:spLocks noGrp="1"/>
          </p:cNvSpPr>
          <p:nvPr>
            <p:ph type="title" hasCustomPrompt="1"/>
          </p:nvPr>
        </p:nvSpPr>
        <p:spPr>
          <a:xfrm rot="5400000">
            <a:off x="8333552" y="3930709"/>
            <a:ext cx="3975244" cy="996551"/>
          </a:xfrm>
        </p:spPr>
        <p:txBody>
          <a:bodyPr/>
          <a:lstStyle>
            <a:lvl1pPr>
              <a:defRPr/>
            </a:lvl1pPr>
          </a:lstStyle>
          <a:p>
            <a:r>
              <a:rPr lang="en-US" dirty="0"/>
              <a:t>Click to add title</a:t>
            </a:r>
          </a:p>
        </p:txBody>
      </p:sp>
    </p:spTree>
    <p:extLst>
      <p:ext uri="{BB962C8B-B14F-4D97-AF65-F5344CB8AC3E}">
        <p14:creationId xmlns:p14="http://schemas.microsoft.com/office/powerpoint/2010/main" val="578592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4-U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0F7723-F5B1-4A97-921F-93E42B12D62B}"/>
              </a:ext>
            </a:extLst>
          </p:cNvPr>
          <p:cNvSpPr/>
          <p:nvPr userDrawn="1"/>
        </p:nvSpPr>
        <p:spPr>
          <a:xfrm>
            <a:off x="4659086" y="0"/>
            <a:ext cx="753291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E1670FDF-6533-4E3F-94A4-2548DA2F9C6C}"/>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DFDB69DE-3108-4A10-8EDD-EC2EF3F52F04}"/>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C49B337B-1B07-4B9D-9563-C5E433F8395A}"/>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9" name="Picture Placeholder 9">
            <a:extLst>
              <a:ext uri="{FF2B5EF4-FFF2-40B4-BE49-F238E27FC236}">
                <a16:creationId xmlns:a16="http://schemas.microsoft.com/office/drawing/2014/main" id="{FA44B00A-A50E-49C2-AE8C-E243734442AF}"/>
              </a:ext>
            </a:extLst>
          </p:cNvPr>
          <p:cNvSpPr>
            <a:spLocks noGrp="1"/>
          </p:cNvSpPr>
          <p:nvPr>
            <p:ph type="pic" sz="quarter" idx="14" hasCustomPrompt="1"/>
          </p:nvPr>
        </p:nvSpPr>
        <p:spPr>
          <a:xfrm>
            <a:off x="6031913" y="671944"/>
            <a:ext cx="2013133" cy="1697455"/>
          </a:xfrm>
          <a:prstGeom prst="rect">
            <a:avLst/>
          </a:prstGeom>
        </p:spPr>
        <p:txBody>
          <a:bodyPr>
            <a:noAutofit/>
          </a:bodyPr>
          <a:lstStyle>
            <a:lvl1pPr marL="0" indent="0" algn="ctr">
              <a:buNone/>
              <a:defRPr/>
            </a:lvl1pPr>
          </a:lstStyle>
          <a:p>
            <a:r>
              <a:rPr lang="en-US" dirty="0"/>
              <a:t>Click to add photo</a:t>
            </a:r>
          </a:p>
        </p:txBody>
      </p:sp>
      <p:sp>
        <p:nvSpPr>
          <p:cNvPr id="10" name="Text Placeholder 10">
            <a:extLst>
              <a:ext uri="{FF2B5EF4-FFF2-40B4-BE49-F238E27FC236}">
                <a16:creationId xmlns:a16="http://schemas.microsoft.com/office/drawing/2014/main" id="{300A1A7F-BD7F-4CB8-A8BD-C7DDCD62C9A8}"/>
              </a:ext>
            </a:extLst>
          </p:cNvPr>
          <p:cNvSpPr>
            <a:spLocks noGrp="1"/>
          </p:cNvSpPr>
          <p:nvPr>
            <p:ph type="body" sz="quarter" idx="18" hasCustomPrompt="1"/>
          </p:nvPr>
        </p:nvSpPr>
        <p:spPr>
          <a:xfrm>
            <a:off x="5794627" y="2426760"/>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dirty="0"/>
              <a:t>Add name</a:t>
            </a:r>
          </a:p>
        </p:txBody>
      </p:sp>
      <p:sp>
        <p:nvSpPr>
          <p:cNvPr id="11" name="Text Placeholder 10">
            <a:extLst>
              <a:ext uri="{FF2B5EF4-FFF2-40B4-BE49-F238E27FC236}">
                <a16:creationId xmlns:a16="http://schemas.microsoft.com/office/drawing/2014/main" id="{C4253CF9-87EA-4162-8CBD-63E10EBEB6E6}"/>
              </a:ext>
            </a:extLst>
          </p:cNvPr>
          <p:cNvSpPr>
            <a:spLocks noGrp="1"/>
          </p:cNvSpPr>
          <p:nvPr>
            <p:ph type="body" sz="quarter" idx="19" hasCustomPrompt="1"/>
          </p:nvPr>
        </p:nvSpPr>
        <p:spPr>
          <a:xfrm>
            <a:off x="5794627" y="2801755"/>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24" name="Picture Placeholder 9">
            <a:extLst>
              <a:ext uri="{FF2B5EF4-FFF2-40B4-BE49-F238E27FC236}">
                <a16:creationId xmlns:a16="http://schemas.microsoft.com/office/drawing/2014/main" id="{F099E8E6-E766-4B5B-8E98-7D92E8F91A95}"/>
              </a:ext>
            </a:extLst>
          </p:cNvPr>
          <p:cNvSpPr>
            <a:spLocks noGrp="1"/>
          </p:cNvSpPr>
          <p:nvPr>
            <p:ph type="pic" sz="quarter" idx="23" hasCustomPrompt="1"/>
          </p:nvPr>
        </p:nvSpPr>
        <p:spPr>
          <a:xfrm>
            <a:off x="9038065" y="671944"/>
            <a:ext cx="2013133" cy="1697455"/>
          </a:xfrm>
          <a:prstGeom prst="rect">
            <a:avLst/>
          </a:prstGeom>
        </p:spPr>
        <p:txBody>
          <a:bodyPr>
            <a:noAutofit/>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A3AC6007-1F43-4D93-842F-2E1F01D19B20}"/>
              </a:ext>
            </a:extLst>
          </p:cNvPr>
          <p:cNvSpPr>
            <a:spLocks noGrp="1"/>
          </p:cNvSpPr>
          <p:nvPr>
            <p:ph type="body" sz="quarter" idx="29" hasCustomPrompt="1"/>
          </p:nvPr>
        </p:nvSpPr>
        <p:spPr>
          <a:xfrm>
            <a:off x="8800779" y="2426197"/>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a:t>Add name</a:t>
            </a:r>
          </a:p>
        </p:txBody>
      </p:sp>
      <p:sp>
        <p:nvSpPr>
          <p:cNvPr id="31" name="Text Placeholder 10">
            <a:extLst>
              <a:ext uri="{FF2B5EF4-FFF2-40B4-BE49-F238E27FC236}">
                <a16:creationId xmlns:a16="http://schemas.microsoft.com/office/drawing/2014/main" id="{85EC4308-1195-47F4-A415-8637701ADF8A}"/>
              </a:ext>
            </a:extLst>
          </p:cNvPr>
          <p:cNvSpPr>
            <a:spLocks noGrp="1"/>
          </p:cNvSpPr>
          <p:nvPr>
            <p:ph type="body" sz="quarter" idx="30" hasCustomPrompt="1"/>
          </p:nvPr>
        </p:nvSpPr>
        <p:spPr>
          <a:xfrm>
            <a:off x="8800779" y="2801192"/>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38" name="Picture Placeholder 9">
            <a:extLst>
              <a:ext uri="{FF2B5EF4-FFF2-40B4-BE49-F238E27FC236}">
                <a16:creationId xmlns:a16="http://schemas.microsoft.com/office/drawing/2014/main" id="{8E583185-DBE3-45E6-B367-B88C50A91CEA}"/>
              </a:ext>
            </a:extLst>
          </p:cNvPr>
          <p:cNvSpPr>
            <a:spLocks noGrp="1"/>
          </p:cNvSpPr>
          <p:nvPr>
            <p:ph type="pic" sz="quarter" idx="31" hasCustomPrompt="1"/>
          </p:nvPr>
        </p:nvSpPr>
        <p:spPr>
          <a:xfrm>
            <a:off x="6031913" y="3494316"/>
            <a:ext cx="2013133" cy="1697455"/>
          </a:xfrm>
          <a:prstGeom prst="rect">
            <a:avLst/>
          </a:prstGeom>
        </p:spPr>
        <p:txBody>
          <a:bodyPr>
            <a:noAutofit/>
          </a:bodyPr>
          <a:lstStyle>
            <a:lvl1pPr marL="0" indent="0" algn="ctr">
              <a:buNone/>
              <a:defRPr/>
            </a:lvl1pPr>
          </a:lstStyle>
          <a:p>
            <a:r>
              <a:rPr lang="en-US" dirty="0"/>
              <a:t>Click to add photo</a:t>
            </a:r>
          </a:p>
        </p:txBody>
      </p:sp>
      <p:sp>
        <p:nvSpPr>
          <p:cNvPr id="39" name="Text Placeholder 10">
            <a:extLst>
              <a:ext uri="{FF2B5EF4-FFF2-40B4-BE49-F238E27FC236}">
                <a16:creationId xmlns:a16="http://schemas.microsoft.com/office/drawing/2014/main" id="{0B472BE4-F051-416A-AFCF-53E847C3E546}"/>
              </a:ext>
            </a:extLst>
          </p:cNvPr>
          <p:cNvSpPr>
            <a:spLocks noGrp="1"/>
          </p:cNvSpPr>
          <p:nvPr>
            <p:ph type="body" sz="quarter" idx="32" hasCustomPrompt="1"/>
          </p:nvPr>
        </p:nvSpPr>
        <p:spPr>
          <a:xfrm>
            <a:off x="5794627" y="5249132"/>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a:t>Add name</a:t>
            </a:r>
          </a:p>
        </p:txBody>
      </p:sp>
      <p:sp>
        <p:nvSpPr>
          <p:cNvPr id="40" name="Text Placeholder 10">
            <a:extLst>
              <a:ext uri="{FF2B5EF4-FFF2-40B4-BE49-F238E27FC236}">
                <a16:creationId xmlns:a16="http://schemas.microsoft.com/office/drawing/2014/main" id="{FF4A7512-D4D0-4D2E-A300-C5EE0AC2EC89}"/>
              </a:ext>
            </a:extLst>
          </p:cNvPr>
          <p:cNvSpPr>
            <a:spLocks noGrp="1"/>
          </p:cNvSpPr>
          <p:nvPr>
            <p:ph type="body" sz="quarter" idx="33" hasCustomPrompt="1"/>
          </p:nvPr>
        </p:nvSpPr>
        <p:spPr>
          <a:xfrm>
            <a:off x="5794627" y="5624127"/>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41" name="Picture Placeholder 9">
            <a:extLst>
              <a:ext uri="{FF2B5EF4-FFF2-40B4-BE49-F238E27FC236}">
                <a16:creationId xmlns:a16="http://schemas.microsoft.com/office/drawing/2014/main" id="{7CBE80F1-F6E2-416E-9F4A-EBE15E0F94A5}"/>
              </a:ext>
            </a:extLst>
          </p:cNvPr>
          <p:cNvSpPr>
            <a:spLocks noGrp="1"/>
          </p:cNvSpPr>
          <p:nvPr>
            <p:ph type="pic" sz="quarter" idx="34" hasCustomPrompt="1"/>
          </p:nvPr>
        </p:nvSpPr>
        <p:spPr>
          <a:xfrm>
            <a:off x="9038065" y="3494316"/>
            <a:ext cx="2013133" cy="1697455"/>
          </a:xfrm>
          <a:prstGeom prst="rect">
            <a:avLst/>
          </a:prstGeom>
        </p:spPr>
        <p:txBody>
          <a:bodyPr>
            <a:noAutofit/>
          </a:bodyPr>
          <a:lstStyle>
            <a:lvl1pPr marL="0" indent="0" algn="ctr">
              <a:buNone/>
              <a:defRPr/>
            </a:lvl1pPr>
          </a:lstStyle>
          <a:p>
            <a:r>
              <a:rPr lang="en-US" dirty="0"/>
              <a:t>Click to add photo</a:t>
            </a:r>
          </a:p>
        </p:txBody>
      </p:sp>
      <p:sp>
        <p:nvSpPr>
          <p:cNvPr id="42" name="Text Placeholder 10">
            <a:extLst>
              <a:ext uri="{FF2B5EF4-FFF2-40B4-BE49-F238E27FC236}">
                <a16:creationId xmlns:a16="http://schemas.microsoft.com/office/drawing/2014/main" id="{B9A76D07-863C-4818-9D9C-99B8F83B8F41}"/>
              </a:ext>
            </a:extLst>
          </p:cNvPr>
          <p:cNvSpPr>
            <a:spLocks noGrp="1"/>
          </p:cNvSpPr>
          <p:nvPr>
            <p:ph type="body" sz="quarter" idx="35" hasCustomPrompt="1"/>
          </p:nvPr>
        </p:nvSpPr>
        <p:spPr>
          <a:xfrm>
            <a:off x="8800779" y="5248569"/>
            <a:ext cx="2487705" cy="411277"/>
          </a:xfrm>
          <a:prstGeom prst="rect">
            <a:avLst/>
          </a:prstGeom>
        </p:spPr>
        <p:txBody>
          <a:bodyPr anchor="b">
            <a:noAutofit/>
          </a:bodyPr>
          <a:lstStyle>
            <a:lvl1pPr marL="0" indent="0" algn="ctr">
              <a:buNone/>
              <a:defRPr sz="1600" cap="all" spc="100" baseline="0">
                <a:solidFill>
                  <a:schemeClr val="accent1"/>
                </a:solidFill>
                <a:latin typeface="+mj-lt"/>
              </a:defRPr>
            </a:lvl1pPr>
          </a:lstStyle>
          <a:p>
            <a:pPr lvl="0"/>
            <a:r>
              <a:rPr lang="en-US"/>
              <a:t>Add name</a:t>
            </a:r>
          </a:p>
        </p:txBody>
      </p:sp>
      <p:sp>
        <p:nvSpPr>
          <p:cNvPr id="43" name="Text Placeholder 10">
            <a:extLst>
              <a:ext uri="{FF2B5EF4-FFF2-40B4-BE49-F238E27FC236}">
                <a16:creationId xmlns:a16="http://schemas.microsoft.com/office/drawing/2014/main" id="{822CAEC7-C513-41B6-9F77-3D5481F849EE}"/>
              </a:ext>
            </a:extLst>
          </p:cNvPr>
          <p:cNvSpPr>
            <a:spLocks noGrp="1"/>
          </p:cNvSpPr>
          <p:nvPr>
            <p:ph type="body" sz="quarter" idx="36" hasCustomPrompt="1"/>
          </p:nvPr>
        </p:nvSpPr>
        <p:spPr>
          <a:xfrm>
            <a:off x="8800779" y="5623564"/>
            <a:ext cx="2487705" cy="435631"/>
          </a:xfrm>
          <a:prstGeom prst="rect">
            <a:avLst/>
          </a:prstGeom>
        </p:spPr>
        <p:txBody>
          <a:bodyPr anchor="t">
            <a:noAutofit/>
          </a:bodyPr>
          <a:lstStyle>
            <a:lvl1pPr marL="0" indent="0" algn="ctr">
              <a:buNone/>
              <a:defRPr sz="1400" cap="none" spc="100" baseline="0">
                <a:solidFill>
                  <a:schemeClr val="accent1"/>
                </a:solidFill>
                <a:latin typeface="+mn-lt"/>
              </a:defRPr>
            </a:lvl1pPr>
          </a:lstStyle>
          <a:p>
            <a:pPr lvl="0"/>
            <a:r>
              <a:rPr lang="en-US"/>
              <a:t>Add title</a:t>
            </a:r>
          </a:p>
        </p:txBody>
      </p:sp>
      <p:sp>
        <p:nvSpPr>
          <p:cNvPr id="2" name="Title 1">
            <a:extLst>
              <a:ext uri="{FF2B5EF4-FFF2-40B4-BE49-F238E27FC236}">
                <a16:creationId xmlns:a16="http://schemas.microsoft.com/office/drawing/2014/main" id="{2CC03895-E987-4148-AB13-798D65CB7B03}"/>
              </a:ext>
            </a:extLst>
          </p:cNvPr>
          <p:cNvSpPr>
            <a:spLocks noGrp="1"/>
          </p:cNvSpPr>
          <p:nvPr>
            <p:ph type="title" hasCustomPrompt="1"/>
          </p:nvPr>
        </p:nvSpPr>
        <p:spPr>
          <a:xfrm rot="16200000">
            <a:off x="2238083" y="2746661"/>
            <a:ext cx="4907372" cy="1076155"/>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2289745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Team 8-U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64182B-9BBA-4B44-BC53-045107E9371D}"/>
              </a:ext>
            </a:extLst>
          </p:cNvPr>
          <p:cNvSpPr/>
          <p:nvPr userDrawn="1"/>
        </p:nvSpPr>
        <p:spPr>
          <a:xfrm>
            <a:off x="2754086" y="0"/>
            <a:ext cx="943791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07DA1795-FD62-4E99-989E-A14C0571A741}"/>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0F25EE35-717E-4E9F-A75B-366341B39E7B}"/>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43C606A6-DC50-4DDF-8621-3D530D52B5E4}"/>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8" name="Picture Placeholder 9">
            <a:extLst>
              <a:ext uri="{FF2B5EF4-FFF2-40B4-BE49-F238E27FC236}">
                <a16:creationId xmlns:a16="http://schemas.microsoft.com/office/drawing/2014/main" id="{9DE112EE-5EA4-49AF-8AF9-754D30C1448E}"/>
              </a:ext>
            </a:extLst>
          </p:cNvPr>
          <p:cNvSpPr>
            <a:spLocks noGrp="1"/>
          </p:cNvSpPr>
          <p:nvPr>
            <p:ph type="pic" sz="quarter" idx="14" hasCustomPrompt="1"/>
          </p:nvPr>
        </p:nvSpPr>
        <p:spPr>
          <a:xfrm>
            <a:off x="3758452"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9" name="Text Placeholder 10">
            <a:extLst>
              <a:ext uri="{FF2B5EF4-FFF2-40B4-BE49-F238E27FC236}">
                <a16:creationId xmlns:a16="http://schemas.microsoft.com/office/drawing/2014/main" id="{63210BF0-55FD-4D41-9458-4492BAD292AE}"/>
              </a:ext>
            </a:extLst>
          </p:cNvPr>
          <p:cNvSpPr>
            <a:spLocks noGrp="1"/>
          </p:cNvSpPr>
          <p:nvPr>
            <p:ph type="body" sz="quarter" idx="18" hasCustomPrompt="1"/>
          </p:nvPr>
        </p:nvSpPr>
        <p:spPr>
          <a:xfrm>
            <a:off x="3474958"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10" name="Text Placeholder 10">
            <a:extLst>
              <a:ext uri="{FF2B5EF4-FFF2-40B4-BE49-F238E27FC236}">
                <a16:creationId xmlns:a16="http://schemas.microsoft.com/office/drawing/2014/main" id="{A739369F-4EDD-4B19-8395-084759667B62}"/>
              </a:ext>
            </a:extLst>
          </p:cNvPr>
          <p:cNvSpPr>
            <a:spLocks noGrp="1"/>
          </p:cNvSpPr>
          <p:nvPr>
            <p:ph type="body" sz="quarter" idx="19" hasCustomPrompt="1"/>
          </p:nvPr>
        </p:nvSpPr>
        <p:spPr>
          <a:xfrm>
            <a:off x="3474958"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17" name="Picture Placeholder 9">
            <a:extLst>
              <a:ext uri="{FF2B5EF4-FFF2-40B4-BE49-F238E27FC236}">
                <a16:creationId xmlns:a16="http://schemas.microsoft.com/office/drawing/2014/main" id="{A72E3657-9D29-484E-819B-67EA4ADC474B}"/>
              </a:ext>
            </a:extLst>
          </p:cNvPr>
          <p:cNvSpPr>
            <a:spLocks noGrp="1"/>
          </p:cNvSpPr>
          <p:nvPr>
            <p:ph type="pic" sz="quarter" idx="20" hasCustomPrompt="1"/>
          </p:nvPr>
        </p:nvSpPr>
        <p:spPr>
          <a:xfrm>
            <a:off x="5858792"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18" name="Text Placeholder 10">
            <a:extLst>
              <a:ext uri="{FF2B5EF4-FFF2-40B4-BE49-F238E27FC236}">
                <a16:creationId xmlns:a16="http://schemas.microsoft.com/office/drawing/2014/main" id="{3E59867B-1A93-4A9B-9C2E-AE7B5FCF5109}"/>
              </a:ext>
            </a:extLst>
          </p:cNvPr>
          <p:cNvSpPr>
            <a:spLocks noGrp="1"/>
          </p:cNvSpPr>
          <p:nvPr>
            <p:ph type="body" sz="quarter" idx="21" hasCustomPrompt="1"/>
          </p:nvPr>
        </p:nvSpPr>
        <p:spPr>
          <a:xfrm>
            <a:off x="5575298"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19" name="Text Placeholder 10">
            <a:extLst>
              <a:ext uri="{FF2B5EF4-FFF2-40B4-BE49-F238E27FC236}">
                <a16:creationId xmlns:a16="http://schemas.microsoft.com/office/drawing/2014/main" id="{690192BD-CD3C-44D3-9A9A-8782B80F765D}"/>
              </a:ext>
            </a:extLst>
          </p:cNvPr>
          <p:cNvSpPr>
            <a:spLocks noGrp="1"/>
          </p:cNvSpPr>
          <p:nvPr>
            <p:ph type="body" sz="quarter" idx="22" hasCustomPrompt="1"/>
          </p:nvPr>
        </p:nvSpPr>
        <p:spPr>
          <a:xfrm>
            <a:off x="5575298"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0" name="Picture Placeholder 9">
            <a:extLst>
              <a:ext uri="{FF2B5EF4-FFF2-40B4-BE49-F238E27FC236}">
                <a16:creationId xmlns:a16="http://schemas.microsoft.com/office/drawing/2014/main" id="{75E378BE-4D71-48F2-BA16-CCF8158EF7E8}"/>
              </a:ext>
            </a:extLst>
          </p:cNvPr>
          <p:cNvSpPr>
            <a:spLocks noGrp="1"/>
          </p:cNvSpPr>
          <p:nvPr>
            <p:ph type="pic" sz="quarter" idx="23" hasCustomPrompt="1"/>
          </p:nvPr>
        </p:nvSpPr>
        <p:spPr>
          <a:xfrm>
            <a:off x="7959132"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21" name="Text Placeholder 10">
            <a:extLst>
              <a:ext uri="{FF2B5EF4-FFF2-40B4-BE49-F238E27FC236}">
                <a16:creationId xmlns:a16="http://schemas.microsoft.com/office/drawing/2014/main" id="{80F28DC9-C26A-4D42-8BFA-540BB696E04D}"/>
              </a:ext>
            </a:extLst>
          </p:cNvPr>
          <p:cNvSpPr>
            <a:spLocks noGrp="1"/>
          </p:cNvSpPr>
          <p:nvPr>
            <p:ph type="body" sz="quarter" idx="24" hasCustomPrompt="1"/>
          </p:nvPr>
        </p:nvSpPr>
        <p:spPr>
          <a:xfrm>
            <a:off x="7675638"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id="{9642AD6D-085C-424D-B340-7731A4F95D4A}"/>
              </a:ext>
            </a:extLst>
          </p:cNvPr>
          <p:cNvSpPr>
            <a:spLocks noGrp="1"/>
          </p:cNvSpPr>
          <p:nvPr>
            <p:ph type="body" sz="quarter" idx="25" hasCustomPrompt="1"/>
          </p:nvPr>
        </p:nvSpPr>
        <p:spPr>
          <a:xfrm>
            <a:off x="7675638"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3" name="Picture Placeholder 9">
            <a:extLst>
              <a:ext uri="{FF2B5EF4-FFF2-40B4-BE49-F238E27FC236}">
                <a16:creationId xmlns:a16="http://schemas.microsoft.com/office/drawing/2014/main" id="{9CD02B3D-3B05-4CE4-98EF-4772E813751D}"/>
              </a:ext>
            </a:extLst>
          </p:cNvPr>
          <p:cNvSpPr>
            <a:spLocks noGrp="1"/>
          </p:cNvSpPr>
          <p:nvPr>
            <p:ph type="pic" sz="quarter" idx="26" hasCustomPrompt="1"/>
          </p:nvPr>
        </p:nvSpPr>
        <p:spPr>
          <a:xfrm>
            <a:off x="10059471" y="1190975"/>
            <a:ext cx="1415744" cy="1193742"/>
          </a:xfrm>
          <a:prstGeom prst="rect">
            <a:avLst/>
          </a:prstGeom>
        </p:spPr>
        <p:txBody>
          <a:bodyPr>
            <a:noAutofit/>
          </a:bodyPr>
          <a:lstStyle>
            <a:lvl1pPr marL="0" indent="0" algn="ctr">
              <a:buNone/>
              <a:defRPr/>
            </a:lvl1pPr>
          </a:lstStyle>
          <a:p>
            <a:r>
              <a:rPr lang="en-US" dirty="0"/>
              <a:t>Click to add photo</a:t>
            </a:r>
          </a:p>
        </p:txBody>
      </p:sp>
      <p:sp>
        <p:nvSpPr>
          <p:cNvPr id="24" name="Text Placeholder 10">
            <a:extLst>
              <a:ext uri="{FF2B5EF4-FFF2-40B4-BE49-F238E27FC236}">
                <a16:creationId xmlns:a16="http://schemas.microsoft.com/office/drawing/2014/main" id="{758AF150-35C5-4E99-97F8-798A80E52A7C}"/>
              </a:ext>
            </a:extLst>
          </p:cNvPr>
          <p:cNvSpPr>
            <a:spLocks noGrp="1"/>
          </p:cNvSpPr>
          <p:nvPr>
            <p:ph type="body" sz="quarter" idx="27" hasCustomPrompt="1"/>
          </p:nvPr>
        </p:nvSpPr>
        <p:spPr>
          <a:xfrm>
            <a:off x="9775977" y="2442078"/>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25" name="Text Placeholder 10">
            <a:extLst>
              <a:ext uri="{FF2B5EF4-FFF2-40B4-BE49-F238E27FC236}">
                <a16:creationId xmlns:a16="http://schemas.microsoft.com/office/drawing/2014/main" id="{B02EB253-A55A-4EC6-A5A8-ABACCF75D015}"/>
              </a:ext>
            </a:extLst>
          </p:cNvPr>
          <p:cNvSpPr>
            <a:spLocks noGrp="1"/>
          </p:cNvSpPr>
          <p:nvPr>
            <p:ph type="body" sz="quarter" idx="28" hasCustomPrompt="1"/>
          </p:nvPr>
        </p:nvSpPr>
        <p:spPr>
          <a:xfrm>
            <a:off x="9775977" y="2746735"/>
            <a:ext cx="1982733" cy="617787"/>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6" name="Picture Placeholder 9">
            <a:extLst>
              <a:ext uri="{FF2B5EF4-FFF2-40B4-BE49-F238E27FC236}">
                <a16:creationId xmlns:a16="http://schemas.microsoft.com/office/drawing/2014/main" id="{1A02BB49-28DB-48E5-8959-D36C9840302C}"/>
              </a:ext>
            </a:extLst>
          </p:cNvPr>
          <p:cNvSpPr>
            <a:spLocks noGrp="1"/>
          </p:cNvSpPr>
          <p:nvPr>
            <p:ph type="pic" sz="quarter" idx="29" hasCustomPrompt="1"/>
          </p:nvPr>
        </p:nvSpPr>
        <p:spPr>
          <a:xfrm>
            <a:off x="3758452"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27" name="Text Placeholder 10">
            <a:extLst>
              <a:ext uri="{FF2B5EF4-FFF2-40B4-BE49-F238E27FC236}">
                <a16:creationId xmlns:a16="http://schemas.microsoft.com/office/drawing/2014/main" id="{03C6BE33-794C-464D-886A-DB31DC137B0D}"/>
              </a:ext>
            </a:extLst>
          </p:cNvPr>
          <p:cNvSpPr>
            <a:spLocks noGrp="1"/>
          </p:cNvSpPr>
          <p:nvPr>
            <p:ph type="body" sz="quarter" idx="30" hasCustomPrompt="1"/>
          </p:nvPr>
        </p:nvSpPr>
        <p:spPr>
          <a:xfrm>
            <a:off x="3474958"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28" name="Text Placeholder 10">
            <a:extLst>
              <a:ext uri="{FF2B5EF4-FFF2-40B4-BE49-F238E27FC236}">
                <a16:creationId xmlns:a16="http://schemas.microsoft.com/office/drawing/2014/main" id="{51088B84-C9AE-4E0F-BE0B-7691872F7898}"/>
              </a:ext>
            </a:extLst>
          </p:cNvPr>
          <p:cNvSpPr>
            <a:spLocks noGrp="1"/>
          </p:cNvSpPr>
          <p:nvPr>
            <p:ph type="body" sz="quarter" idx="31" hasCustomPrompt="1"/>
          </p:nvPr>
        </p:nvSpPr>
        <p:spPr>
          <a:xfrm>
            <a:off x="3474958"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29" name="Picture Placeholder 9">
            <a:extLst>
              <a:ext uri="{FF2B5EF4-FFF2-40B4-BE49-F238E27FC236}">
                <a16:creationId xmlns:a16="http://schemas.microsoft.com/office/drawing/2014/main" id="{EC807298-9742-4D0C-86D4-A25C5ED3069C}"/>
              </a:ext>
            </a:extLst>
          </p:cNvPr>
          <p:cNvSpPr>
            <a:spLocks noGrp="1"/>
          </p:cNvSpPr>
          <p:nvPr>
            <p:ph type="pic" sz="quarter" idx="32" hasCustomPrompt="1"/>
          </p:nvPr>
        </p:nvSpPr>
        <p:spPr>
          <a:xfrm>
            <a:off x="5858792"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7B94081A-B2B7-439C-B7CA-91A63FB88DF1}"/>
              </a:ext>
            </a:extLst>
          </p:cNvPr>
          <p:cNvSpPr>
            <a:spLocks noGrp="1"/>
          </p:cNvSpPr>
          <p:nvPr>
            <p:ph type="body" sz="quarter" idx="33" hasCustomPrompt="1"/>
          </p:nvPr>
        </p:nvSpPr>
        <p:spPr>
          <a:xfrm>
            <a:off x="5575298"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31" name="Text Placeholder 10">
            <a:extLst>
              <a:ext uri="{FF2B5EF4-FFF2-40B4-BE49-F238E27FC236}">
                <a16:creationId xmlns:a16="http://schemas.microsoft.com/office/drawing/2014/main" id="{875898E2-098E-4BDE-8BA8-C1D0755D7EB9}"/>
              </a:ext>
            </a:extLst>
          </p:cNvPr>
          <p:cNvSpPr>
            <a:spLocks noGrp="1"/>
          </p:cNvSpPr>
          <p:nvPr>
            <p:ph type="body" sz="quarter" idx="34" hasCustomPrompt="1"/>
          </p:nvPr>
        </p:nvSpPr>
        <p:spPr>
          <a:xfrm>
            <a:off x="5575298"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32" name="Picture Placeholder 9">
            <a:extLst>
              <a:ext uri="{FF2B5EF4-FFF2-40B4-BE49-F238E27FC236}">
                <a16:creationId xmlns:a16="http://schemas.microsoft.com/office/drawing/2014/main" id="{EEB78526-379C-43C5-ABE7-2F184FC309A1}"/>
              </a:ext>
            </a:extLst>
          </p:cNvPr>
          <p:cNvSpPr>
            <a:spLocks noGrp="1"/>
          </p:cNvSpPr>
          <p:nvPr>
            <p:ph type="pic" sz="quarter" idx="35" hasCustomPrompt="1"/>
          </p:nvPr>
        </p:nvSpPr>
        <p:spPr>
          <a:xfrm>
            <a:off x="7959132"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33" name="Text Placeholder 10">
            <a:extLst>
              <a:ext uri="{FF2B5EF4-FFF2-40B4-BE49-F238E27FC236}">
                <a16:creationId xmlns:a16="http://schemas.microsoft.com/office/drawing/2014/main" id="{FAA9378E-4336-4D84-9033-052E57D5470C}"/>
              </a:ext>
            </a:extLst>
          </p:cNvPr>
          <p:cNvSpPr>
            <a:spLocks noGrp="1"/>
          </p:cNvSpPr>
          <p:nvPr>
            <p:ph type="body" sz="quarter" idx="36" hasCustomPrompt="1"/>
          </p:nvPr>
        </p:nvSpPr>
        <p:spPr>
          <a:xfrm>
            <a:off x="7675638"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34" name="Text Placeholder 10">
            <a:extLst>
              <a:ext uri="{FF2B5EF4-FFF2-40B4-BE49-F238E27FC236}">
                <a16:creationId xmlns:a16="http://schemas.microsoft.com/office/drawing/2014/main" id="{4AF0D6AA-392E-489E-8457-370F653057E9}"/>
              </a:ext>
            </a:extLst>
          </p:cNvPr>
          <p:cNvSpPr>
            <a:spLocks noGrp="1"/>
          </p:cNvSpPr>
          <p:nvPr>
            <p:ph type="body" sz="quarter" idx="37" hasCustomPrompt="1"/>
          </p:nvPr>
        </p:nvSpPr>
        <p:spPr>
          <a:xfrm>
            <a:off x="7675638"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35" name="Picture Placeholder 9">
            <a:extLst>
              <a:ext uri="{FF2B5EF4-FFF2-40B4-BE49-F238E27FC236}">
                <a16:creationId xmlns:a16="http://schemas.microsoft.com/office/drawing/2014/main" id="{515D701A-667D-41D8-B25B-72B088C7E9E4}"/>
              </a:ext>
            </a:extLst>
          </p:cNvPr>
          <p:cNvSpPr>
            <a:spLocks noGrp="1"/>
          </p:cNvSpPr>
          <p:nvPr>
            <p:ph type="pic" sz="quarter" idx="38" hasCustomPrompt="1"/>
          </p:nvPr>
        </p:nvSpPr>
        <p:spPr>
          <a:xfrm>
            <a:off x="10059471" y="3742368"/>
            <a:ext cx="1415744" cy="1193742"/>
          </a:xfrm>
          <a:prstGeom prst="rect">
            <a:avLst/>
          </a:prstGeom>
        </p:spPr>
        <p:txBody>
          <a:bodyPr>
            <a:noAutofit/>
          </a:bodyPr>
          <a:lstStyle>
            <a:lvl1pPr marL="0" indent="0" algn="ctr">
              <a:buNone/>
              <a:defRPr/>
            </a:lvl1pPr>
          </a:lstStyle>
          <a:p>
            <a:r>
              <a:rPr lang="en-US" dirty="0"/>
              <a:t>Click to add photo</a:t>
            </a:r>
          </a:p>
        </p:txBody>
      </p:sp>
      <p:sp>
        <p:nvSpPr>
          <p:cNvPr id="36" name="Text Placeholder 10">
            <a:extLst>
              <a:ext uri="{FF2B5EF4-FFF2-40B4-BE49-F238E27FC236}">
                <a16:creationId xmlns:a16="http://schemas.microsoft.com/office/drawing/2014/main" id="{D0AB2C67-89B8-459B-BB18-3655BA5AB355}"/>
              </a:ext>
            </a:extLst>
          </p:cNvPr>
          <p:cNvSpPr>
            <a:spLocks noGrp="1"/>
          </p:cNvSpPr>
          <p:nvPr>
            <p:ph type="body" sz="quarter" idx="39" hasCustomPrompt="1"/>
          </p:nvPr>
        </p:nvSpPr>
        <p:spPr>
          <a:xfrm>
            <a:off x="9775977" y="4993471"/>
            <a:ext cx="1982733" cy="411277"/>
          </a:xfrm>
          <a:prstGeom prst="rect">
            <a:avLst/>
          </a:prstGeom>
        </p:spPr>
        <p:txBody>
          <a:bodyPr anchor="b">
            <a:noAutofit/>
          </a:bodyPr>
          <a:lstStyle>
            <a:lvl1pPr marL="0" indent="0" algn="ctr">
              <a:buNone/>
              <a:defRPr sz="1400" cap="all" spc="100" baseline="0">
                <a:solidFill>
                  <a:schemeClr val="accent1"/>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id="{88DB254D-C387-4A49-A475-DA300A713177}"/>
              </a:ext>
            </a:extLst>
          </p:cNvPr>
          <p:cNvSpPr>
            <a:spLocks noGrp="1"/>
          </p:cNvSpPr>
          <p:nvPr>
            <p:ph type="body" sz="quarter" idx="40" hasCustomPrompt="1"/>
          </p:nvPr>
        </p:nvSpPr>
        <p:spPr>
          <a:xfrm>
            <a:off x="9775977" y="5298128"/>
            <a:ext cx="1982733" cy="580994"/>
          </a:xfrm>
          <a:prstGeom prst="rect">
            <a:avLst/>
          </a:prstGeom>
        </p:spPr>
        <p:txBody>
          <a:bodyPr anchor="t">
            <a:noAutofit/>
          </a:bodyPr>
          <a:lstStyle>
            <a:lvl1pPr marL="0" indent="0" algn="ctr">
              <a:lnSpc>
                <a:spcPct val="125000"/>
              </a:lnSpc>
              <a:spcBef>
                <a:spcPts val="0"/>
              </a:spcBef>
              <a:buNone/>
              <a:defRPr sz="1200" cap="none" spc="100" baseline="0">
                <a:solidFill>
                  <a:schemeClr val="accent1"/>
                </a:solidFill>
                <a:latin typeface="+mn-lt"/>
              </a:defRPr>
            </a:lvl1pPr>
          </a:lstStyle>
          <a:p>
            <a:pPr lvl="0"/>
            <a:r>
              <a:rPr lang="en-US"/>
              <a:t>Add title</a:t>
            </a:r>
          </a:p>
        </p:txBody>
      </p:sp>
      <p:sp>
        <p:nvSpPr>
          <p:cNvPr id="38" name="Title 1">
            <a:extLst>
              <a:ext uri="{FF2B5EF4-FFF2-40B4-BE49-F238E27FC236}">
                <a16:creationId xmlns:a16="http://schemas.microsoft.com/office/drawing/2014/main" id="{3C00339E-E516-47A3-98FD-7904488645B5}"/>
              </a:ext>
            </a:extLst>
          </p:cNvPr>
          <p:cNvSpPr>
            <a:spLocks noGrp="1"/>
          </p:cNvSpPr>
          <p:nvPr>
            <p:ph type="title" hasCustomPrompt="1"/>
          </p:nvPr>
        </p:nvSpPr>
        <p:spPr>
          <a:xfrm rot="16200000">
            <a:off x="332219" y="2746661"/>
            <a:ext cx="4907372" cy="1076155"/>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71011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516B3E-BF5D-4CBE-AA15-FEAD2B0B9811}"/>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9AC6F15C-2031-4B28-91FF-8532EFEE84D6}"/>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12847681-AA55-4F94-8741-812FB362831F}"/>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26" name="Rectangle 25">
            <a:extLst>
              <a:ext uri="{FF2B5EF4-FFF2-40B4-BE49-F238E27FC236}">
                <a16:creationId xmlns:a16="http://schemas.microsoft.com/office/drawing/2014/main" id="{0FB5880F-F841-4DE6-B266-C373510AF249}"/>
              </a:ext>
            </a:extLst>
          </p:cNvPr>
          <p:cNvSpPr/>
          <p:nvPr userDrawn="1"/>
        </p:nvSpPr>
        <p:spPr>
          <a:xfrm rot="5400000">
            <a:off x="9766385" y="-1006534"/>
            <a:ext cx="972645" cy="39242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8" name="Text Placeholder 10">
            <a:extLst>
              <a:ext uri="{FF2B5EF4-FFF2-40B4-BE49-F238E27FC236}">
                <a16:creationId xmlns:a16="http://schemas.microsoft.com/office/drawing/2014/main" id="{388B7164-58B7-4BB5-998B-0E7F664D9290}"/>
              </a:ext>
            </a:extLst>
          </p:cNvPr>
          <p:cNvSpPr>
            <a:spLocks noGrp="1"/>
          </p:cNvSpPr>
          <p:nvPr>
            <p:ph type="body" sz="quarter" idx="25" hasCustomPrompt="1"/>
          </p:nvPr>
        </p:nvSpPr>
        <p:spPr>
          <a:xfrm rot="16200000">
            <a:off x="562550" y="3063183"/>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29" name="Text Placeholder 10">
            <a:extLst>
              <a:ext uri="{FF2B5EF4-FFF2-40B4-BE49-F238E27FC236}">
                <a16:creationId xmlns:a16="http://schemas.microsoft.com/office/drawing/2014/main" id="{4CB6F5B2-F117-4AD5-9C54-96006D152F19}"/>
              </a:ext>
            </a:extLst>
          </p:cNvPr>
          <p:cNvSpPr>
            <a:spLocks noGrp="1"/>
          </p:cNvSpPr>
          <p:nvPr>
            <p:ph type="body" sz="quarter" idx="26" hasCustomPrompt="1"/>
          </p:nvPr>
        </p:nvSpPr>
        <p:spPr>
          <a:xfrm rot="16200000">
            <a:off x="3226739" y="3063183"/>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30" name="Text Placeholder 10">
            <a:extLst>
              <a:ext uri="{FF2B5EF4-FFF2-40B4-BE49-F238E27FC236}">
                <a16:creationId xmlns:a16="http://schemas.microsoft.com/office/drawing/2014/main" id="{60636773-D205-448C-8DD8-8BBC3AFC2568}"/>
              </a:ext>
            </a:extLst>
          </p:cNvPr>
          <p:cNvSpPr>
            <a:spLocks noGrp="1"/>
          </p:cNvSpPr>
          <p:nvPr>
            <p:ph type="body" sz="quarter" idx="27" hasCustomPrompt="1"/>
          </p:nvPr>
        </p:nvSpPr>
        <p:spPr>
          <a:xfrm rot="16200000">
            <a:off x="5857430" y="3063181"/>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31" name="Text Placeholder 10">
            <a:extLst>
              <a:ext uri="{FF2B5EF4-FFF2-40B4-BE49-F238E27FC236}">
                <a16:creationId xmlns:a16="http://schemas.microsoft.com/office/drawing/2014/main" id="{6CD4F0A7-B003-44EA-AD28-A4B13CCE892C}"/>
              </a:ext>
            </a:extLst>
          </p:cNvPr>
          <p:cNvSpPr>
            <a:spLocks noGrp="1"/>
          </p:cNvSpPr>
          <p:nvPr>
            <p:ph type="body" sz="quarter" idx="28" hasCustomPrompt="1"/>
          </p:nvPr>
        </p:nvSpPr>
        <p:spPr>
          <a:xfrm rot="16200000">
            <a:off x="8520742" y="3063180"/>
            <a:ext cx="2387816" cy="448769"/>
          </a:xfrm>
          <a:prstGeom prst="rect">
            <a:avLst/>
          </a:prstGeom>
        </p:spPr>
        <p:txBody>
          <a:bodyPr anchor="b">
            <a:noAutofit/>
          </a:bodyPr>
          <a:lstStyle>
            <a:lvl1pPr marL="0" indent="0" algn="l">
              <a:lnSpc>
                <a:spcPct val="80000"/>
              </a:lnSpc>
              <a:buNone/>
              <a:defRPr sz="2400" cap="all" spc="200" baseline="0">
                <a:solidFill>
                  <a:schemeClr val="accent1"/>
                </a:solidFill>
                <a:latin typeface="+mj-lt"/>
              </a:defRPr>
            </a:lvl1pPr>
          </a:lstStyle>
          <a:p>
            <a:pPr lvl="0"/>
            <a:r>
              <a:rPr lang="en-US"/>
              <a:t>Click to add title</a:t>
            </a:r>
          </a:p>
        </p:txBody>
      </p:sp>
      <p:sp>
        <p:nvSpPr>
          <p:cNvPr id="32" name="Text Placeholder 10">
            <a:extLst>
              <a:ext uri="{FF2B5EF4-FFF2-40B4-BE49-F238E27FC236}">
                <a16:creationId xmlns:a16="http://schemas.microsoft.com/office/drawing/2014/main" id="{3CEEA233-6913-4525-8B47-39C2814EEF45}"/>
              </a:ext>
            </a:extLst>
          </p:cNvPr>
          <p:cNvSpPr>
            <a:spLocks noGrp="1"/>
          </p:cNvSpPr>
          <p:nvPr>
            <p:ph type="body" sz="quarter" idx="16" hasCustomPrompt="1"/>
          </p:nvPr>
        </p:nvSpPr>
        <p:spPr>
          <a:xfrm>
            <a:off x="838200"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3" name="Text Placeholder 10">
            <a:extLst>
              <a:ext uri="{FF2B5EF4-FFF2-40B4-BE49-F238E27FC236}">
                <a16:creationId xmlns:a16="http://schemas.microsoft.com/office/drawing/2014/main" id="{718C63E6-2425-4D8D-99C9-99B35F978A8F}"/>
              </a:ext>
            </a:extLst>
          </p:cNvPr>
          <p:cNvSpPr>
            <a:spLocks noGrp="1"/>
          </p:cNvSpPr>
          <p:nvPr>
            <p:ph type="body" sz="quarter" idx="17" hasCustomPrompt="1"/>
          </p:nvPr>
        </p:nvSpPr>
        <p:spPr>
          <a:xfrm>
            <a:off x="838200"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34" name="Text Placeholder 10">
            <a:extLst>
              <a:ext uri="{FF2B5EF4-FFF2-40B4-BE49-F238E27FC236}">
                <a16:creationId xmlns:a16="http://schemas.microsoft.com/office/drawing/2014/main" id="{AEB3CF35-C4EC-42DA-B265-89015DF03501}"/>
              </a:ext>
            </a:extLst>
          </p:cNvPr>
          <p:cNvSpPr>
            <a:spLocks noGrp="1"/>
          </p:cNvSpPr>
          <p:nvPr>
            <p:ph type="body" sz="quarter" idx="29" hasCustomPrompt="1"/>
          </p:nvPr>
        </p:nvSpPr>
        <p:spPr>
          <a:xfrm>
            <a:off x="3536069"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5" name="Text Placeholder 10">
            <a:extLst>
              <a:ext uri="{FF2B5EF4-FFF2-40B4-BE49-F238E27FC236}">
                <a16:creationId xmlns:a16="http://schemas.microsoft.com/office/drawing/2014/main" id="{A1B05A3F-5647-4FA8-AAB1-0438B6F6DD11}"/>
              </a:ext>
            </a:extLst>
          </p:cNvPr>
          <p:cNvSpPr>
            <a:spLocks noGrp="1"/>
          </p:cNvSpPr>
          <p:nvPr>
            <p:ph type="body" sz="quarter" idx="30" hasCustomPrompt="1"/>
          </p:nvPr>
        </p:nvSpPr>
        <p:spPr>
          <a:xfrm>
            <a:off x="3536069"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36" name="Text Placeholder 10">
            <a:extLst>
              <a:ext uri="{FF2B5EF4-FFF2-40B4-BE49-F238E27FC236}">
                <a16:creationId xmlns:a16="http://schemas.microsoft.com/office/drawing/2014/main" id="{67059F7A-88D8-4E2F-A6F4-6CF5F194D54E}"/>
              </a:ext>
            </a:extLst>
          </p:cNvPr>
          <p:cNvSpPr>
            <a:spLocks noGrp="1"/>
          </p:cNvSpPr>
          <p:nvPr>
            <p:ph type="body" sz="quarter" idx="31" hasCustomPrompt="1"/>
          </p:nvPr>
        </p:nvSpPr>
        <p:spPr>
          <a:xfrm>
            <a:off x="6211909"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7" name="Text Placeholder 10">
            <a:extLst>
              <a:ext uri="{FF2B5EF4-FFF2-40B4-BE49-F238E27FC236}">
                <a16:creationId xmlns:a16="http://schemas.microsoft.com/office/drawing/2014/main" id="{CB25228C-31FC-4E25-80B1-8FAD0909BE75}"/>
              </a:ext>
            </a:extLst>
          </p:cNvPr>
          <p:cNvSpPr>
            <a:spLocks noGrp="1"/>
          </p:cNvSpPr>
          <p:nvPr>
            <p:ph type="body" sz="quarter" idx="32" hasCustomPrompt="1"/>
          </p:nvPr>
        </p:nvSpPr>
        <p:spPr>
          <a:xfrm>
            <a:off x="6211909"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38" name="Text Placeholder 10">
            <a:extLst>
              <a:ext uri="{FF2B5EF4-FFF2-40B4-BE49-F238E27FC236}">
                <a16:creationId xmlns:a16="http://schemas.microsoft.com/office/drawing/2014/main" id="{E3BCA350-B685-4ADC-9FC8-231807297673}"/>
              </a:ext>
            </a:extLst>
          </p:cNvPr>
          <p:cNvSpPr>
            <a:spLocks noGrp="1"/>
          </p:cNvSpPr>
          <p:nvPr>
            <p:ph type="body" sz="quarter" idx="33" hasCustomPrompt="1"/>
          </p:nvPr>
        </p:nvSpPr>
        <p:spPr>
          <a:xfrm>
            <a:off x="8904516" y="5154557"/>
            <a:ext cx="2449286" cy="1003155"/>
          </a:xfrm>
          <a:prstGeom prst="rect">
            <a:avLst/>
          </a:prstGeom>
        </p:spPr>
        <p:txBody>
          <a:bodyPr anchor="t">
            <a:noAutofit/>
          </a:bodyPr>
          <a:lstStyle>
            <a:lvl1pPr marL="0" indent="0" algn="ctr">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39" name="Text Placeholder 10">
            <a:extLst>
              <a:ext uri="{FF2B5EF4-FFF2-40B4-BE49-F238E27FC236}">
                <a16:creationId xmlns:a16="http://schemas.microsoft.com/office/drawing/2014/main" id="{F75319BC-EF3B-4B55-9663-E04ED5DBC88C}"/>
              </a:ext>
            </a:extLst>
          </p:cNvPr>
          <p:cNvSpPr>
            <a:spLocks noGrp="1"/>
          </p:cNvSpPr>
          <p:nvPr>
            <p:ph type="body" sz="quarter" idx="34" hasCustomPrompt="1"/>
          </p:nvPr>
        </p:nvSpPr>
        <p:spPr>
          <a:xfrm>
            <a:off x="8904516" y="4525420"/>
            <a:ext cx="2449286" cy="639192"/>
          </a:xfrm>
          <a:prstGeom prst="rect">
            <a:avLst/>
          </a:prstGeom>
        </p:spPr>
        <p:txBody>
          <a:bodyPr anchor="b">
            <a:noAutofit/>
          </a:bodyPr>
          <a:lstStyle>
            <a:lvl1pPr marL="0" indent="0" algn="ctr">
              <a:lnSpc>
                <a:spcPct val="100000"/>
              </a:lnSpc>
              <a:spcBef>
                <a:spcPts val="0"/>
              </a:spcBef>
              <a:buNone/>
              <a:defRPr sz="1600" cap="all" spc="100" baseline="0">
                <a:solidFill>
                  <a:schemeClr val="accent1"/>
                </a:solidFill>
                <a:latin typeface="+mj-lt"/>
              </a:defRPr>
            </a:lvl1pPr>
          </a:lstStyle>
          <a:p>
            <a:pPr lvl="0"/>
            <a:r>
              <a:rPr lang="en-US"/>
              <a:t>Click to add subtitle</a:t>
            </a:r>
          </a:p>
        </p:txBody>
      </p:sp>
      <p:sp>
        <p:nvSpPr>
          <p:cNvPr id="19" name="Title 1">
            <a:extLst>
              <a:ext uri="{FF2B5EF4-FFF2-40B4-BE49-F238E27FC236}">
                <a16:creationId xmlns:a16="http://schemas.microsoft.com/office/drawing/2014/main" id="{FE10C144-C9A1-43BD-9C8A-183A065E24FD}"/>
              </a:ext>
            </a:extLst>
          </p:cNvPr>
          <p:cNvSpPr>
            <a:spLocks noGrp="1"/>
          </p:cNvSpPr>
          <p:nvPr>
            <p:ph type="title" hasCustomPrompt="1"/>
          </p:nvPr>
        </p:nvSpPr>
        <p:spPr>
          <a:xfrm>
            <a:off x="5827694" y="658420"/>
            <a:ext cx="3472731" cy="665965"/>
          </a:xfrm>
        </p:spPr>
        <p:txBody>
          <a:bodyPr/>
          <a:lstStyle>
            <a:lvl1pPr algn="r">
              <a:defRPr/>
            </a:lvl1pPr>
          </a:lstStyle>
          <a:p>
            <a:r>
              <a:rPr lang="en-US" dirty="0"/>
              <a:t>Click to add title</a:t>
            </a:r>
          </a:p>
        </p:txBody>
      </p:sp>
    </p:spTree>
    <p:extLst>
      <p:ext uri="{BB962C8B-B14F-4D97-AF65-F5344CB8AC3E}">
        <p14:creationId xmlns:p14="http://schemas.microsoft.com/office/powerpoint/2010/main" val="178602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6E7A44-0539-4C8E-ABEB-E56B131C44E7}"/>
              </a:ext>
              <a:ext uri="{C183D7F6-B498-43B3-948B-1728B52AA6E4}">
                <adec:decorative xmlns:adec="http://schemas.microsoft.com/office/drawing/2017/decorative" val="1"/>
              </a:ext>
            </a:extLst>
          </p:cNvPr>
          <p:cNvSpPr/>
          <p:nvPr userDrawn="1"/>
        </p:nvSpPr>
        <p:spPr>
          <a:xfrm>
            <a:off x="6029326" y="2152651"/>
            <a:ext cx="6162674" cy="2909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Picture Placeholder 10">
            <a:extLst>
              <a:ext uri="{FF2B5EF4-FFF2-40B4-BE49-F238E27FC236}">
                <a16:creationId xmlns:a16="http://schemas.microsoft.com/office/drawing/2014/main" id="{200CB7D0-0851-45AD-932F-0A0BD59CCB01}"/>
              </a:ext>
            </a:extLst>
          </p:cNvPr>
          <p:cNvSpPr>
            <a:spLocks noGrp="1"/>
          </p:cNvSpPr>
          <p:nvPr>
            <p:ph type="pic" sz="quarter" idx="13" hasCustomPrompt="1"/>
          </p:nvPr>
        </p:nvSpPr>
        <p:spPr>
          <a:xfrm>
            <a:off x="1" y="466726"/>
            <a:ext cx="6848474" cy="6391274"/>
          </a:xfrm>
          <a:custGeom>
            <a:avLst/>
            <a:gdLst>
              <a:gd name="connsiteX0" fmla="*/ 0 w 6848474"/>
              <a:gd name="connsiteY0" fmla="*/ 0 h 6391274"/>
              <a:gd name="connsiteX1" fmla="*/ 6848474 w 6848474"/>
              <a:gd name="connsiteY1" fmla="*/ 0 h 6391274"/>
              <a:gd name="connsiteX2" fmla="*/ 6848474 w 6848474"/>
              <a:gd name="connsiteY2" fmla="*/ 1685925 h 6391274"/>
              <a:gd name="connsiteX3" fmla="*/ 6029325 w 6848474"/>
              <a:gd name="connsiteY3" fmla="*/ 1685925 h 6391274"/>
              <a:gd name="connsiteX4" fmla="*/ 6029325 w 6848474"/>
              <a:gd name="connsiteY4" fmla="*/ 4595813 h 6391274"/>
              <a:gd name="connsiteX5" fmla="*/ 6848474 w 6848474"/>
              <a:gd name="connsiteY5" fmla="*/ 4595813 h 6391274"/>
              <a:gd name="connsiteX6" fmla="*/ 6848474 w 6848474"/>
              <a:gd name="connsiteY6" fmla="*/ 6391274 h 6391274"/>
              <a:gd name="connsiteX7" fmla="*/ 0 w 6848474"/>
              <a:gd name="connsiteY7" fmla="*/ 6391274 h 639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8474" h="6391274">
                <a:moveTo>
                  <a:pt x="0" y="0"/>
                </a:moveTo>
                <a:lnTo>
                  <a:pt x="6848474" y="0"/>
                </a:lnTo>
                <a:lnTo>
                  <a:pt x="6848474" y="1685925"/>
                </a:lnTo>
                <a:lnTo>
                  <a:pt x="6029325" y="1685925"/>
                </a:lnTo>
                <a:lnTo>
                  <a:pt x="6029325" y="4595813"/>
                </a:lnTo>
                <a:lnTo>
                  <a:pt x="6848474" y="4595813"/>
                </a:lnTo>
                <a:lnTo>
                  <a:pt x="6848474" y="6391274"/>
                </a:lnTo>
                <a:lnTo>
                  <a:pt x="0" y="6391274"/>
                </a:lnTo>
                <a:close/>
              </a:path>
            </a:pathLst>
          </a:custGeom>
        </p:spPr>
        <p:txBody>
          <a:bodyPr wrap="square">
            <a:noAutofit/>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BE0C0B0C-9F99-4C31-993B-EB072ABAD206}"/>
              </a:ext>
            </a:extLst>
          </p:cNvPr>
          <p:cNvSpPr>
            <a:spLocks noGrp="1"/>
          </p:cNvSpPr>
          <p:nvPr>
            <p:ph type="dt" sz="half" idx="10"/>
          </p:nvPr>
        </p:nvSpPr>
        <p:spPr/>
        <p:txBody>
          <a:bodyPr>
            <a:noAutofit/>
          </a:bodyPr>
          <a:lstStyle>
            <a:lvl1pPr>
              <a:defRPr>
                <a:solidFill>
                  <a:schemeClr val="accent1"/>
                </a:solidFill>
              </a:defRPr>
            </a:lvl1pPr>
          </a:lstStyle>
          <a:p>
            <a:r>
              <a:rPr lang="en-US" dirty="0"/>
              <a:t>8/03/20XX</a:t>
            </a:r>
          </a:p>
        </p:txBody>
      </p:sp>
      <p:sp>
        <p:nvSpPr>
          <p:cNvPr id="5" name="Footer Placeholder 4">
            <a:extLst>
              <a:ext uri="{FF2B5EF4-FFF2-40B4-BE49-F238E27FC236}">
                <a16:creationId xmlns:a16="http://schemas.microsoft.com/office/drawing/2014/main" id="{B632CDF4-F0E3-4D07-89C6-5ABCCDDD8726}"/>
              </a:ext>
            </a:extLst>
          </p:cNvPr>
          <p:cNvSpPr>
            <a:spLocks noGrp="1"/>
          </p:cNvSpPr>
          <p:nvPr>
            <p:ph type="ftr" sz="quarter" idx="11"/>
          </p:nvPr>
        </p:nvSpPr>
        <p:spPr/>
        <p:txBody>
          <a:bodyPr>
            <a:noAutofit/>
          </a:bodyPr>
          <a:lstStyle>
            <a:lvl1pPr>
              <a:defRPr>
                <a:solidFill>
                  <a:schemeClr val="accent1"/>
                </a:solidFill>
              </a:defRPr>
            </a:lvl1pPr>
          </a:lstStyle>
          <a:p>
            <a:r>
              <a:rPr lang="en-US" dirty="0"/>
              <a:t>PITCH DECK</a:t>
            </a:r>
          </a:p>
        </p:txBody>
      </p:sp>
      <p:sp>
        <p:nvSpPr>
          <p:cNvPr id="6" name="Slide Number Placeholder 5">
            <a:extLst>
              <a:ext uri="{FF2B5EF4-FFF2-40B4-BE49-F238E27FC236}">
                <a16:creationId xmlns:a16="http://schemas.microsoft.com/office/drawing/2014/main" id="{645BDA5F-715E-4514-9476-437B3EB01335}"/>
              </a:ext>
            </a:extLst>
          </p:cNvPr>
          <p:cNvSpPr>
            <a:spLocks noGrp="1"/>
          </p:cNvSpPr>
          <p:nvPr>
            <p:ph type="sldNum" sz="quarter" idx="12"/>
          </p:nvPr>
        </p:nvSpPr>
        <p:spPr/>
        <p:txBody>
          <a:bodyPr>
            <a:noAutofit/>
          </a:bodyPr>
          <a:lstStyle>
            <a:lvl1pPr>
              <a:defRPr>
                <a:solidFill>
                  <a:schemeClr val="accent1"/>
                </a:solidFill>
              </a:defRPr>
            </a:lvl1pPr>
          </a:lstStyle>
          <a:p>
            <a:fld id="{BF860B6F-2FE3-4DE6-9496-980E987E7466}" type="slidenum">
              <a:rPr lang="en-US" smtClean="0"/>
              <a:pPr/>
              <a:t>‹#›</a:t>
            </a:fld>
            <a:endParaRPr lang="en-US" dirty="0"/>
          </a:p>
        </p:txBody>
      </p:sp>
      <p:sp>
        <p:nvSpPr>
          <p:cNvPr id="9" name="Text Placeholder 8">
            <a:extLst>
              <a:ext uri="{FF2B5EF4-FFF2-40B4-BE49-F238E27FC236}">
                <a16:creationId xmlns:a16="http://schemas.microsoft.com/office/drawing/2014/main" id="{A9D38E0F-D52F-4777-9D68-D30CB3B8C8ED}"/>
              </a:ext>
            </a:extLst>
          </p:cNvPr>
          <p:cNvSpPr>
            <a:spLocks noGrp="1"/>
          </p:cNvSpPr>
          <p:nvPr>
            <p:ph type="body" sz="quarter" idx="14" hasCustomPrompt="1"/>
          </p:nvPr>
        </p:nvSpPr>
        <p:spPr>
          <a:xfrm>
            <a:off x="6524625" y="2624137"/>
            <a:ext cx="5172075" cy="2033588"/>
          </a:xfrm>
        </p:spPr>
        <p:txBody>
          <a:bodyPr>
            <a:noAutofit/>
          </a:bodyPr>
          <a:lstStyle>
            <a:lvl1pPr marL="0" indent="0">
              <a:lnSpc>
                <a:spcPct val="125000"/>
              </a:lnSpc>
              <a:spcBef>
                <a:spcPts val="0"/>
              </a:spcBef>
              <a:buNone/>
              <a:defRPr sz="1600" spc="100" baseline="0">
                <a:solidFill>
                  <a:schemeClr val="bg1"/>
                </a:solidFill>
              </a:defRPr>
            </a:lvl1pPr>
          </a:lstStyle>
          <a:p>
            <a:pPr lvl="0"/>
            <a:r>
              <a:rPr lang="en-US" dirty="0"/>
              <a:t>Click to add text</a:t>
            </a:r>
          </a:p>
        </p:txBody>
      </p:sp>
      <p:sp>
        <p:nvSpPr>
          <p:cNvPr id="13" name="Title 1">
            <a:extLst>
              <a:ext uri="{FF2B5EF4-FFF2-40B4-BE49-F238E27FC236}">
                <a16:creationId xmlns:a16="http://schemas.microsoft.com/office/drawing/2014/main" id="{1E083E92-8775-41F5-A992-0786A4081385}"/>
              </a:ext>
            </a:extLst>
          </p:cNvPr>
          <p:cNvSpPr>
            <a:spLocks noGrp="1"/>
          </p:cNvSpPr>
          <p:nvPr>
            <p:ph type="title" hasCustomPrompt="1"/>
          </p:nvPr>
        </p:nvSpPr>
        <p:spPr>
          <a:xfrm>
            <a:off x="7692272" y="671808"/>
            <a:ext cx="3661528" cy="639192"/>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3276292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02A0C2-BC21-4E10-B50C-353B8CBD72F0}"/>
              </a:ext>
              <a:ext uri="{C183D7F6-B498-43B3-948B-1728B52AA6E4}">
                <adec:decorative xmlns:adec="http://schemas.microsoft.com/office/drawing/2017/decorative" val="1"/>
              </a:ext>
            </a:extLst>
          </p:cNvPr>
          <p:cNvSpPr/>
          <p:nvPr userDrawn="1"/>
        </p:nvSpPr>
        <p:spPr>
          <a:xfrm>
            <a:off x="514985" y="1057275"/>
            <a:ext cx="6015990" cy="3457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Picture Placeholder 8">
            <a:extLst>
              <a:ext uri="{FF2B5EF4-FFF2-40B4-BE49-F238E27FC236}">
                <a16:creationId xmlns:a16="http://schemas.microsoft.com/office/drawing/2014/main" id="{7B548780-9B3B-47BB-AA7B-928FA50A6A04}"/>
              </a:ext>
            </a:extLst>
          </p:cNvPr>
          <p:cNvSpPr>
            <a:spLocks noGrp="1"/>
          </p:cNvSpPr>
          <p:nvPr>
            <p:ph type="pic" sz="quarter" idx="13" hasCustomPrompt="1"/>
          </p:nvPr>
        </p:nvSpPr>
        <p:spPr>
          <a:xfrm>
            <a:off x="0" y="1057275"/>
            <a:ext cx="12191999" cy="5295900"/>
          </a:xfrm>
          <a:custGeom>
            <a:avLst/>
            <a:gdLst>
              <a:gd name="connsiteX0" fmla="*/ 0 w 12191999"/>
              <a:gd name="connsiteY0" fmla="*/ 0 h 5295900"/>
              <a:gd name="connsiteX1" fmla="*/ 514985 w 12191999"/>
              <a:gd name="connsiteY1" fmla="*/ 0 h 5295900"/>
              <a:gd name="connsiteX2" fmla="*/ 514985 w 12191999"/>
              <a:gd name="connsiteY2" fmla="*/ 3457576 h 5295900"/>
              <a:gd name="connsiteX3" fmla="*/ 6530975 w 12191999"/>
              <a:gd name="connsiteY3" fmla="*/ 3457576 h 5295900"/>
              <a:gd name="connsiteX4" fmla="*/ 6530975 w 12191999"/>
              <a:gd name="connsiteY4" fmla="*/ 0 h 5295900"/>
              <a:gd name="connsiteX5" fmla="*/ 12191999 w 12191999"/>
              <a:gd name="connsiteY5" fmla="*/ 0 h 5295900"/>
              <a:gd name="connsiteX6" fmla="*/ 12191999 w 12191999"/>
              <a:gd name="connsiteY6" fmla="*/ 5295900 h 5295900"/>
              <a:gd name="connsiteX7" fmla="*/ 0 w 12191999"/>
              <a:gd name="connsiteY7" fmla="*/ 5295900 h 52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5295900">
                <a:moveTo>
                  <a:pt x="0" y="0"/>
                </a:moveTo>
                <a:lnTo>
                  <a:pt x="514985" y="0"/>
                </a:lnTo>
                <a:lnTo>
                  <a:pt x="514985" y="3457576"/>
                </a:lnTo>
                <a:lnTo>
                  <a:pt x="6530975" y="3457576"/>
                </a:lnTo>
                <a:lnTo>
                  <a:pt x="6530975" y="0"/>
                </a:lnTo>
                <a:lnTo>
                  <a:pt x="12191999" y="0"/>
                </a:lnTo>
                <a:lnTo>
                  <a:pt x="12191999" y="5295900"/>
                </a:lnTo>
                <a:lnTo>
                  <a:pt x="0" y="5295900"/>
                </a:lnTo>
                <a:close/>
              </a:path>
            </a:pathLst>
          </a:custGeom>
        </p:spPr>
        <p:txBody>
          <a:bodyPr wrap="square">
            <a:noAutofit/>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AB2958E2-130A-401C-B53D-DCC769627964}"/>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E7178FE4-D7D1-40CE-9190-C68702FEDCDB}"/>
              </a:ext>
            </a:extLst>
          </p:cNvPr>
          <p:cNvSpPr>
            <a:spLocks noGrp="1"/>
          </p:cNvSpPr>
          <p:nvPr>
            <p:ph type="ftr" sz="quarter" idx="11"/>
          </p:nvPr>
        </p:nvSpPr>
        <p:spPr/>
        <p:txBody>
          <a:bodyPr>
            <a:noAutofit/>
          </a:bodyPr>
          <a:lstStyle/>
          <a:p>
            <a:r>
              <a:rPr lang="en-US" dirty="0"/>
              <a:t>PITCH DECK</a:t>
            </a:r>
          </a:p>
        </p:txBody>
      </p:sp>
      <p:sp>
        <p:nvSpPr>
          <p:cNvPr id="5" name="Slide Number Placeholder 4">
            <a:extLst>
              <a:ext uri="{FF2B5EF4-FFF2-40B4-BE49-F238E27FC236}">
                <a16:creationId xmlns:a16="http://schemas.microsoft.com/office/drawing/2014/main" id="{F4AC4996-95A4-4EC0-BF6E-7C2FACB7C895}"/>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7" name="Text Placeholder 10">
            <a:extLst>
              <a:ext uri="{FF2B5EF4-FFF2-40B4-BE49-F238E27FC236}">
                <a16:creationId xmlns:a16="http://schemas.microsoft.com/office/drawing/2014/main" id="{6332CD16-89CC-43FA-B7BF-06786B464846}"/>
              </a:ext>
            </a:extLst>
          </p:cNvPr>
          <p:cNvSpPr>
            <a:spLocks noGrp="1"/>
          </p:cNvSpPr>
          <p:nvPr>
            <p:ph type="body" sz="quarter" idx="16" hasCustomPrompt="1"/>
          </p:nvPr>
        </p:nvSpPr>
        <p:spPr>
          <a:xfrm>
            <a:off x="926354" y="1547271"/>
            <a:ext cx="5172932" cy="2581276"/>
          </a:xfrm>
          <a:prstGeom prst="rect">
            <a:avLst/>
          </a:prstGeom>
        </p:spPr>
        <p:txBody>
          <a:bodyPr anchor="t">
            <a:noAutofit/>
          </a:bodyPr>
          <a:lstStyle>
            <a:lvl1pPr marL="0" indent="0" algn="l">
              <a:lnSpc>
                <a:spcPct val="125000"/>
              </a:lnSpc>
              <a:spcBef>
                <a:spcPts val="0"/>
              </a:spcBef>
              <a:buNone/>
              <a:defRPr sz="1600" cap="none" spc="100" baseline="0">
                <a:solidFill>
                  <a:schemeClr val="accent1"/>
                </a:solidFill>
                <a:latin typeface="+mn-lt"/>
              </a:defRPr>
            </a:lvl1pPr>
          </a:lstStyle>
          <a:p>
            <a:pPr lvl="0"/>
            <a:r>
              <a:rPr lang="en-US"/>
              <a:t>Click to add text</a:t>
            </a:r>
          </a:p>
        </p:txBody>
      </p:sp>
      <p:sp>
        <p:nvSpPr>
          <p:cNvPr id="12" name="Title 1">
            <a:extLst>
              <a:ext uri="{FF2B5EF4-FFF2-40B4-BE49-F238E27FC236}">
                <a16:creationId xmlns:a16="http://schemas.microsoft.com/office/drawing/2014/main" id="{127734DB-D9FF-4945-91EF-DB146D8348E3}"/>
              </a:ext>
            </a:extLst>
          </p:cNvPr>
          <p:cNvSpPr>
            <a:spLocks noGrp="1"/>
          </p:cNvSpPr>
          <p:nvPr>
            <p:ph type="title" hasCustomPrompt="1"/>
          </p:nvPr>
        </p:nvSpPr>
        <p:spPr>
          <a:xfrm>
            <a:off x="3082250" y="762308"/>
            <a:ext cx="5783657" cy="665965"/>
          </a:xfrm>
        </p:spPr>
        <p:txBody>
          <a:bodyPr/>
          <a:lstStyle>
            <a:lvl1pPr algn="l">
              <a:defRPr/>
            </a:lvl1pPr>
          </a:lstStyle>
          <a:p>
            <a:r>
              <a:rPr lang="en-US" dirty="0"/>
              <a:t>Click to add title</a:t>
            </a:r>
          </a:p>
        </p:txBody>
      </p:sp>
    </p:spTree>
    <p:extLst>
      <p:ext uri="{BB962C8B-B14F-4D97-AF65-F5344CB8AC3E}">
        <p14:creationId xmlns:p14="http://schemas.microsoft.com/office/powerpoint/2010/main" val="1796990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FB6A2A-F24A-4E64-A207-404C8CC76697}"/>
              </a:ext>
              <a:ext uri="{C183D7F6-B498-43B3-948B-1728B52AA6E4}">
                <adec:decorative xmlns:adec="http://schemas.microsoft.com/office/drawing/2017/decorative" val="1"/>
              </a:ext>
            </a:extLst>
          </p:cNvPr>
          <p:cNvSpPr/>
          <p:nvPr userDrawn="1"/>
        </p:nvSpPr>
        <p:spPr>
          <a:xfrm>
            <a:off x="8610600" y="2132410"/>
            <a:ext cx="3581400" cy="2316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Date Placeholder 2">
            <a:extLst>
              <a:ext uri="{FF2B5EF4-FFF2-40B4-BE49-F238E27FC236}">
                <a16:creationId xmlns:a16="http://schemas.microsoft.com/office/drawing/2014/main" id="{129E19EA-E986-4004-8C5B-712009E7877E}"/>
              </a:ext>
            </a:extLst>
          </p:cNvPr>
          <p:cNvSpPr>
            <a:spLocks noGrp="1"/>
          </p:cNvSpPr>
          <p:nvPr>
            <p:ph type="dt" sz="half" idx="10"/>
          </p:nvPr>
        </p:nvSpPr>
        <p:spPr/>
        <p:txBody>
          <a:bodyPr>
            <a:noAutofit/>
          </a:bodyPr>
          <a:lstStyle/>
          <a:p>
            <a:r>
              <a:rPr lang="en-US" dirty="0"/>
              <a:t>8/03/20XX</a:t>
            </a:r>
          </a:p>
        </p:txBody>
      </p:sp>
      <p:sp>
        <p:nvSpPr>
          <p:cNvPr id="4" name="Footer Placeholder 3">
            <a:extLst>
              <a:ext uri="{FF2B5EF4-FFF2-40B4-BE49-F238E27FC236}">
                <a16:creationId xmlns:a16="http://schemas.microsoft.com/office/drawing/2014/main" id="{13512B16-8A8E-4099-ACE3-946220C6323F}"/>
              </a:ext>
            </a:extLst>
          </p:cNvPr>
          <p:cNvSpPr>
            <a:spLocks noGrp="1"/>
          </p:cNvSpPr>
          <p:nvPr>
            <p:ph type="ftr" sz="quarter" idx="11"/>
          </p:nvPr>
        </p:nvSpPr>
        <p:spPr/>
        <p:txBody>
          <a:bodyPr>
            <a:noAutofit/>
          </a:bodyPr>
          <a:lstStyle>
            <a:lvl1pPr>
              <a:defRPr>
                <a:solidFill>
                  <a:schemeClr val="accent1"/>
                </a:solidFill>
              </a:defRPr>
            </a:lvl1pPr>
          </a:lstStyle>
          <a:p>
            <a:r>
              <a:rPr lang="en-US" dirty="0"/>
              <a:t>PITCH DECK</a:t>
            </a:r>
          </a:p>
        </p:txBody>
      </p:sp>
      <p:sp>
        <p:nvSpPr>
          <p:cNvPr id="5" name="Slide Number Placeholder 4">
            <a:extLst>
              <a:ext uri="{FF2B5EF4-FFF2-40B4-BE49-F238E27FC236}">
                <a16:creationId xmlns:a16="http://schemas.microsoft.com/office/drawing/2014/main" id="{77D8AF2A-C932-41B3-957E-9888020CD9C9}"/>
              </a:ext>
            </a:extLst>
          </p:cNvPr>
          <p:cNvSpPr>
            <a:spLocks noGrp="1"/>
          </p:cNvSpPr>
          <p:nvPr>
            <p:ph type="sldNum" sz="quarter" idx="12"/>
          </p:nvPr>
        </p:nvSpPr>
        <p:spPr/>
        <p:txBody>
          <a:bodyPr>
            <a:noAutofit/>
          </a:bodyPr>
          <a:lstStyle/>
          <a:p>
            <a:fld id="{BF860B6F-2FE3-4DE6-9496-980E987E7466}" type="slidenum">
              <a:rPr lang="en-US" smtClean="0"/>
              <a:pPr/>
              <a:t>‹#›</a:t>
            </a:fld>
            <a:endParaRPr lang="en-US" dirty="0"/>
          </a:p>
        </p:txBody>
      </p:sp>
      <p:sp>
        <p:nvSpPr>
          <p:cNvPr id="9" name="Picture Placeholder 8">
            <a:extLst>
              <a:ext uri="{FF2B5EF4-FFF2-40B4-BE49-F238E27FC236}">
                <a16:creationId xmlns:a16="http://schemas.microsoft.com/office/drawing/2014/main" id="{47D0C286-3FF6-4839-AE38-6F404BF05601}"/>
              </a:ext>
            </a:extLst>
          </p:cNvPr>
          <p:cNvSpPr>
            <a:spLocks noGrp="1"/>
          </p:cNvSpPr>
          <p:nvPr>
            <p:ph type="pic" sz="quarter" idx="13" hasCustomPrompt="1"/>
          </p:nvPr>
        </p:nvSpPr>
        <p:spPr>
          <a:xfrm flipH="1">
            <a:off x="1809750" y="466725"/>
            <a:ext cx="7834312" cy="5924550"/>
          </a:xfrm>
          <a:custGeom>
            <a:avLst/>
            <a:gdLst>
              <a:gd name="connsiteX0" fmla="*/ 7834312 w 7834312"/>
              <a:gd name="connsiteY0" fmla="*/ 0 h 5924550"/>
              <a:gd name="connsiteX1" fmla="*/ 0 w 7834312"/>
              <a:gd name="connsiteY1" fmla="*/ 0 h 5924550"/>
              <a:gd name="connsiteX2" fmla="*/ 0 w 7834312"/>
              <a:gd name="connsiteY2" fmla="*/ 1665685 h 5924550"/>
              <a:gd name="connsiteX3" fmla="*/ 1033462 w 7834312"/>
              <a:gd name="connsiteY3" fmla="*/ 1665685 h 5924550"/>
              <a:gd name="connsiteX4" fmla="*/ 1033462 w 7834312"/>
              <a:gd name="connsiteY4" fmla="*/ 3982640 h 5924550"/>
              <a:gd name="connsiteX5" fmla="*/ 0 w 7834312"/>
              <a:gd name="connsiteY5" fmla="*/ 3982640 h 5924550"/>
              <a:gd name="connsiteX6" fmla="*/ 0 w 7834312"/>
              <a:gd name="connsiteY6" fmla="*/ 5924550 h 5924550"/>
              <a:gd name="connsiteX7" fmla="*/ 7834312 w 7834312"/>
              <a:gd name="connsiteY7" fmla="*/ 5924550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4312" h="5924550">
                <a:moveTo>
                  <a:pt x="7834312" y="0"/>
                </a:moveTo>
                <a:lnTo>
                  <a:pt x="0" y="0"/>
                </a:lnTo>
                <a:lnTo>
                  <a:pt x="0" y="1665685"/>
                </a:lnTo>
                <a:lnTo>
                  <a:pt x="1033462" y="1665685"/>
                </a:lnTo>
                <a:lnTo>
                  <a:pt x="1033462" y="3982640"/>
                </a:lnTo>
                <a:lnTo>
                  <a:pt x="0" y="3982640"/>
                </a:lnTo>
                <a:lnTo>
                  <a:pt x="0" y="5924550"/>
                </a:lnTo>
                <a:lnTo>
                  <a:pt x="7834312" y="5924550"/>
                </a:lnTo>
                <a:close/>
              </a:path>
            </a:pathLst>
          </a:custGeom>
        </p:spPr>
        <p:txBody>
          <a:bodyPr wrap="square">
            <a:noAutofit/>
          </a:bodyPr>
          <a:lstStyle>
            <a:lvl1pPr marL="0" indent="0" algn="ctr">
              <a:buNone/>
              <a:defRPr/>
            </a:lvl1pPr>
          </a:lstStyle>
          <a:p>
            <a:r>
              <a:rPr lang="en-US" dirty="0"/>
              <a:t>Click to add photo</a:t>
            </a:r>
          </a:p>
        </p:txBody>
      </p:sp>
      <p:sp>
        <p:nvSpPr>
          <p:cNvPr id="17" name="Text Placeholder 10">
            <a:extLst>
              <a:ext uri="{FF2B5EF4-FFF2-40B4-BE49-F238E27FC236}">
                <a16:creationId xmlns:a16="http://schemas.microsoft.com/office/drawing/2014/main" id="{88038514-112A-4AE2-BA52-286C38492F8D}"/>
              </a:ext>
            </a:extLst>
          </p:cNvPr>
          <p:cNvSpPr>
            <a:spLocks noGrp="1"/>
          </p:cNvSpPr>
          <p:nvPr>
            <p:ph type="body" sz="quarter" idx="16" hasCustomPrompt="1"/>
          </p:nvPr>
        </p:nvSpPr>
        <p:spPr>
          <a:xfrm>
            <a:off x="9210675" y="2579352"/>
            <a:ext cx="2381250" cy="1423068"/>
          </a:xfrm>
          <a:prstGeom prst="rect">
            <a:avLst/>
          </a:prstGeom>
        </p:spPr>
        <p:txBody>
          <a:bodyPr anchor="t">
            <a:noAutofit/>
          </a:bodyPr>
          <a:lstStyle>
            <a:lvl1pPr marL="0" indent="0" algn="l">
              <a:lnSpc>
                <a:spcPct val="125000"/>
              </a:lnSpc>
              <a:spcBef>
                <a:spcPts val="0"/>
              </a:spcBef>
              <a:buNone/>
              <a:defRPr sz="1600" cap="none" spc="100" baseline="0">
                <a:solidFill>
                  <a:schemeClr val="accent6"/>
                </a:solidFill>
                <a:latin typeface="+mn-lt"/>
              </a:defRPr>
            </a:lvl1pPr>
          </a:lstStyle>
          <a:p>
            <a:pPr lvl="0"/>
            <a:r>
              <a:rPr lang="en-US"/>
              <a:t>Click to add text</a:t>
            </a:r>
          </a:p>
        </p:txBody>
      </p:sp>
      <p:sp>
        <p:nvSpPr>
          <p:cNvPr id="11" name="Title 1">
            <a:extLst>
              <a:ext uri="{FF2B5EF4-FFF2-40B4-BE49-F238E27FC236}">
                <a16:creationId xmlns:a16="http://schemas.microsoft.com/office/drawing/2014/main" id="{9C27393D-ACFC-4AC9-93A3-FE24F0D12E57}"/>
              </a:ext>
            </a:extLst>
          </p:cNvPr>
          <p:cNvSpPr>
            <a:spLocks noGrp="1"/>
          </p:cNvSpPr>
          <p:nvPr>
            <p:ph type="title" hasCustomPrompt="1"/>
          </p:nvPr>
        </p:nvSpPr>
        <p:spPr>
          <a:xfrm rot="16200000">
            <a:off x="-1129259" y="3009387"/>
            <a:ext cx="4138612" cy="562995"/>
          </a:xfrm>
        </p:spPr>
        <p:txBody>
          <a:bodyPr/>
          <a:lstStyle>
            <a:lvl1pPr algn="ctr">
              <a:defRPr/>
            </a:lvl1pPr>
          </a:lstStyle>
          <a:p>
            <a:r>
              <a:rPr lang="en-US" dirty="0"/>
              <a:t>Click to add title</a:t>
            </a:r>
          </a:p>
        </p:txBody>
      </p:sp>
    </p:spTree>
    <p:extLst>
      <p:ext uri="{BB962C8B-B14F-4D97-AF65-F5344CB8AC3E}">
        <p14:creationId xmlns:p14="http://schemas.microsoft.com/office/powerpoint/2010/main" val="1016349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6A395197-9758-40F0-B747-F8B134C175EB}"/>
              </a:ext>
            </a:extLst>
          </p:cNvPr>
          <p:cNvSpPr txBox="1">
            <a:spLocks/>
          </p:cNvSpPr>
          <p:nvPr userDrawn="1"/>
        </p:nvSpPr>
        <p:spPr>
          <a:xfrm>
            <a:off x="0" y="-436"/>
            <a:ext cx="12192000" cy="6858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19" name="Freeform: Shape 18">
            <a:extLst>
              <a:ext uri="{FF2B5EF4-FFF2-40B4-BE49-F238E27FC236}">
                <a16:creationId xmlns:a16="http://schemas.microsoft.com/office/drawing/2014/main" id="{78907576-77BD-4FD0-A9FE-48D249CB435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5" name="Text Placeholder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1303794"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3" name="Text Placeholder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1303794"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5" name="Text Placeholder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5066363"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6" name="Text Placeholder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5066363"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7" name="Text Placeholder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828931"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8" name="Text Placeholder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828931"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9" name="Picture Placeholder 25">
            <a:extLst>
              <a:ext uri="{FF2B5EF4-FFF2-40B4-BE49-F238E27FC236}">
                <a16:creationId xmlns:a16="http://schemas.microsoft.com/office/drawing/2014/main" id="{8989EC4C-4E3F-457F-8CF6-8A88DE68A930}"/>
              </a:ext>
            </a:extLst>
          </p:cNvPr>
          <p:cNvSpPr>
            <a:spLocks noGrp="1"/>
          </p:cNvSpPr>
          <p:nvPr>
            <p:ph type="pic" sz="quarter" idx="23" hasCustomPrompt="1"/>
          </p:nvPr>
        </p:nvSpPr>
        <p:spPr>
          <a:xfrm>
            <a:off x="1867711"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a16="http://schemas.microsoft.com/office/drawing/2014/main" id="{67FB2730-3D12-4D72-AE64-AC3955C5CD99}"/>
              </a:ext>
            </a:extLst>
          </p:cNvPr>
          <p:cNvSpPr>
            <a:spLocks noGrp="1"/>
          </p:cNvSpPr>
          <p:nvPr>
            <p:ph type="pic" sz="quarter" idx="24" hasCustomPrompt="1"/>
          </p:nvPr>
        </p:nvSpPr>
        <p:spPr>
          <a:xfrm>
            <a:off x="5630280"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a16="http://schemas.microsoft.com/office/drawing/2014/main" id="{4F2BB90C-4866-4DB3-B05C-0BB7DBFF8EA3}"/>
              </a:ext>
            </a:extLst>
          </p:cNvPr>
          <p:cNvSpPr>
            <a:spLocks noGrp="1"/>
          </p:cNvSpPr>
          <p:nvPr>
            <p:ph type="pic" sz="quarter" idx="25" hasCustomPrompt="1"/>
          </p:nvPr>
        </p:nvSpPr>
        <p:spPr>
          <a:xfrm>
            <a:off x="9392848"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22" name="Text Placeholder 4">
            <a:extLst>
              <a:ext uri="{FF2B5EF4-FFF2-40B4-BE49-F238E27FC236}">
                <a16:creationId xmlns:a16="http://schemas.microsoft.com/office/drawing/2014/main" id="{FE407FE5-15DF-40F7-B14C-0A04CC30CD66}"/>
              </a:ext>
            </a:extLst>
          </p:cNvPr>
          <p:cNvSpPr>
            <a:spLocks noGrp="1"/>
          </p:cNvSpPr>
          <p:nvPr>
            <p:ph type="body" sz="quarter" idx="26" hasCustomPrompt="1"/>
          </p:nvPr>
        </p:nvSpPr>
        <p:spPr>
          <a:xfrm>
            <a:off x="1303794"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3" name="Text Placeholder 12">
            <a:extLst>
              <a:ext uri="{FF2B5EF4-FFF2-40B4-BE49-F238E27FC236}">
                <a16:creationId xmlns:a16="http://schemas.microsoft.com/office/drawing/2014/main" id="{7DD73F77-2E6A-450D-B4AF-8643D8AE1ECE}"/>
              </a:ext>
            </a:extLst>
          </p:cNvPr>
          <p:cNvSpPr>
            <a:spLocks noGrp="1"/>
          </p:cNvSpPr>
          <p:nvPr>
            <p:ph type="body" sz="quarter" idx="27" hasCustomPrompt="1"/>
          </p:nvPr>
        </p:nvSpPr>
        <p:spPr>
          <a:xfrm>
            <a:off x="1303794"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4" name="Text Placeholder 4">
            <a:extLst>
              <a:ext uri="{FF2B5EF4-FFF2-40B4-BE49-F238E27FC236}">
                <a16:creationId xmlns:a16="http://schemas.microsoft.com/office/drawing/2014/main" id="{7F1CAED2-2A78-4780-A303-060C24C56526}"/>
              </a:ext>
            </a:extLst>
          </p:cNvPr>
          <p:cNvSpPr>
            <a:spLocks noGrp="1"/>
          </p:cNvSpPr>
          <p:nvPr>
            <p:ph type="body" sz="quarter" idx="28" hasCustomPrompt="1"/>
          </p:nvPr>
        </p:nvSpPr>
        <p:spPr>
          <a:xfrm>
            <a:off x="5066363"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7" name="Text Placeholder 12">
            <a:extLst>
              <a:ext uri="{FF2B5EF4-FFF2-40B4-BE49-F238E27FC236}">
                <a16:creationId xmlns:a16="http://schemas.microsoft.com/office/drawing/2014/main" id="{4E77CA0B-49F8-4EE9-84A7-AB28FD1CC1ED}"/>
              </a:ext>
            </a:extLst>
          </p:cNvPr>
          <p:cNvSpPr>
            <a:spLocks noGrp="1"/>
          </p:cNvSpPr>
          <p:nvPr>
            <p:ph type="body" sz="quarter" idx="29" hasCustomPrompt="1"/>
          </p:nvPr>
        </p:nvSpPr>
        <p:spPr>
          <a:xfrm>
            <a:off x="5066363"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8" name="Text Placeholder 4">
            <a:extLst>
              <a:ext uri="{FF2B5EF4-FFF2-40B4-BE49-F238E27FC236}">
                <a16:creationId xmlns:a16="http://schemas.microsoft.com/office/drawing/2014/main" id="{5D4F2294-CE3A-4705-BCB3-C5DAFA373C25}"/>
              </a:ext>
            </a:extLst>
          </p:cNvPr>
          <p:cNvSpPr>
            <a:spLocks noGrp="1"/>
          </p:cNvSpPr>
          <p:nvPr>
            <p:ph type="body" sz="quarter" idx="30" hasCustomPrompt="1"/>
          </p:nvPr>
        </p:nvSpPr>
        <p:spPr>
          <a:xfrm>
            <a:off x="8828931"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32" name="Text Placeholder 12">
            <a:extLst>
              <a:ext uri="{FF2B5EF4-FFF2-40B4-BE49-F238E27FC236}">
                <a16:creationId xmlns:a16="http://schemas.microsoft.com/office/drawing/2014/main" id="{7B49F9AF-7698-444D-8D12-FA0B6A713E03}"/>
              </a:ext>
            </a:extLst>
          </p:cNvPr>
          <p:cNvSpPr>
            <a:spLocks noGrp="1"/>
          </p:cNvSpPr>
          <p:nvPr>
            <p:ph type="body" sz="quarter" idx="31" hasCustomPrompt="1"/>
          </p:nvPr>
        </p:nvSpPr>
        <p:spPr>
          <a:xfrm>
            <a:off x="8828931"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33" name="Picture Placeholder 25">
            <a:extLst>
              <a:ext uri="{FF2B5EF4-FFF2-40B4-BE49-F238E27FC236}">
                <a16:creationId xmlns:a16="http://schemas.microsoft.com/office/drawing/2014/main" id="{6057C2E9-1501-4819-B77D-23A0268DB0F1}"/>
              </a:ext>
            </a:extLst>
          </p:cNvPr>
          <p:cNvSpPr>
            <a:spLocks noGrp="1"/>
          </p:cNvSpPr>
          <p:nvPr>
            <p:ph type="pic" sz="quarter" idx="32" hasCustomPrompt="1"/>
          </p:nvPr>
        </p:nvSpPr>
        <p:spPr>
          <a:xfrm>
            <a:off x="1867711"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4" name="Picture Placeholder 25">
            <a:extLst>
              <a:ext uri="{FF2B5EF4-FFF2-40B4-BE49-F238E27FC236}">
                <a16:creationId xmlns:a16="http://schemas.microsoft.com/office/drawing/2014/main" id="{C77B8544-1CEE-4ED4-89E8-ED042673804D}"/>
              </a:ext>
            </a:extLst>
          </p:cNvPr>
          <p:cNvSpPr>
            <a:spLocks noGrp="1"/>
          </p:cNvSpPr>
          <p:nvPr>
            <p:ph type="pic" sz="quarter" idx="33" hasCustomPrompt="1"/>
          </p:nvPr>
        </p:nvSpPr>
        <p:spPr>
          <a:xfrm>
            <a:off x="5630280"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5" name="Picture Placeholder 25">
            <a:extLst>
              <a:ext uri="{FF2B5EF4-FFF2-40B4-BE49-F238E27FC236}">
                <a16:creationId xmlns:a16="http://schemas.microsoft.com/office/drawing/2014/main" id="{E1131D92-0382-469E-A358-A2EC5FDCCF32}"/>
              </a:ext>
            </a:extLst>
          </p:cNvPr>
          <p:cNvSpPr>
            <a:spLocks noGrp="1"/>
          </p:cNvSpPr>
          <p:nvPr>
            <p:ph type="pic" sz="quarter" idx="34" hasCustomPrompt="1"/>
          </p:nvPr>
        </p:nvSpPr>
        <p:spPr>
          <a:xfrm>
            <a:off x="9392848"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 name="Title 2">
            <a:extLst>
              <a:ext uri="{FF2B5EF4-FFF2-40B4-BE49-F238E27FC236}">
                <a16:creationId xmlns:a16="http://schemas.microsoft.com/office/drawing/2014/main" id="{7C0EBF36-B9CA-4962-B198-27B56B54E58C}"/>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97409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Rectangle 8"/>
          <p:cNvSpPr/>
          <p:nvPr/>
        </p:nvSpPr>
        <p:spPr>
          <a:xfrm>
            <a:off x="11094891" y="0"/>
            <a:ext cx="3657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43378" y="0"/>
            <a:ext cx="975408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057FC-6E9C-46DF-B762-B406A100FF2B}"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D9EA1C-D3B8-41D4-B619-0C67CA5AEC38}" type="slidenum">
              <a:rPr lang="en-US" smtClean="0"/>
              <a:t>‹#›</a:t>
            </a:fld>
            <a:endParaRPr lang="en-US" dirty="0"/>
          </a:p>
        </p:txBody>
      </p:sp>
      <p:sp>
        <p:nvSpPr>
          <p:cNvPr id="7" name="TextBox 6"/>
          <p:cNvSpPr txBox="1"/>
          <p:nvPr/>
        </p:nvSpPr>
        <p:spPr>
          <a:xfrm>
            <a:off x="2202484" y="636541"/>
            <a:ext cx="415636"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98323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0" name="Rectangle 9"/>
          <p:cNvSpPr/>
          <p:nvPr/>
        </p:nvSpPr>
        <p:spPr>
          <a:xfrm>
            <a:off x="1343379" y="0"/>
            <a:ext cx="78651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208479" y="0"/>
            <a:ext cx="3657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9" y="3429001"/>
            <a:ext cx="5518067" cy="2268559"/>
          </a:xfrm>
        </p:spPr>
        <p:txBody>
          <a:bodyPr anchor="t">
            <a:normAutofit/>
          </a:bodyPr>
          <a:lstStyle>
            <a:lvl1pPr algn="r">
              <a:defRPr sz="4200"/>
            </a:lvl1pPr>
          </a:lstStyle>
          <a:p>
            <a:r>
              <a:rPr lang="en-US"/>
              <a:t>Click to edit Master title style</a:t>
            </a:r>
            <a:endParaRPr lang="en-US" dirty="0"/>
          </a:p>
        </p:txBody>
      </p:sp>
      <p:sp>
        <p:nvSpPr>
          <p:cNvPr id="3" name="Subtitle 2"/>
          <p:cNvSpPr>
            <a:spLocks noGrp="1"/>
          </p:cNvSpPr>
          <p:nvPr>
            <p:ph type="subTitle" idx="1"/>
          </p:nvPr>
        </p:nvSpPr>
        <p:spPr>
          <a:xfrm>
            <a:off x="2841723" y="2268789"/>
            <a:ext cx="5288152"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3057FC-6E9C-46DF-B762-B406A100FF2B}"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EED9EA1C-D3B8-41D4-B619-0C67CA5AEC38}" type="slidenum">
              <a:rPr lang="en-US" smtClean="0"/>
              <a:t>‹#›</a:t>
            </a:fld>
            <a:endParaRPr lang="en-US" dirty="0"/>
          </a:p>
        </p:txBody>
      </p:sp>
      <p:sp>
        <p:nvSpPr>
          <p:cNvPr id="24" name="TextBox 23"/>
          <p:cNvSpPr txBox="1"/>
          <p:nvPr/>
        </p:nvSpPr>
        <p:spPr>
          <a:xfrm>
            <a:off x="2188587" y="3262170"/>
            <a:ext cx="415636"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58650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FFC000"/>
                </a:solidFill>
                <a:latin typeface="Calibri"/>
                <a:cs typeface="Calibri"/>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9677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5760CB-267C-4B96-8D93-EA775230543A}"/>
              </a:ext>
            </a:extLst>
          </p:cNvPr>
          <p:cNvSpPr>
            <a:spLocks noGrp="1"/>
          </p:cNvSpPr>
          <p:nvPr>
            <p:ph type="dt" sz="half" idx="10"/>
          </p:nvPr>
        </p:nvSpPr>
        <p:spPr/>
        <p:txBody>
          <a:bodyPr>
            <a:noAutofit/>
          </a:bodyPr>
          <a:lstStyle/>
          <a:p>
            <a:r>
              <a:rPr lang="en-US" dirty="0"/>
              <a:t>8/03/20XX</a:t>
            </a:r>
          </a:p>
        </p:txBody>
      </p:sp>
      <p:sp>
        <p:nvSpPr>
          <p:cNvPr id="5" name="Footer Placeholder 4">
            <a:extLst>
              <a:ext uri="{FF2B5EF4-FFF2-40B4-BE49-F238E27FC236}">
                <a16:creationId xmlns:a16="http://schemas.microsoft.com/office/drawing/2014/main" id="{0D5F8915-ABFD-4CAE-AC61-1E1B2B1C6F04}"/>
              </a:ext>
            </a:extLst>
          </p:cNvPr>
          <p:cNvSpPr>
            <a:spLocks noGrp="1"/>
          </p:cNvSpPr>
          <p:nvPr>
            <p:ph type="ftr" sz="quarter" idx="11"/>
          </p:nvPr>
        </p:nvSpPr>
        <p:spPr/>
        <p:txBody>
          <a:bodyPr>
            <a:noAutofit/>
          </a:bodyPr>
          <a:lstStyle/>
          <a:p>
            <a:r>
              <a:rPr lang="en-US" dirty="0"/>
              <a:t>PITCH DECK</a:t>
            </a:r>
          </a:p>
        </p:txBody>
      </p:sp>
      <p:sp>
        <p:nvSpPr>
          <p:cNvPr id="6" name="Slide Number Placeholder 5">
            <a:extLst>
              <a:ext uri="{FF2B5EF4-FFF2-40B4-BE49-F238E27FC236}">
                <a16:creationId xmlns:a16="http://schemas.microsoft.com/office/drawing/2014/main" id="{27F7218A-692D-4EB0-817E-60AFD432FC84}"/>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9" name="Text Placeholder 10">
            <a:extLst>
              <a:ext uri="{FF2B5EF4-FFF2-40B4-BE49-F238E27FC236}">
                <a16:creationId xmlns:a16="http://schemas.microsoft.com/office/drawing/2014/main" id="{D5A4AB60-E1AB-4239-BFC7-C10A235B18E0}"/>
              </a:ext>
            </a:extLst>
          </p:cNvPr>
          <p:cNvSpPr>
            <a:spLocks noGrp="1"/>
          </p:cNvSpPr>
          <p:nvPr>
            <p:ph type="body" sz="quarter" idx="13" hasCustomPrompt="1"/>
          </p:nvPr>
        </p:nvSpPr>
        <p:spPr>
          <a:xfrm>
            <a:off x="838200" y="2700899"/>
            <a:ext cx="3281555" cy="1472693"/>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0" name="Text Placeholder 10">
            <a:extLst>
              <a:ext uri="{FF2B5EF4-FFF2-40B4-BE49-F238E27FC236}">
                <a16:creationId xmlns:a16="http://schemas.microsoft.com/office/drawing/2014/main" id="{53300DCB-9114-4ADF-8664-EFDD2C7A6E6A}"/>
              </a:ext>
            </a:extLst>
          </p:cNvPr>
          <p:cNvSpPr>
            <a:spLocks noGrp="1"/>
          </p:cNvSpPr>
          <p:nvPr>
            <p:ph type="body" sz="quarter" idx="17" hasCustomPrompt="1"/>
          </p:nvPr>
        </p:nvSpPr>
        <p:spPr>
          <a:xfrm>
            <a:off x="838200" y="2321396"/>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1" name="Text Placeholder 10">
            <a:extLst>
              <a:ext uri="{FF2B5EF4-FFF2-40B4-BE49-F238E27FC236}">
                <a16:creationId xmlns:a16="http://schemas.microsoft.com/office/drawing/2014/main" id="{6B69E913-93AE-4878-BA45-C2A83F5ACE30}"/>
              </a:ext>
            </a:extLst>
          </p:cNvPr>
          <p:cNvSpPr>
            <a:spLocks noGrp="1"/>
          </p:cNvSpPr>
          <p:nvPr>
            <p:ph type="body" sz="quarter" idx="22" hasCustomPrompt="1"/>
          </p:nvPr>
        </p:nvSpPr>
        <p:spPr>
          <a:xfrm>
            <a:off x="838200" y="4683183"/>
            <a:ext cx="3281555" cy="1067648"/>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2" name="Text Placeholder 10">
            <a:extLst>
              <a:ext uri="{FF2B5EF4-FFF2-40B4-BE49-F238E27FC236}">
                <a16:creationId xmlns:a16="http://schemas.microsoft.com/office/drawing/2014/main" id="{EF306DC8-5642-4A13-B67A-9BF5A74DB8BB}"/>
              </a:ext>
            </a:extLst>
          </p:cNvPr>
          <p:cNvSpPr>
            <a:spLocks noGrp="1"/>
          </p:cNvSpPr>
          <p:nvPr>
            <p:ph type="body" sz="quarter" idx="23" hasCustomPrompt="1"/>
          </p:nvPr>
        </p:nvSpPr>
        <p:spPr>
          <a:xfrm>
            <a:off x="838200" y="4303679"/>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3" name="Text Placeholder 10">
            <a:extLst>
              <a:ext uri="{FF2B5EF4-FFF2-40B4-BE49-F238E27FC236}">
                <a16:creationId xmlns:a16="http://schemas.microsoft.com/office/drawing/2014/main" id="{CC0CA179-9852-4BA8-8E7D-8C5F43775EA9}"/>
              </a:ext>
            </a:extLst>
          </p:cNvPr>
          <p:cNvSpPr>
            <a:spLocks noGrp="1"/>
          </p:cNvSpPr>
          <p:nvPr>
            <p:ph type="body" sz="quarter" idx="24" hasCustomPrompt="1"/>
          </p:nvPr>
        </p:nvSpPr>
        <p:spPr>
          <a:xfrm>
            <a:off x="4465159" y="2715236"/>
            <a:ext cx="3281555" cy="1472693"/>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651735A5-9931-4467-9BBD-D622219F38F6}"/>
              </a:ext>
            </a:extLst>
          </p:cNvPr>
          <p:cNvSpPr>
            <a:spLocks noGrp="1"/>
          </p:cNvSpPr>
          <p:nvPr>
            <p:ph type="body" sz="quarter" idx="25" hasCustomPrompt="1"/>
          </p:nvPr>
        </p:nvSpPr>
        <p:spPr>
          <a:xfrm>
            <a:off x="4465159" y="2335733"/>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5" name="Text Placeholder 10">
            <a:extLst>
              <a:ext uri="{FF2B5EF4-FFF2-40B4-BE49-F238E27FC236}">
                <a16:creationId xmlns:a16="http://schemas.microsoft.com/office/drawing/2014/main" id="{75467CBB-A84A-4371-9C2F-3BD7181223E8}"/>
              </a:ext>
            </a:extLst>
          </p:cNvPr>
          <p:cNvSpPr>
            <a:spLocks noGrp="1"/>
          </p:cNvSpPr>
          <p:nvPr>
            <p:ph type="body" sz="quarter" idx="26" hasCustomPrompt="1"/>
          </p:nvPr>
        </p:nvSpPr>
        <p:spPr>
          <a:xfrm>
            <a:off x="4465159" y="4697520"/>
            <a:ext cx="3281555" cy="1067648"/>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6" name="Text Placeholder 10">
            <a:extLst>
              <a:ext uri="{FF2B5EF4-FFF2-40B4-BE49-F238E27FC236}">
                <a16:creationId xmlns:a16="http://schemas.microsoft.com/office/drawing/2014/main" id="{5E96B9F0-428C-454F-A050-D0D8E8714281}"/>
              </a:ext>
            </a:extLst>
          </p:cNvPr>
          <p:cNvSpPr>
            <a:spLocks noGrp="1"/>
          </p:cNvSpPr>
          <p:nvPr>
            <p:ph type="body" sz="quarter" idx="27" hasCustomPrompt="1"/>
          </p:nvPr>
        </p:nvSpPr>
        <p:spPr>
          <a:xfrm>
            <a:off x="4465159" y="4318016"/>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7" name="Text Placeholder 10">
            <a:extLst>
              <a:ext uri="{FF2B5EF4-FFF2-40B4-BE49-F238E27FC236}">
                <a16:creationId xmlns:a16="http://schemas.microsoft.com/office/drawing/2014/main" id="{DBEB11F1-0872-4500-8CBB-63D9F6BBAF00}"/>
              </a:ext>
            </a:extLst>
          </p:cNvPr>
          <p:cNvSpPr>
            <a:spLocks noGrp="1"/>
          </p:cNvSpPr>
          <p:nvPr>
            <p:ph type="body" sz="quarter" idx="28" hasCustomPrompt="1"/>
          </p:nvPr>
        </p:nvSpPr>
        <p:spPr>
          <a:xfrm>
            <a:off x="8089832" y="2715236"/>
            <a:ext cx="3281555" cy="1472693"/>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1D1E8BAA-941F-4D25-92A6-7E9A2C3664CD}"/>
              </a:ext>
            </a:extLst>
          </p:cNvPr>
          <p:cNvSpPr>
            <a:spLocks noGrp="1"/>
          </p:cNvSpPr>
          <p:nvPr>
            <p:ph type="body" sz="quarter" idx="29" hasCustomPrompt="1"/>
          </p:nvPr>
        </p:nvSpPr>
        <p:spPr>
          <a:xfrm>
            <a:off x="8089832" y="2335733"/>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9" name="Rectangle 18">
            <a:extLst>
              <a:ext uri="{FF2B5EF4-FFF2-40B4-BE49-F238E27FC236}">
                <a16:creationId xmlns:a16="http://schemas.microsoft.com/office/drawing/2014/main" id="{9A7E5E59-1A85-4D6C-9DFC-E288DD5ABE98}"/>
              </a:ext>
            </a:extLst>
          </p:cNvPr>
          <p:cNvSpPr/>
          <p:nvPr userDrawn="1"/>
        </p:nvSpPr>
        <p:spPr>
          <a:xfrm rot="5400000">
            <a:off x="9766385" y="-1006534"/>
            <a:ext cx="972645" cy="392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E67B2D7D-08A6-4C69-B43C-2288E5BBDAEA}"/>
              </a:ext>
            </a:extLst>
          </p:cNvPr>
          <p:cNvSpPr>
            <a:spLocks noGrp="1"/>
          </p:cNvSpPr>
          <p:nvPr>
            <p:ph type="title" hasCustomPrompt="1"/>
          </p:nvPr>
        </p:nvSpPr>
        <p:spPr>
          <a:xfrm>
            <a:off x="2891574" y="658420"/>
            <a:ext cx="6408851" cy="665965"/>
          </a:xfrm>
        </p:spPr>
        <p:txBody>
          <a:bodyPr/>
          <a:lstStyle>
            <a:lvl1pPr algn="r">
              <a:defRPr/>
            </a:lvl1pPr>
          </a:lstStyle>
          <a:p>
            <a:r>
              <a:rPr lang="en-US" dirty="0"/>
              <a:t>Click to add title</a:t>
            </a:r>
          </a:p>
        </p:txBody>
      </p:sp>
    </p:spTree>
    <p:extLst>
      <p:ext uri="{BB962C8B-B14F-4D97-AF65-F5344CB8AC3E}">
        <p14:creationId xmlns:p14="http://schemas.microsoft.com/office/powerpoint/2010/main" val="256917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CFDE121-67A1-407B-A6E2-D5B255A4F712}"/>
              </a:ext>
            </a:extLst>
          </p:cNvPr>
          <p:cNvSpPr/>
          <p:nvPr userDrawn="1"/>
        </p:nvSpPr>
        <p:spPr>
          <a:xfrm>
            <a:off x="1282168" y="0"/>
            <a:ext cx="1855263" cy="44599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5C2B05-C32D-4F66-8BDA-0F4824844CE9}"/>
              </a:ext>
            </a:extLst>
          </p:cNvPr>
          <p:cNvSpPr>
            <a:spLocks noGrp="1"/>
          </p:cNvSpPr>
          <p:nvPr>
            <p:ph type="title" hasCustomPrompt="1"/>
          </p:nvPr>
        </p:nvSpPr>
        <p:spPr>
          <a:xfrm rot="16200000">
            <a:off x="575672" y="4121035"/>
            <a:ext cx="3337712" cy="639195"/>
          </a:xfrm>
        </p:spPr>
        <p:txBody>
          <a:bodyPr/>
          <a:lstStyle>
            <a:lvl1pPr algn="r">
              <a:defRPr/>
            </a:lvl1pPr>
          </a:lstStyle>
          <a:p>
            <a:r>
              <a:rPr lang="en-US" dirty="0"/>
              <a:t>Click to add title</a:t>
            </a:r>
          </a:p>
        </p:txBody>
      </p:sp>
      <p:sp>
        <p:nvSpPr>
          <p:cNvPr id="4" name="Picture Placeholder 3">
            <a:extLst>
              <a:ext uri="{FF2B5EF4-FFF2-40B4-BE49-F238E27FC236}">
                <a16:creationId xmlns:a16="http://schemas.microsoft.com/office/drawing/2014/main" id="{67AE0851-B0C9-475B-8AD9-7C6A141FDDE0}"/>
              </a:ext>
            </a:extLst>
          </p:cNvPr>
          <p:cNvSpPr>
            <a:spLocks noGrp="1"/>
          </p:cNvSpPr>
          <p:nvPr>
            <p:ph type="pic" sz="quarter" idx="21"/>
          </p:nvPr>
        </p:nvSpPr>
        <p:spPr>
          <a:xfrm>
            <a:off x="4414645" y="758825"/>
            <a:ext cx="599148" cy="600075"/>
          </a:xfrm>
        </p:spPr>
        <p:txBody>
          <a:bodyPr anchor="ctr"/>
          <a:lstStyle>
            <a:lvl1pPr marL="0" indent="0" algn="ctr">
              <a:buNone/>
              <a:defRPr sz="1000"/>
            </a:lvl1pPr>
          </a:lstStyle>
          <a:p>
            <a:r>
              <a:rPr lang="en-US" dirty="0"/>
              <a:t>Click icon to add picture</a:t>
            </a:r>
          </a:p>
        </p:txBody>
      </p:sp>
      <p:sp>
        <p:nvSpPr>
          <p:cNvPr id="12" name="Text Placeholder 10">
            <a:extLst>
              <a:ext uri="{FF2B5EF4-FFF2-40B4-BE49-F238E27FC236}">
                <a16:creationId xmlns:a16="http://schemas.microsoft.com/office/drawing/2014/main" id="{32254E01-FD47-43F3-A74C-720A0EA4C249}"/>
              </a:ext>
            </a:extLst>
          </p:cNvPr>
          <p:cNvSpPr>
            <a:spLocks noGrp="1"/>
          </p:cNvSpPr>
          <p:nvPr>
            <p:ph type="body" sz="quarter" idx="17" hasCustomPrompt="1"/>
          </p:nvPr>
        </p:nvSpPr>
        <p:spPr>
          <a:xfrm>
            <a:off x="4414645" y="1388209"/>
            <a:ext cx="3281555"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8" name="Text Placeholder 10">
            <a:extLst>
              <a:ext uri="{FF2B5EF4-FFF2-40B4-BE49-F238E27FC236}">
                <a16:creationId xmlns:a16="http://schemas.microsoft.com/office/drawing/2014/main" id="{9B911B77-02F4-42D2-8639-A3F7EAFB71EC}"/>
              </a:ext>
            </a:extLst>
          </p:cNvPr>
          <p:cNvSpPr>
            <a:spLocks noGrp="1"/>
          </p:cNvSpPr>
          <p:nvPr>
            <p:ph type="body" sz="quarter" idx="13" hasCustomPrompt="1"/>
          </p:nvPr>
        </p:nvSpPr>
        <p:spPr>
          <a:xfrm>
            <a:off x="4414645" y="1767713"/>
            <a:ext cx="3281555" cy="1125740"/>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2" name="Picture Placeholder 3">
            <a:extLst>
              <a:ext uri="{FF2B5EF4-FFF2-40B4-BE49-F238E27FC236}">
                <a16:creationId xmlns:a16="http://schemas.microsoft.com/office/drawing/2014/main" id="{0FBF118A-5599-4A55-9939-8075D74851A3}"/>
              </a:ext>
            </a:extLst>
          </p:cNvPr>
          <p:cNvSpPr>
            <a:spLocks noGrp="1"/>
          </p:cNvSpPr>
          <p:nvPr>
            <p:ph type="pic" sz="quarter" idx="22"/>
          </p:nvPr>
        </p:nvSpPr>
        <p:spPr>
          <a:xfrm>
            <a:off x="4414645" y="3251858"/>
            <a:ext cx="599148" cy="600075"/>
          </a:xfrm>
        </p:spPr>
        <p:txBody>
          <a:bodyPr anchor="ctr"/>
          <a:lstStyle>
            <a:lvl1pPr marL="0" indent="0" algn="ctr">
              <a:buNone/>
              <a:defRPr sz="1000"/>
            </a:lvl1pPr>
          </a:lstStyle>
          <a:p>
            <a:r>
              <a:rPr lang="en-US" dirty="0"/>
              <a:t>Click icon to add picture</a:t>
            </a:r>
          </a:p>
        </p:txBody>
      </p:sp>
      <p:sp>
        <p:nvSpPr>
          <p:cNvPr id="14" name="Text Placeholder 10">
            <a:extLst>
              <a:ext uri="{FF2B5EF4-FFF2-40B4-BE49-F238E27FC236}">
                <a16:creationId xmlns:a16="http://schemas.microsoft.com/office/drawing/2014/main" id="{066BB17E-99F0-43A3-99AA-F928695311F6}"/>
              </a:ext>
            </a:extLst>
          </p:cNvPr>
          <p:cNvSpPr>
            <a:spLocks noGrp="1"/>
          </p:cNvSpPr>
          <p:nvPr>
            <p:ph type="body" sz="quarter" idx="19" hasCustomPrompt="1"/>
          </p:nvPr>
        </p:nvSpPr>
        <p:spPr>
          <a:xfrm>
            <a:off x="4414645" y="3866925"/>
            <a:ext cx="3281555" cy="428891"/>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0" name="Text Placeholder 10">
            <a:extLst>
              <a:ext uri="{FF2B5EF4-FFF2-40B4-BE49-F238E27FC236}">
                <a16:creationId xmlns:a16="http://schemas.microsoft.com/office/drawing/2014/main" id="{934F74CA-3E2F-4F3A-BE25-F8D9572179A2}"/>
              </a:ext>
            </a:extLst>
          </p:cNvPr>
          <p:cNvSpPr>
            <a:spLocks noGrp="1"/>
          </p:cNvSpPr>
          <p:nvPr>
            <p:ph type="body" sz="quarter" idx="15" hasCustomPrompt="1"/>
          </p:nvPr>
        </p:nvSpPr>
        <p:spPr>
          <a:xfrm>
            <a:off x="4414645" y="4248925"/>
            <a:ext cx="3281555" cy="1429216"/>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7" name="Picture Placeholder 3">
            <a:extLst>
              <a:ext uri="{FF2B5EF4-FFF2-40B4-BE49-F238E27FC236}">
                <a16:creationId xmlns:a16="http://schemas.microsoft.com/office/drawing/2014/main" id="{B5A383D6-9A09-46E4-8DD5-684C3B04E152}"/>
              </a:ext>
            </a:extLst>
          </p:cNvPr>
          <p:cNvSpPr>
            <a:spLocks noGrp="1"/>
          </p:cNvSpPr>
          <p:nvPr>
            <p:ph type="pic" sz="quarter" idx="24"/>
          </p:nvPr>
        </p:nvSpPr>
        <p:spPr>
          <a:xfrm>
            <a:off x="8077157" y="773142"/>
            <a:ext cx="599148" cy="600075"/>
          </a:xfrm>
        </p:spPr>
        <p:txBody>
          <a:bodyPr anchor="ctr"/>
          <a:lstStyle>
            <a:lvl1pPr marL="0" indent="0" algn="ctr">
              <a:buNone/>
              <a:defRPr sz="1000"/>
            </a:lvl1pPr>
          </a:lstStyle>
          <a:p>
            <a:r>
              <a:rPr lang="en-US" dirty="0"/>
              <a:t>Click icon to add picture</a:t>
            </a:r>
          </a:p>
        </p:txBody>
      </p:sp>
      <p:sp>
        <p:nvSpPr>
          <p:cNvPr id="13" name="Text Placeholder 10">
            <a:extLst>
              <a:ext uri="{FF2B5EF4-FFF2-40B4-BE49-F238E27FC236}">
                <a16:creationId xmlns:a16="http://schemas.microsoft.com/office/drawing/2014/main" id="{76D712C8-D0F1-407A-AAC4-D86C1FDDCDCF}"/>
              </a:ext>
            </a:extLst>
          </p:cNvPr>
          <p:cNvSpPr>
            <a:spLocks noGrp="1"/>
          </p:cNvSpPr>
          <p:nvPr>
            <p:ph type="body" sz="quarter" idx="18" hasCustomPrompt="1"/>
          </p:nvPr>
        </p:nvSpPr>
        <p:spPr>
          <a:xfrm>
            <a:off x="8072244" y="1388209"/>
            <a:ext cx="3281556" cy="426393"/>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9" name="Text Placeholder 10">
            <a:extLst>
              <a:ext uri="{FF2B5EF4-FFF2-40B4-BE49-F238E27FC236}">
                <a16:creationId xmlns:a16="http://schemas.microsoft.com/office/drawing/2014/main" id="{41C731A4-58E7-4726-BFC7-23260BCD624E}"/>
              </a:ext>
            </a:extLst>
          </p:cNvPr>
          <p:cNvSpPr>
            <a:spLocks noGrp="1"/>
          </p:cNvSpPr>
          <p:nvPr>
            <p:ph type="body" sz="quarter" idx="14" hasCustomPrompt="1"/>
          </p:nvPr>
        </p:nvSpPr>
        <p:spPr>
          <a:xfrm>
            <a:off x="8072244" y="1767713"/>
            <a:ext cx="3281556" cy="1125740"/>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6" name="Picture Placeholder 3">
            <a:extLst>
              <a:ext uri="{FF2B5EF4-FFF2-40B4-BE49-F238E27FC236}">
                <a16:creationId xmlns:a16="http://schemas.microsoft.com/office/drawing/2014/main" id="{533CF28F-2EF0-4DE6-AD35-043AAA87EEC1}"/>
              </a:ext>
            </a:extLst>
          </p:cNvPr>
          <p:cNvSpPr>
            <a:spLocks noGrp="1"/>
          </p:cNvSpPr>
          <p:nvPr>
            <p:ph type="pic" sz="quarter" idx="23"/>
          </p:nvPr>
        </p:nvSpPr>
        <p:spPr>
          <a:xfrm>
            <a:off x="8072244" y="3237794"/>
            <a:ext cx="599148" cy="600075"/>
          </a:xfrm>
        </p:spPr>
        <p:txBody>
          <a:bodyPr anchor="ctr"/>
          <a:lstStyle>
            <a:lvl1pPr marL="0" indent="0" algn="ctr">
              <a:buNone/>
              <a:defRPr sz="1000"/>
            </a:lvl1pPr>
          </a:lstStyle>
          <a:p>
            <a:r>
              <a:rPr lang="en-US" dirty="0"/>
              <a:t>Click icon to add picture</a:t>
            </a:r>
          </a:p>
        </p:txBody>
      </p:sp>
      <p:sp>
        <p:nvSpPr>
          <p:cNvPr id="15" name="Text Placeholder 10">
            <a:extLst>
              <a:ext uri="{FF2B5EF4-FFF2-40B4-BE49-F238E27FC236}">
                <a16:creationId xmlns:a16="http://schemas.microsoft.com/office/drawing/2014/main" id="{098ABB59-CA95-470C-A29D-627B16E69E8E}"/>
              </a:ext>
            </a:extLst>
          </p:cNvPr>
          <p:cNvSpPr>
            <a:spLocks noGrp="1"/>
          </p:cNvSpPr>
          <p:nvPr>
            <p:ph type="body" sz="quarter" idx="20" hasCustomPrompt="1"/>
          </p:nvPr>
        </p:nvSpPr>
        <p:spPr>
          <a:xfrm>
            <a:off x="8072244" y="3866925"/>
            <a:ext cx="3281556" cy="428891"/>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1" name="Text Placeholder 10">
            <a:extLst>
              <a:ext uri="{FF2B5EF4-FFF2-40B4-BE49-F238E27FC236}">
                <a16:creationId xmlns:a16="http://schemas.microsoft.com/office/drawing/2014/main" id="{FB571488-55CE-40DF-84B6-A5166E2BEF92}"/>
              </a:ext>
            </a:extLst>
          </p:cNvPr>
          <p:cNvSpPr>
            <a:spLocks noGrp="1"/>
          </p:cNvSpPr>
          <p:nvPr>
            <p:ph type="body" sz="quarter" idx="16" hasCustomPrompt="1"/>
          </p:nvPr>
        </p:nvSpPr>
        <p:spPr>
          <a:xfrm>
            <a:off x="8072244" y="4248925"/>
            <a:ext cx="3281556" cy="1429216"/>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id="{E7D15CF3-8EFD-40BC-B749-25F401BC162C}"/>
              </a:ext>
            </a:extLst>
          </p:cNvPr>
          <p:cNvSpPr>
            <a:spLocks noGrp="1"/>
          </p:cNvSpPr>
          <p:nvPr>
            <p:ph type="dt" sz="half" idx="10"/>
          </p:nvPr>
        </p:nvSpPr>
        <p:spPr/>
        <p:txBody>
          <a:bodyPr>
            <a:noAutofit/>
          </a:bodyPr>
          <a:lstStyle/>
          <a:p>
            <a:r>
              <a:rPr lang="en-US" dirty="0"/>
              <a:t>8/03/20XX</a:t>
            </a:r>
          </a:p>
        </p:txBody>
      </p:sp>
      <p:sp>
        <p:nvSpPr>
          <p:cNvPr id="6" name="Footer Placeholder 5">
            <a:extLst>
              <a:ext uri="{FF2B5EF4-FFF2-40B4-BE49-F238E27FC236}">
                <a16:creationId xmlns:a16="http://schemas.microsoft.com/office/drawing/2014/main" id="{8A1DB08D-5054-4577-AA1B-BA9D87CF8BD2}"/>
              </a:ext>
            </a:extLst>
          </p:cNvPr>
          <p:cNvSpPr>
            <a:spLocks noGrp="1"/>
          </p:cNvSpPr>
          <p:nvPr>
            <p:ph type="ftr" sz="quarter" idx="11"/>
          </p:nvPr>
        </p:nvSpPr>
        <p:spPr/>
        <p:txBody>
          <a:bodyPr>
            <a:noAutofit/>
          </a:bodyPr>
          <a:lstStyle/>
          <a:p>
            <a:r>
              <a:rPr lang="en-US" dirty="0"/>
              <a:t>PITCH DECK</a:t>
            </a:r>
          </a:p>
        </p:txBody>
      </p:sp>
      <p:sp>
        <p:nvSpPr>
          <p:cNvPr id="7" name="Slide Number Placeholder 6">
            <a:extLst>
              <a:ext uri="{FF2B5EF4-FFF2-40B4-BE49-F238E27FC236}">
                <a16:creationId xmlns:a16="http://schemas.microsoft.com/office/drawing/2014/main" id="{9FEF9931-2A77-46BF-822E-D503CEAF6E2C}"/>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Tree>
    <p:extLst>
      <p:ext uri="{BB962C8B-B14F-4D97-AF65-F5344CB8AC3E}">
        <p14:creationId xmlns:p14="http://schemas.microsoft.com/office/powerpoint/2010/main" val="64161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93F3E0E-712E-4821-A89E-6727BD3825A0}"/>
              </a:ext>
            </a:extLst>
          </p:cNvPr>
          <p:cNvSpPr>
            <a:spLocks noGrp="1"/>
          </p:cNvSpPr>
          <p:nvPr>
            <p:ph type="pic" sz="quarter" idx="16" hasCustomPrompt="1"/>
          </p:nvPr>
        </p:nvSpPr>
        <p:spPr>
          <a:xfrm>
            <a:off x="0" y="466725"/>
            <a:ext cx="4858139" cy="5924550"/>
          </a:xfrm>
        </p:spPr>
        <p:txBody>
          <a:bodyPr>
            <a:noAutofit/>
          </a:bodyPr>
          <a:lstStyle>
            <a:lvl1pPr marL="0" indent="0" algn="ctr">
              <a:buNone/>
              <a:defRPr/>
            </a:lvl1pPr>
          </a:lstStyle>
          <a:p>
            <a:r>
              <a:rPr lang="en-US" dirty="0"/>
              <a:t>Click to add photo</a:t>
            </a:r>
          </a:p>
        </p:txBody>
      </p:sp>
      <p:sp>
        <p:nvSpPr>
          <p:cNvPr id="7" name="Date Placeholder 6">
            <a:extLst>
              <a:ext uri="{FF2B5EF4-FFF2-40B4-BE49-F238E27FC236}">
                <a16:creationId xmlns:a16="http://schemas.microsoft.com/office/drawing/2014/main" id="{394311D2-47FE-44C1-9B1C-179CAA338029}"/>
              </a:ext>
            </a:extLst>
          </p:cNvPr>
          <p:cNvSpPr>
            <a:spLocks noGrp="1"/>
          </p:cNvSpPr>
          <p:nvPr>
            <p:ph type="dt" sz="half" idx="10"/>
          </p:nvPr>
        </p:nvSpPr>
        <p:spPr/>
        <p:txBody>
          <a:bodyPr>
            <a:noAutofit/>
          </a:bodyPr>
          <a:lstStyle>
            <a:lvl1pPr>
              <a:defRPr>
                <a:solidFill>
                  <a:schemeClr val="bg2">
                    <a:lumMod val="50000"/>
                  </a:schemeClr>
                </a:solidFill>
              </a:defRPr>
            </a:lvl1pPr>
          </a:lstStyle>
          <a:p>
            <a:r>
              <a:rPr lang="en-US" dirty="0"/>
              <a:t>8/03/20XX</a:t>
            </a:r>
          </a:p>
        </p:txBody>
      </p:sp>
      <p:sp>
        <p:nvSpPr>
          <p:cNvPr id="8" name="Footer Placeholder 7">
            <a:extLst>
              <a:ext uri="{FF2B5EF4-FFF2-40B4-BE49-F238E27FC236}">
                <a16:creationId xmlns:a16="http://schemas.microsoft.com/office/drawing/2014/main" id="{6EDFF648-B296-4801-91A9-A6868BFA7F63}"/>
              </a:ext>
            </a:extLst>
          </p:cNvPr>
          <p:cNvSpPr>
            <a:spLocks noGrp="1"/>
          </p:cNvSpPr>
          <p:nvPr>
            <p:ph type="ftr" sz="quarter" idx="11"/>
          </p:nvPr>
        </p:nvSpPr>
        <p:spPr/>
        <p:txBody>
          <a:bodyPr>
            <a:noAutofit/>
          </a:bodyPr>
          <a:lstStyle>
            <a:lvl1pPr>
              <a:defRPr>
                <a:solidFill>
                  <a:schemeClr val="bg2">
                    <a:lumMod val="50000"/>
                  </a:schemeClr>
                </a:solidFill>
              </a:defRPr>
            </a:lvl1pPr>
          </a:lstStyle>
          <a:p>
            <a:r>
              <a:rPr lang="en-US" dirty="0"/>
              <a:t>PITCH DECK</a:t>
            </a:r>
          </a:p>
        </p:txBody>
      </p:sp>
      <p:sp>
        <p:nvSpPr>
          <p:cNvPr id="9" name="Slide Number Placeholder 8">
            <a:extLst>
              <a:ext uri="{FF2B5EF4-FFF2-40B4-BE49-F238E27FC236}">
                <a16:creationId xmlns:a16="http://schemas.microsoft.com/office/drawing/2014/main" id="{7364D7C8-0561-4530-BCD5-AB0BB1977A4F}"/>
              </a:ext>
            </a:extLst>
          </p:cNvPr>
          <p:cNvSpPr>
            <a:spLocks noGrp="1"/>
          </p:cNvSpPr>
          <p:nvPr>
            <p:ph type="sldNum" sz="quarter" idx="12"/>
          </p:nvPr>
        </p:nvSpPr>
        <p:spPr/>
        <p:txBody>
          <a:bodyPr>
            <a:noAutofit/>
          </a:bodyPr>
          <a:lstStyle>
            <a:lvl1pPr>
              <a:defRPr>
                <a:solidFill>
                  <a:schemeClr val="bg2">
                    <a:lumMod val="50000"/>
                  </a:schemeClr>
                </a:solidFill>
              </a:defRPr>
            </a:lvl1pPr>
          </a:lstStyle>
          <a:p>
            <a:fld id="{BF860B6F-2FE3-4DE6-9496-980E987E7466}" type="slidenum">
              <a:rPr lang="en-US" smtClean="0"/>
              <a:pPr/>
              <a:t>‹#›</a:t>
            </a:fld>
            <a:endParaRPr lang="en-US" dirty="0"/>
          </a:p>
        </p:txBody>
      </p:sp>
      <p:sp>
        <p:nvSpPr>
          <p:cNvPr id="10" name="Text Placeholder 10">
            <a:extLst>
              <a:ext uri="{FF2B5EF4-FFF2-40B4-BE49-F238E27FC236}">
                <a16:creationId xmlns:a16="http://schemas.microsoft.com/office/drawing/2014/main" id="{B50F7E33-83E1-4951-9CEC-14866D6A3C44}"/>
              </a:ext>
            </a:extLst>
          </p:cNvPr>
          <p:cNvSpPr>
            <a:spLocks noGrp="1"/>
          </p:cNvSpPr>
          <p:nvPr>
            <p:ph type="body" sz="quarter" idx="13" hasCustomPrompt="1"/>
          </p:nvPr>
        </p:nvSpPr>
        <p:spPr>
          <a:xfrm>
            <a:off x="5598135" y="2759613"/>
            <a:ext cx="2824355"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4F01B4AA-8A2C-488B-A306-BC09BA1C66A5}"/>
              </a:ext>
            </a:extLst>
          </p:cNvPr>
          <p:cNvSpPr>
            <a:spLocks noGrp="1"/>
          </p:cNvSpPr>
          <p:nvPr>
            <p:ph type="body" sz="quarter" idx="17" hasCustomPrompt="1"/>
          </p:nvPr>
        </p:nvSpPr>
        <p:spPr>
          <a:xfrm>
            <a:off x="5598135" y="2176946"/>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2" name="Text Placeholder 10">
            <a:extLst>
              <a:ext uri="{FF2B5EF4-FFF2-40B4-BE49-F238E27FC236}">
                <a16:creationId xmlns:a16="http://schemas.microsoft.com/office/drawing/2014/main" id="{C79840D9-3F3D-4DFB-9592-867BB8CA12E3}"/>
              </a:ext>
            </a:extLst>
          </p:cNvPr>
          <p:cNvSpPr>
            <a:spLocks noGrp="1"/>
          </p:cNvSpPr>
          <p:nvPr>
            <p:ph type="body" sz="quarter" idx="18" hasCustomPrompt="1"/>
          </p:nvPr>
        </p:nvSpPr>
        <p:spPr>
          <a:xfrm>
            <a:off x="8845966" y="2759613"/>
            <a:ext cx="2595758"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3" name="Text Placeholder 10">
            <a:extLst>
              <a:ext uri="{FF2B5EF4-FFF2-40B4-BE49-F238E27FC236}">
                <a16:creationId xmlns:a16="http://schemas.microsoft.com/office/drawing/2014/main" id="{32DFBC7C-0887-40D8-93DA-CBE9F58B1CBD}"/>
              </a:ext>
            </a:extLst>
          </p:cNvPr>
          <p:cNvSpPr>
            <a:spLocks noGrp="1"/>
          </p:cNvSpPr>
          <p:nvPr>
            <p:ph type="body" sz="quarter" idx="19" hasCustomPrompt="1"/>
          </p:nvPr>
        </p:nvSpPr>
        <p:spPr>
          <a:xfrm>
            <a:off x="8845966" y="2176946"/>
            <a:ext cx="2595758"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4" name="Text Placeholder 10">
            <a:extLst>
              <a:ext uri="{FF2B5EF4-FFF2-40B4-BE49-F238E27FC236}">
                <a16:creationId xmlns:a16="http://schemas.microsoft.com/office/drawing/2014/main" id="{C3C60B52-4450-4317-A5DF-A3E617C12A21}"/>
              </a:ext>
            </a:extLst>
          </p:cNvPr>
          <p:cNvSpPr>
            <a:spLocks noGrp="1"/>
          </p:cNvSpPr>
          <p:nvPr>
            <p:ph type="body" sz="quarter" idx="20" hasCustomPrompt="1"/>
          </p:nvPr>
        </p:nvSpPr>
        <p:spPr>
          <a:xfrm>
            <a:off x="5598135" y="4712146"/>
            <a:ext cx="2824355"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5" name="Text Placeholder 10">
            <a:extLst>
              <a:ext uri="{FF2B5EF4-FFF2-40B4-BE49-F238E27FC236}">
                <a16:creationId xmlns:a16="http://schemas.microsoft.com/office/drawing/2014/main" id="{75F1DE6B-CBDA-40EB-A055-4FDC09ACC656}"/>
              </a:ext>
            </a:extLst>
          </p:cNvPr>
          <p:cNvSpPr>
            <a:spLocks noGrp="1"/>
          </p:cNvSpPr>
          <p:nvPr>
            <p:ph type="body" sz="quarter" idx="21" hasCustomPrompt="1"/>
          </p:nvPr>
        </p:nvSpPr>
        <p:spPr>
          <a:xfrm>
            <a:off x="5598135" y="4129479"/>
            <a:ext cx="2824355"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16" name="Text Placeholder 10">
            <a:extLst>
              <a:ext uri="{FF2B5EF4-FFF2-40B4-BE49-F238E27FC236}">
                <a16:creationId xmlns:a16="http://schemas.microsoft.com/office/drawing/2014/main" id="{A9593E99-8D88-45AD-83AF-7F7F9AB6930E}"/>
              </a:ext>
            </a:extLst>
          </p:cNvPr>
          <p:cNvSpPr>
            <a:spLocks noGrp="1"/>
          </p:cNvSpPr>
          <p:nvPr>
            <p:ph type="body" sz="quarter" idx="22" hasCustomPrompt="1"/>
          </p:nvPr>
        </p:nvSpPr>
        <p:spPr>
          <a:xfrm>
            <a:off x="8845966" y="4712146"/>
            <a:ext cx="2595758" cy="1117566"/>
          </a:xfrm>
          <a:prstGeom prst="rect">
            <a:avLst/>
          </a:prstGeom>
        </p:spPr>
        <p:txBody>
          <a:bodyPr anchor="t">
            <a:noAutofit/>
          </a:bodyPr>
          <a:lstStyle>
            <a:lvl1pPr marL="0" indent="0" algn="l">
              <a:lnSpc>
                <a:spcPct val="125000"/>
              </a:lnSpc>
              <a:spcBef>
                <a:spcPts val="1000"/>
              </a:spcBef>
              <a:buNone/>
              <a:defRPr sz="1400" cap="none" spc="100" baseline="0">
                <a:solidFill>
                  <a:schemeClr val="tx1"/>
                </a:solidFill>
                <a:latin typeface="+mn-lt"/>
              </a:defRPr>
            </a:lvl1pPr>
          </a:lstStyle>
          <a:p>
            <a:pPr lvl="0"/>
            <a:r>
              <a:rPr lang="en-US"/>
              <a:t>Click to add text</a:t>
            </a:r>
          </a:p>
        </p:txBody>
      </p:sp>
      <p:sp>
        <p:nvSpPr>
          <p:cNvPr id="17" name="Text Placeholder 10">
            <a:extLst>
              <a:ext uri="{FF2B5EF4-FFF2-40B4-BE49-F238E27FC236}">
                <a16:creationId xmlns:a16="http://schemas.microsoft.com/office/drawing/2014/main" id="{D95823CC-CA7F-4F5B-B442-48A39696933C}"/>
              </a:ext>
            </a:extLst>
          </p:cNvPr>
          <p:cNvSpPr>
            <a:spLocks noGrp="1"/>
          </p:cNvSpPr>
          <p:nvPr>
            <p:ph type="body" sz="quarter" idx="23" hasCustomPrompt="1"/>
          </p:nvPr>
        </p:nvSpPr>
        <p:spPr>
          <a:xfrm>
            <a:off x="8845966" y="4129479"/>
            <a:ext cx="2595758" cy="581530"/>
          </a:xfrm>
          <a:prstGeom prst="rect">
            <a:avLst/>
          </a:prstGeom>
        </p:spPr>
        <p:txBody>
          <a:bodyPr anchor="b">
            <a:noAutofit/>
          </a:bodyPr>
          <a:lstStyle>
            <a:lvl1pPr marL="0" indent="0" algn="l">
              <a:buNone/>
              <a:defRPr sz="1600" cap="all" spc="100" baseline="0">
                <a:solidFill>
                  <a:schemeClr val="accent4"/>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38F87501-8949-4796-90C5-50D20B54AAF9}"/>
              </a:ext>
            </a:extLst>
          </p:cNvPr>
          <p:cNvSpPr>
            <a:spLocks noGrp="1"/>
          </p:cNvSpPr>
          <p:nvPr>
            <p:ph type="title"/>
          </p:nvPr>
        </p:nvSpPr>
        <p:spPr>
          <a:xfrm>
            <a:off x="5586411" y="941112"/>
            <a:ext cx="6074545" cy="639192"/>
          </a:xfrm>
        </p:spPr>
        <p:txBody>
          <a:bodyPr/>
          <a:lstStyle/>
          <a:p>
            <a:r>
              <a:rPr lang="en-US"/>
              <a:t>Click to edit Master title style</a:t>
            </a:r>
            <a:endParaRPr lang="en-US" dirty="0"/>
          </a:p>
        </p:txBody>
      </p:sp>
    </p:spTree>
    <p:extLst>
      <p:ext uri="{BB962C8B-B14F-4D97-AF65-F5344CB8AC3E}">
        <p14:creationId xmlns:p14="http://schemas.microsoft.com/office/powerpoint/2010/main" val="398336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70A3F71-78A0-4742-B701-4A1489F5A7CD}"/>
              </a:ext>
              <a:ext uri="{C183D7F6-B498-43B3-948B-1728B52AA6E4}">
                <adec:decorative xmlns:adec="http://schemas.microsoft.com/office/drawing/2017/decorative" val="1"/>
              </a:ext>
            </a:extLst>
          </p:cNvPr>
          <p:cNvSpPr/>
          <p:nvPr userDrawn="1"/>
        </p:nvSpPr>
        <p:spPr>
          <a:xfrm>
            <a:off x="0" y="3169108"/>
            <a:ext cx="4243755" cy="20771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Picture Placeholder 9">
            <a:extLst>
              <a:ext uri="{FF2B5EF4-FFF2-40B4-BE49-F238E27FC236}">
                <a16:creationId xmlns:a16="http://schemas.microsoft.com/office/drawing/2014/main" id="{2CB7E97A-4B46-429D-80E3-5A2E689EFAFE}"/>
              </a:ext>
            </a:extLst>
          </p:cNvPr>
          <p:cNvSpPr>
            <a:spLocks noGrp="1"/>
          </p:cNvSpPr>
          <p:nvPr>
            <p:ph type="pic" sz="quarter" idx="13" hasCustomPrompt="1"/>
          </p:nvPr>
        </p:nvSpPr>
        <p:spPr>
          <a:xfrm>
            <a:off x="3000375" y="466724"/>
            <a:ext cx="9191625" cy="6391275"/>
          </a:xfrm>
          <a:custGeom>
            <a:avLst/>
            <a:gdLst>
              <a:gd name="connsiteX0" fmla="*/ 0 w 9191625"/>
              <a:gd name="connsiteY0" fmla="*/ 0 h 6391275"/>
              <a:gd name="connsiteX1" fmla="*/ 9191625 w 9191625"/>
              <a:gd name="connsiteY1" fmla="*/ 0 h 6391275"/>
              <a:gd name="connsiteX2" fmla="*/ 9191625 w 9191625"/>
              <a:gd name="connsiteY2" fmla="*/ 6391275 h 6391275"/>
              <a:gd name="connsiteX3" fmla="*/ 0 w 9191625"/>
              <a:gd name="connsiteY3" fmla="*/ 6391275 h 6391275"/>
              <a:gd name="connsiteX4" fmla="*/ 0 w 9191625"/>
              <a:gd name="connsiteY4" fmla="*/ 4779506 h 6391275"/>
              <a:gd name="connsiteX5" fmla="*/ 1243380 w 9191625"/>
              <a:gd name="connsiteY5" fmla="*/ 4779506 h 6391275"/>
              <a:gd name="connsiteX6" fmla="*/ 1243380 w 9191625"/>
              <a:gd name="connsiteY6" fmla="*/ 2702384 h 6391275"/>
              <a:gd name="connsiteX7" fmla="*/ 0 w 9191625"/>
              <a:gd name="connsiteY7" fmla="*/ 2702384 h 639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1625" h="6391275">
                <a:moveTo>
                  <a:pt x="0" y="0"/>
                </a:moveTo>
                <a:lnTo>
                  <a:pt x="9191625" y="0"/>
                </a:lnTo>
                <a:lnTo>
                  <a:pt x="9191625" y="6391275"/>
                </a:lnTo>
                <a:lnTo>
                  <a:pt x="0" y="6391275"/>
                </a:lnTo>
                <a:lnTo>
                  <a:pt x="0" y="4779506"/>
                </a:lnTo>
                <a:lnTo>
                  <a:pt x="1243380" y="4779506"/>
                </a:lnTo>
                <a:lnTo>
                  <a:pt x="1243380" y="2702384"/>
                </a:lnTo>
                <a:lnTo>
                  <a:pt x="0" y="2702384"/>
                </a:lnTo>
                <a:close/>
              </a:path>
            </a:pathLst>
          </a:custGeom>
        </p:spPr>
        <p:txBody>
          <a:bodyPr wrap="square">
            <a:noAutofit/>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6059D5F7-4F29-467D-8261-4E075BB20C92}"/>
              </a:ext>
            </a:extLst>
          </p:cNvPr>
          <p:cNvSpPr>
            <a:spLocks noGrp="1"/>
          </p:cNvSpPr>
          <p:nvPr>
            <p:ph type="dt" sz="half" idx="10"/>
          </p:nvPr>
        </p:nvSpPr>
        <p:spPr/>
        <p:txBody>
          <a:bodyPr>
            <a:noAutofit/>
          </a:bodyPr>
          <a:lstStyle>
            <a:lvl1pPr>
              <a:defRPr>
                <a:solidFill>
                  <a:schemeClr val="accent1"/>
                </a:solidFill>
              </a:defRPr>
            </a:lvl1pPr>
          </a:lstStyle>
          <a:p>
            <a:r>
              <a:rPr lang="en-US" dirty="0"/>
              <a:t>8/03/20XX</a:t>
            </a:r>
          </a:p>
        </p:txBody>
      </p:sp>
      <p:sp>
        <p:nvSpPr>
          <p:cNvPr id="4" name="Footer Placeholder 3">
            <a:extLst>
              <a:ext uri="{FF2B5EF4-FFF2-40B4-BE49-F238E27FC236}">
                <a16:creationId xmlns:a16="http://schemas.microsoft.com/office/drawing/2014/main" id="{DE2C6787-293A-4CC2-A2D2-E2881CC61451}"/>
              </a:ext>
            </a:extLst>
          </p:cNvPr>
          <p:cNvSpPr>
            <a:spLocks noGrp="1"/>
          </p:cNvSpPr>
          <p:nvPr>
            <p:ph type="ftr" sz="quarter" idx="11"/>
          </p:nvPr>
        </p:nvSpPr>
        <p:spPr/>
        <p:txBody>
          <a:bodyPr>
            <a:noAutofit/>
          </a:bodyPr>
          <a:lstStyle>
            <a:lvl1pPr>
              <a:defRPr>
                <a:solidFill>
                  <a:schemeClr val="accent1"/>
                </a:solidFill>
              </a:defRPr>
            </a:lvl1pPr>
          </a:lstStyle>
          <a:p>
            <a:r>
              <a:rPr lang="en-US" dirty="0"/>
              <a:t>PITCH DECK</a:t>
            </a:r>
          </a:p>
        </p:txBody>
      </p:sp>
      <p:sp>
        <p:nvSpPr>
          <p:cNvPr id="5" name="Slide Number Placeholder 4">
            <a:extLst>
              <a:ext uri="{FF2B5EF4-FFF2-40B4-BE49-F238E27FC236}">
                <a16:creationId xmlns:a16="http://schemas.microsoft.com/office/drawing/2014/main" id="{A611C36F-4448-4279-8552-28C42ECE4928}"/>
              </a:ext>
            </a:extLst>
          </p:cNvPr>
          <p:cNvSpPr>
            <a:spLocks noGrp="1"/>
          </p:cNvSpPr>
          <p:nvPr>
            <p:ph type="sldNum" sz="quarter" idx="12"/>
          </p:nvPr>
        </p:nvSpPr>
        <p:spPr/>
        <p:txBody>
          <a:bodyPr>
            <a:noAutofit/>
          </a:bodyPr>
          <a:lstStyle>
            <a:lvl1pPr>
              <a:defRPr>
                <a:solidFill>
                  <a:schemeClr val="accent1"/>
                </a:solidFill>
              </a:defRPr>
            </a:lvl1pPr>
          </a:lstStyle>
          <a:p>
            <a:fld id="{BF860B6F-2FE3-4DE6-9496-980E987E7466}" type="slidenum">
              <a:rPr lang="en-US" smtClean="0"/>
              <a:pPr/>
              <a:t>‹#›</a:t>
            </a:fld>
            <a:endParaRPr lang="en-US" dirty="0"/>
          </a:p>
        </p:txBody>
      </p:sp>
      <p:sp>
        <p:nvSpPr>
          <p:cNvPr id="8" name="Text Placeholder 10">
            <a:extLst>
              <a:ext uri="{FF2B5EF4-FFF2-40B4-BE49-F238E27FC236}">
                <a16:creationId xmlns:a16="http://schemas.microsoft.com/office/drawing/2014/main" id="{CCB8AC8A-361C-4A01-AEB1-112BEAC4873A}"/>
              </a:ext>
            </a:extLst>
          </p:cNvPr>
          <p:cNvSpPr>
            <a:spLocks noGrp="1"/>
          </p:cNvSpPr>
          <p:nvPr>
            <p:ph type="body" sz="quarter" idx="16" hasCustomPrompt="1"/>
          </p:nvPr>
        </p:nvSpPr>
        <p:spPr>
          <a:xfrm>
            <a:off x="362133" y="3384898"/>
            <a:ext cx="3519487" cy="1588392"/>
          </a:xfrm>
          <a:prstGeom prst="rect">
            <a:avLst/>
          </a:prstGeom>
        </p:spPr>
        <p:txBody>
          <a:bodyPr anchor="ctr">
            <a:noAutofit/>
          </a:bodyPr>
          <a:lstStyle>
            <a:lvl1pPr marL="0" indent="0" algn="l">
              <a:lnSpc>
                <a:spcPct val="150000"/>
              </a:lnSpc>
              <a:spcBef>
                <a:spcPts val="0"/>
              </a:spcBef>
              <a:buNone/>
              <a:defRPr sz="1600" cap="none" spc="10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id="{BE847092-EAA4-4108-A528-108AD1F96436}"/>
              </a:ext>
            </a:extLst>
          </p:cNvPr>
          <p:cNvSpPr>
            <a:spLocks noGrp="1"/>
          </p:cNvSpPr>
          <p:nvPr>
            <p:ph type="title" hasCustomPrompt="1"/>
          </p:nvPr>
        </p:nvSpPr>
        <p:spPr>
          <a:xfrm>
            <a:off x="1200518" y="2211168"/>
            <a:ext cx="5829300" cy="662096"/>
          </a:xfrm>
        </p:spPr>
        <p:txBody>
          <a:bodyPr/>
          <a:lstStyle>
            <a:lvl1pPr>
              <a:defRPr/>
            </a:lvl1pPr>
          </a:lstStyle>
          <a:p>
            <a:r>
              <a:rPr lang="en-US" dirty="0"/>
              <a:t>Click to add title</a:t>
            </a:r>
          </a:p>
        </p:txBody>
      </p:sp>
    </p:spTree>
    <p:extLst>
      <p:ext uri="{BB962C8B-B14F-4D97-AF65-F5344CB8AC3E}">
        <p14:creationId xmlns:p14="http://schemas.microsoft.com/office/powerpoint/2010/main" val="296700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FABFC7-4108-49F4-A75A-5AB472AA2031}"/>
              </a:ext>
              <a:ext uri="{C183D7F6-B498-43B3-948B-1728B52AA6E4}">
                <adec:decorative xmlns:adec="http://schemas.microsoft.com/office/drawing/2017/decorative" val="1"/>
              </a:ext>
            </a:extLst>
          </p:cNvPr>
          <p:cNvSpPr/>
          <p:nvPr userDrawn="1"/>
        </p:nvSpPr>
        <p:spPr>
          <a:xfrm>
            <a:off x="0" y="2847139"/>
            <a:ext cx="12192000" cy="11637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Picture Placeholder 6">
            <a:extLst>
              <a:ext uri="{FF2B5EF4-FFF2-40B4-BE49-F238E27FC236}">
                <a16:creationId xmlns:a16="http://schemas.microsoft.com/office/drawing/2014/main" id="{B162CB3A-11BC-4C5C-B53D-B965CFA2B685}"/>
              </a:ext>
            </a:extLst>
          </p:cNvPr>
          <p:cNvSpPr>
            <a:spLocks noGrp="1"/>
          </p:cNvSpPr>
          <p:nvPr>
            <p:ph type="pic" sz="quarter" idx="10" hasCustomPrompt="1"/>
          </p:nvPr>
        </p:nvSpPr>
        <p:spPr>
          <a:xfrm>
            <a:off x="466725" y="466725"/>
            <a:ext cx="11258550" cy="5924550"/>
          </a:xfrm>
          <a:custGeom>
            <a:avLst/>
            <a:gdLst>
              <a:gd name="connsiteX0" fmla="*/ 0 w 11258550"/>
              <a:gd name="connsiteY0" fmla="*/ 3544135 h 5924550"/>
              <a:gd name="connsiteX1" fmla="*/ 11258550 w 11258550"/>
              <a:gd name="connsiteY1" fmla="*/ 3544135 h 5924550"/>
              <a:gd name="connsiteX2" fmla="*/ 11258550 w 11258550"/>
              <a:gd name="connsiteY2" fmla="*/ 5924550 h 5924550"/>
              <a:gd name="connsiteX3" fmla="*/ 0 w 11258550"/>
              <a:gd name="connsiteY3" fmla="*/ 5924550 h 5924550"/>
              <a:gd name="connsiteX4" fmla="*/ 0 w 11258550"/>
              <a:gd name="connsiteY4" fmla="*/ 0 h 5924550"/>
              <a:gd name="connsiteX5" fmla="*/ 11258550 w 11258550"/>
              <a:gd name="connsiteY5" fmla="*/ 0 h 5924550"/>
              <a:gd name="connsiteX6" fmla="*/ 11258550 w 11258550"/>
              <a:gd name="connsiteY6" fmla="*/ 2380414 h 5924550"/>
              <a:gd name="connsiteX7" fmla="*/ 0 w 11258550"/>
              <a:gd name="connsiteY7" fmla="*/ 2380414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8550" h="5924550">
                <a:moveTo>
                  <a:pt x="0" y="3544135"/>
                </a:moveTo>
                <a:lnTo>
                  <a:pt x="11258550" y="3544135"/>
                </a:lnTo>
                <a:lnTo>
                  <a:pt x="11258550" y="5924550"/>
                </a:lnTo>
                <a:lnTo>
                  <a:pt x="0" y="5924550"/>
                </a:lnTo>
                <a:close/>
                <a:moveTo>
                  <a:pt x="0" y="0"/>
                </a:moveTo>
                <a:lnTo>
                  <a:pt x="11258550" y="0"/>
                </a:lnTo>
                <a:lnTo>
                  <a:pt x="11258550" y="2380414"/>
                </a:lnTo>
                <a:lnTo>
                  <a:pt x="0" y="2380414"/>
                </a:lnTo>
                <a:close/>
              </a:path>
            </a:pathLst>
          </a:custGeom>
        </p:spPr>
        <p:txBody>
          <a:bodyPr wrap="square">
            <a:noAutofit/>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DF9EBBDF-3A3F-40FD-9752-1D92BFAD1908}"/>
              </a:ext>
            </a:extLst>
          </p:cNvPr>
          <p:cNvSpPr>
            <a:spLocks noGrp="1"/>
          </p:cNvSpPr>
          <p:nvPr>
            <p:ph type="title" hasCustomPrompt="1"/>
          </p:nvPr>
        </p:nvSpPr>
        <p:spPr>
          <a:xfrm>
            <a:off x="1889738" y="3001020"/>
            <a:ext cx="8412524" cy="938559"/>
          </a:xfrm>
        </p:spPr>
        <p:txBody>
          <a:bodyPr/>
          <a:lstStyle>
            <a:lvl1pPr algn="ctr">
              <a:defRPr sz="5000" spc="100" baseline="0"/>
            </a:lvl1pPr>
          </a:lstStyle>
          <a:p>
            <a:r>
              <a:rPr lang="en-US" dirty="0"/>
              <a:t>Click to add title</a:t>
            </a:r>
          </a:p>
        </p:txBody>
      </p:sp>
    </p:spTree>
    <p:extLst>
      <p:ext uri="{BB962C8B-B14F-4D97-AF65-F5344CB8AC3E}">
        <p14:creationId xmlns:p14="http://schemas.microsoft.com/office/powerpoint/2010/main" val="346232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457E51-8279-450D-ABC2-889F91AD715A}"/>
              </a:ext>
            </a:extLst>
          </p:cNvPr>
          <p:cNvSpPr>
            <a:spLocks noGrp="1"/>
          </p:cNvSpPr>
          <p:nvPr>
            <p:ph type="dt" sz="half" idx="10"/>
          </p:nvPr>
        </p:nvSpPr>
        <p:spPr/>
        <p:txBody>
          <a:bodyPr>
            <a:noAutofit/>
          </a:bodyPr>
          <a:lstStyle/>
          <a:p>
            <a:r>
              <a:rPr lang="en-US" dirty="0"/>
              <a:t>8/03/20XX</a:t>
            </a:r>
          </a:p>
        </p:txBody>
      </p:sp>
      <p:sp>
        <p:nvSpPr>
          <p:cNvPr id="6" name="Footer Placeholder 5">
            <a:extLst>
              <a:ext uri="{FF2B5EF4-FFF2-40B4-BE49-F238E27FC236}">
                <a16:creationId xmlns:a16="http://schemas.microsoft.com/office/drawing/2014/main" id="{44F52AC3-8AAB-49A9-8BB4-9A82193F9C05}"/>
              </a:ext>
            </a:extLst>
          </p:cNvPr>
          <p:cNvSpPr>
            <a:spLocks noGrp="1"/>
          </p:cNvSpPr>
          <p:nvPr>
            <p:ph type="ftr" sz="quarter" idx="11"/>
          </p:nvPr>
        </p:nvSpPr>
        <p:spPr/>
        <p:txBody>
          <a:bodyPr>
            <a:noAutofit/>
          </a:bodyPr>
          <a:lstStyle/>
          <a:p>
            <a:r>
              <a:rPr lang="en-US" dirty="0"/>
              <a:t>PITCH DECK</a:t>
            </a:r>
          </a:p>
        </p:txBody>
      </p:sp>
      <p:sp>
        <p:nvSpPr>
          <p:cNvPr id="7" name="Slide Number Placeholder 6">
            <a:extLst>
              <a:ext uri="{FF2B5EF4-FFF2-40B4-BE49-F238E27FC236}">
                <a16:creationId xmlns:a16="http://schemas.microsoft.com/office/drawing/2014/main" id="{C242EBEF-1685-466C-9FC9-D1A2D4A6895D}"/>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8" name="Picture Placeholder 7">
            <a:extLst>
              <a:ext uri="{FF2B5EF4-FFF2-40B4-BE49-F238E27FC236}">
                <a16:creationId xmlns:a16="http://schemas.microsoft.com/office/drawing/2014/main" id="{5360F31D-8187-4BBF-807F-BCD7628363E1}"/>
              </a:ext>
            </a:extLst>
          </p:cNvPr>
          <p:cNvSpPr>
            <a:spLocks noGrp="1"/>
          </p:cNvSpPr>
          <p:nvPr>
            <p:ph type="pic" sz="quarter" idx="13" hasCustomPrompt="1"/>
          </p:nvPr>
        </p:nvSpPr>
        <p:spPr>
          <a:xfrm flipH="1">
            <a:off x="1" y="466725"/>
            <a:ext cx="6096000" cy="5924550"/>
          </a:xfrm>
        </p:spPr>
        <p:txBody>
          <a:bodyPr>
            <a:noAutofit/>
          </a:bodyPr>
          <a:lstStyle>
            <a:lvl1pPr marL="0" indent="0" algn="ctr">
              <a:buNone/>
              <a:defRPr/>
            </a:lvl1pPr>
          </a:lstStyle>
          <a:p>
            <a:r>
              <a:rPr lang="en-US" dirty="0"/>
              <a:t>Click to add photo</a:t>
            </a:r>
          </a:p>
        </p:txBody>
      </p:sp>
      <p:sp>
        <p:nvSpPr>
          <p:cNvPr id="10" name="Text Placeholder 10">
            <a:extLst>
              <a:ext uri="{FF2B5EF4-FFF2-40B4-BE49-F238E27FC236}">
                <a16:creationId xmlns:a16="http://schemas.microsoft.com/office/drawing/2014/main" id="{361D3AC4-50E4-442B-88DA-99E01D461FAD}"/>
              </a:ext>
            </a:extLst>
          </p:cNvPr>
          <p:cNvSpPr>
            <a:spLocks noGrp="1"/>
          </p:cNvSpPr>
          <p:nvPr>
            <p:ph type="body" sz="quarter" idx="16" hasCustomPrompt="1"/>
          </p:nvPr>
        </p:nvSpPr>
        <p:spPr>
          <a:xfrm>
            <a:off x="6934200" y="2183098"/>
            <a:ext cx="4419600" cy="642075"/>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2BA1C8C7-E942-4381-8DFB-35C0D375D503}"/>
              </a:ext>
            </a:extLst>
          </p:cNvPr>
          <p:cNvSpPr>
            <a:spLocks noGrp="1"/>
          </p:cNvSpPr>
          <p:nvPr>
            <p:ph type="body" sz="quarter" idx="17" hasCustomPrompt="1"/>
          </p:nvPr>
        </p:nvSpPr>
        <p:spPr>
          <a:xfrm>
            <a:off x="6934200" y="1632228"/>
            <a:ext cx="4419600" cy="550870"/>
          </a:xfrm>
          <a:prstGeom prst="rect">
            <a:avLst/>
          </a:prstGeom>
        </p:spPr>
        <p:txBody>
          <a:bodyPr anchor="b">
            <a:noAutofit/>
          </a:bodyPr>
          <a:lstStyle>
            <a:lvl1pPr marL="0" indent="0" algn="l">
              <a:buNone/>
              <a:defRPr sz="1600" cap="all" spc="100" baseline="0">
                <a:solidFill>
                  <a:schemeClr val="accent1"/>
                </a:solidFill>
                <a:latin typeface="+mj-lt"/>
              </a:defRPr>
            </a:lvl1pPr>
          </a:lstStyle>
          <a:p>
            <a:pPr lvl="0"/>
            <a:r>
              <a:rPr lang="en-US"/>
              <a:t>Click to add subtitle</a:t>
            </a:r>
          </a:p>
        </p:txBody>
      </p:sp>
      <p:sp>
        <p:nvSpPr>
          <p:cNvPr id="18" name="Text Placeholder 10">
            <a:extLst>
              <a:ext uri="{FF2B5EF4-FFF2-40B4-BE49-F238E27FC236}">
                <a16:creationId xmlns:a16="http://schemas.microsoft.com/office/drawing/2014/main" id="{619FB69F-436E-4680-805E-129656D1FC8B}"/>
              </a:ext>
            </a:extLst>
          </p:cNvPr>
          <p:cNvSpPr>
            <a:spLocks noGrp="1"/>
          </p:cNvSpPr>
          <p:nvPr>
            <p:ph type="body" sz="quarter" idx="18" hasCustomPrompt="1"/>
          </p:nvPr>
        </p:nvSpPr>
        <p:spPr>
          <a:xfrm>
            <a:off x="6934200" y="3732794"/>
            <a:ext cx="4419600" cy="642075"/>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19" name="Text Placeholder 10">
            <a:extLst>
              <a:ext uri="{FF2B5EF4-FFF2-40B4-BE49-F238E27FC236}">
                <a16:creationId xmlns:a16="http://schemas.microsoft.com/office/drawing/2014/main" id="{9EEFB823-5D40-4C5F-8E5C-8DA54596313D}"/>
              </a:ext>
            </a:extLst>
          </p:cNvPr>
          <p:cNvSpPr>
            <a:spLocks noGrp="1"/>
          </p:cNvSpPr>
          <p:nvPr>
            <p:ph type="body" sz="quarter" idx="19" hasCustomPrompt="1"/>
          </p:nvPr>
        </p:nvSpPr>
        <p:spPr>
          <a:xfrm>
            <a:off x="6934200" y="3181924"/>
            <a:ext cx="4419600" cy="550870"/>
          </a:xfrm>
          <a:prstGeom prst="rect">
            <a:avLst/>
          </a:prstGeom>
        </p:spPr>
        <p:txBody>
          <a:bodyPr anchor="b">
            <a:noAutofit/>
          </a:bodyPr>
          <a:lstStyle>
            <a:lvl1pPr marL="0" indent="0" algn="l">
              <a:buNone/>
              <a:defRPr sz="1600" cap="all" spc="100" baseline="0">
                <a:solidFill>
                  <a:schemeClr val="accent1"/>
                </a:solidFill>
                <a:latin typeface="+mj-lt"/>
              </a:defRPr>
            </a:lvl1pPr>
          </a:lstStyle>
          <a:p>
            <a:pPr lvl="0"/>
            <a:r>
              <a:rPr lang="en-US"/>
              <a:t>Click to add subtitle</a:t>
            </a:r>
          </a:p>
        </p:txBody>
      </p:sp>
      <p:sp>
        <p:nvSpPr>
          <p:cNvPr id="20" name="Text Placeholder 10">
            <a:extLst>
              <a:ext uri="{FF2B5EF4-FFF2-40B4-BE49-F238E27FC236}">
                <a16:creationId xmlns:a16="http://schemas.microsoft.com/office/drawing/2014/main" id="{97A70DDF-2854-466D-AE9A-7AA7BF32982D}"/>
              </a:ext>
            </a:extLst>
          </p:cNvPr>
          <p:cNvSpPr>
            <a:spLocks noGrp="1"/>
          </p:cNvSpPr>
          <p:nvPr>
            <p:ph type="body" sz="quarter" idx="20" hasCustomPrompt="1"/>
          </p:nvPr>
        </p:nvSpPr>
        <p:spPr>
          <a:xfrm>
            <a:off x="6934200" y="5307885"/>
            <a:ext cx="4419600" cy="642075"/>
          </a:xfrm>
          <a:prstGeom prst="rect">
            <a:avLst/>
          </a:prstGeom>
        </p:spPr>
        <p:txBody>
          <a:bodyPr anchor="t">
            <a:noAutofit/>
          </a:bodyPr>
          <a:lstStyle>
            <a:lvl1pPr marL="0" indent="0" algn="l">
              <a:lnSpc>
                <a:spcPct val="125000"/>
              </a:lnSpc>
              <a:spcBef>
                <a:spcPts val="0"/>
              </a:spcBef>
              <a:buNone/>
              <a:defRPr sz="1400" cap="none" spc="100" baseline="0">
                <a:solidFill>
                  <a:schemeClr val="tx1"/>
                </a:solidFill>
                <a:latin typeface="+mn-lt"/>
              </a:defRPr>
            </a:lvl1pPr>
          </a:lstStyle>
          <a:p>
            <a:pPr lvl="0"/>
            <a:r>
              <a:rPr lang="en-US"/>
              <a:t>Click to add text</a:t>
            </a:r>
          </a:p>
        </p:txBody>
      </p:sp>
      <p:sp>
        <p:nvSpPr>
          <p:cNvPr id="21" name="Text Placeholder 10">
            <a:extLst>
              <a:ext uri="{FF2B5EF4-FFF2-40B4-BE49-F238E27FC236}">
                <a16:creationId xmlns:a16="http://schemas.microsoft.com/office/drawing/2014/main" id="{C6C41E82-34D6-471D-81E8-FCA62C7F22F7}"/>
              </a:ext>
            </a:extLst>
          </p:cNvPr>
          <p:cNvSpPr>
            <a:spLocks noGrp="1"/>
          </p:cNvSpPr>
          <p:nvPr>
            <p:ph type="body" sz="quarter" idx="21" hasCustomPrompt="1"/>
          </p:nvPr>
        </p:nvSpPr>
        <p:spPr>
          <a:xfrm>
            <a:off x="6934200" y="4757015"/>
            <a:ext cx="4419600" cy="550870"/>
          </a:xfrm>
          <a:prstGeom prst="rect">
            <a:avLst/>
          </a:prstGeom>
        </p:spPr>
        <p:txBody>
          <a:bodyPr anchor="b">
            <a:noAutofit/>
          </a:bodyPr>
          <a:lstStyle>
            <a:lvl1pPr marL="0" indent="0" algn="l">
              <a:buNone/>
              <a:defRPr sz="1600" cap="all" spc="100" baseline="0">
                <a:solidFill>
                  <a:schemeClr val="accent1"/>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7A0E1AE8-90BE-4DE3-93E9-B997D48FE671}"/>
              </a:ext>
            </a:extLst>
          </p:cNvPr>
          <p:cNvSpPr>
            <a:spLocks noGrp="1"/>
          </p:cNvSpPr>
          <p:nvPr>
            <p:ph type="title" hasCustomPrompt="1"/>
          </p:nvPr>
        </p:nvSpPr>
        <p:spPr>
          <a:xfrm>
            <a:off x="4513162" y="668924"/>
            <a:ext cx="6041908" cy="642075"/>
          </a:xfrm>
        </p:spPr>
        <p:txBody>
          <a:bodyPr/>
          <a:lstStyle>
            <a:lvl1pPr>
              <a:defRPr/>
            </a:lvl1pPr>
          </a:lstStyle>
          <a:p>
            <a:r>
              <a:rPr lang="en-US" dirty="0"/>
              <a:t>Click to add title</a:t>
            </a:r>
          </a:p>
        </p:txBody>
      </p:sp>
    </p:spTree>
    <p:extLst>
      <p:ext uri="{BB962C8B-B14F-4D97-AF65-F5344CB8AC3E}">
        <p14:creationId xmlns:p14="http://schemas.microsoft.com/office/powerpoint/2010/main" val="74056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2FB566-AB0F-4A84-A379-5B7A132A1E1B}"/>
              </a:ext>
            </a:extLst>
          </p:cNvPr>
          <p:cNvSpPr>
            <a:spLocks noGrp="1"/>
          </p:cNvSpPr>
          <p:nvPr>
            <p:ph type="dt" sz="half" idx="10"/>
          </p:nvPr>
        </p:nvSpPr>
        <p:spPr/>
        <p:txBody>
          <a:bodyPr>
            <a:noAutofit/>
          </a:bodyPr>
          <a:lstStyle/>
          <a:p>
            <a:r>
              <a:rPr lang="en-US" dirty="0"/>
              <a:t>8/03/20XX</a:t>
            </a:r>
          </a:p>
        </p:txBody>
      </p:sp>
      <p:sp>
        <p:nvSpPr>
          <p:cNvPr id="6" name="Footer Placeholder 5">
            <a:extLst>
              <a:ext uri="{FF2B5EF4-FFF2-40B4-BE49-F238E27FC236}">
                <a16:creationId xmlns:a16="http://schemas.microsoft.com/office/drawing/2014/main" id="{310B01EE-E344-461A-85A0-3AA7F83AA4FD}"/>
              </a:ext>
            </a:extLst>
          </p:cNvPr>
          <p:cNvSpPr>
            <a:spLocks noGrp="1"/>
          </p:cNvSpPr>
          <p:nvPr>
            <p:ph type="ftr" sz="quarter" idx="11"/>
          </p:nvPr>
        </p:nvSpPr>
        <p:spPr/>
        <p:txBody>
          <a:bodyPr>
            <a:noAutofit/>
          </a:bodyPr>
          <a:lstStyle/>
          <a:p>
            <a:r>
              <a:rPr lang="en-US" dirty="0"/>
              <a:t>PITCH DECK</a:t>
            </a:r>
          </a:p>
        </p:txBody>
      </p:sp>
      <p:sp>
        <p:nvSpPr>
          <p:cNvPr id="7" name="Slide Number Placeholder 6">
            <a:extLst>
              <a:ext uri="{FF2B5EF4-FFF2-40B4-BE49-F238E27FC236}">
                <a16:creationId xmlns:a16="http://schemas.microsoft.com/office/drawing/2014/main" id="{6C09A25E-2DC1-49B1-A962-EFCDB81F9314}"/>
              </a:ext>
            </a:extLst>
          </p:cNvPr>
          <p:cNvSpPr>
            <a:spLocks noGrp="1"/>
          </p:cNvSpPr>
          <p:nvPr>
            <p:ph type="sldNum" sz="quarter" idx="12"/>
          </p:nvPr>
        </p:nvSpPr>
        <p:spPr/>
        <p:txBody>
          <a:bodyPr>
            <a:noAutofit/>
          </a:bodyPr>
          <a:lstStyle/>
          <a:p>
            <a:fld id="{BF860B6F-2FE3-4DE6-9496-980E987E7466}" type="slidenum">
              <a:rPr lang="en-US" smtClean="0"/>
              <a:t>‹#›</a:t>
            </a:fld>
            <a:endParaRPr lang="en-US" dirty="0"/>
          </a:p>
        </p:txBody>
      </p:sp>
      <p:sp>
        <p:nvSpPr>
          <p:cNvPr id="8" name="Picture Placeholder 7">
            <a:extLst>
              <a:ext uri="{FF2B5EF4-FFF2-40B4-BE49-F238E27FC236}">
                <a16:creationId xmlns:a16="http://schemas.microsoft.com/office/drawing/2014/main" id="{6848D9ED-15C8-4EA0-B95F-CFD1BAF0A547}"/>
              </a:ext>
            </a:extLst>
          </p:cNvPr>
          <p:cNvSpPr>
            <a:spLocks noGrp="1"/>
          </p:cNvSpPr>
          <p:nvPr>
            <p:ph type="pic" sz="quarter" idx="13" hasCustomPrompt="1"/>
          </p:nvPr>
        </p:nvSpPr>
        <p:spPr>
          <a:xfrm flipH="1">
            <a:off x="1809750" y="475743"/>
            <a:ext cx="6475268" cy="5915532"/>
          </a:xfrm>
        </p:spPr>
        <p:txBody>
          <a:bodyPr>
            <a:noAutofit/>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2CEF9385-3B06-4216-9420-A91190C6B7CC}"/>
              </a:ext>
            </a:extLst>
          </p:cNvPr>
          <p:cNvSpPr>
            <a:spLocks noGrp="1"/>
          </p:cNvSpPr>
          <p:nvPr>
            <p:ph type="body" sz="quarter" idx="16" hasCustomPrompt="1"/>
          </p:nvPr>
        </p:nvSpPr>
        <p:spPr>
          <a:xfrm>
            <a:off x="8691419" y="1125633"/>
            <a:ext cx="2937452" cy="1192694"/>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2" name="Text Placeholder 10">
            <a:extLst>
              <a:ext uri="{FF2B5EF4-FFF2-40B4-BE49-F238E27FC236}">
                <a16:creationId xmlns:a16="http://schemas.microsoft.com/office/drawing/2014/main" id="{D01ADD07-F155-4B1F-B204-2284F6999B7D}"/>
              </a:ext>
            </a:extLst>
          </p:cNvPr>
          <p:cNvSpPr>
            <a:spLocks noGrp="1"/>
          </p:cNvSpPr>
          <p:nvPr>
            <p:ph type="body" sz="quarter" idx="17" hasCustomPrompt="1"/>
          </p:nvPr>
        </p:nvSpPr>
        <p:spPr>
          <a:xfrm>
            <a:off x="8691419" y="746129"/>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13" name="Text Placeholder 10">
            <a:extLst>
              <a:ext uri="{FF2B5EF4-FFF2-40B4-BE49-F238E27FC236}">
                <a16:creationId xmlns:a16="http://schemas.microsoft.com/office/drawing/2014/main" id="{129012F5-57FB-4F6F-8FF8-DBA65EC1EF02}"/>
              </a:ext>
            </a:extLst>
          </p:cNvPr>
          <p:cNvSpPr>
            <a:spLocks noGrp="1"/>
          </p:cNvSpPr>
          <p:nvPr>
            <p:ph type="body" sz="quarter" idx="18" hasCustomPrompt="1"/>
          </p:nvPr>
        </p:nvSpPr>
        <p:spPr>
          <a:xfrm>
            <a:off x="8691419" y="4716842"/>
            <a:ext cx="2937452" cy="1106662"/>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FF8E7E45-85D4-40EE-836F-76055F0F8E75}"/>
              </a:ext>
            </a:extLst>
          </p:cNvPr>
          <p:cNvSpPr>
            <a:spLocks noGrp="1"/>
          </p:cNvSpPr>
          <p:nvPr>
            <p:ph type="body" sz="quarter" idx="19" hasCustomPrompt="1"/>
          </p:nvPr>
        </p:nvSpPr>
        <p:spPr>
          <a:xfrm>
            <a:off x="8691419" y="4337338"/>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15" name="Text Placeholder 10">
            <a:extLst>
              <a:ext uri="{FF2B5EF4-FFF2-40B4-BE49-F238E27FC236}">
                <a16:creationId xmlns:a16="http://schemas.microsoft.com/office/drawing/2014/main" id="{E315DB3C-D2E4-4310-8A18-71457CBD7A4F}"/>
              </a:ext>
            </a:extLst>
          </p:cNvPr>
          <p:cNvSpPr>
            <a:spLocks noGrp="1"/>
          </p:cNvSpPr>
          <p:nvPr>
            <p:ph type="body" sz="quarter" idx="20" hasCustomPrompt="1"/>
          </p:nvPr>
        </p:nvSpPr>
        <p:spPr>
          <a:xfrm>
            <a:off x="8691419" y="2964253"/>
            <a:ext cx="2937452" cy="1106662"/>
          </a:xfrm>
          <a:prstGeom prst="rect">
            <a:avLst/>
          </a:prstGeom>
        </p:spPr>
        <p:txBody>
          <a:bodyPr anchor="t">
            <a:noAutofit/>
          </a:bodyPr>
          <a:lstStyle>
            <a:lvl1pPr marL="0" indent="0" algn="l">
              <a:lnSpc>
                <a:spcPct val="100000"/>
              </a:lnSpc>
              <a:spcBef>
                <a:spcPts val="1000"/>
              </a:spcBef>
              <a:buNone/>
              <a:defRPr sz="1400" cap="none" spc="100" baseline="0">
                <a:solidFill>
                  <a:schemeClr val="tx1"/>
                </a:solidFill>
                <a:latin typeface="+mn-lt"/>
              </a:defRPr>
            </a:lvl1pPr>
          </a:lstStyle>
          <a:p>
            <a:pPr lvl="0"/>
            <a:r>
              <a:rPr lang="en-US"/>
              <a:t>Click to add text</a:t>
            </a:r>
          </a:p>
        </p:txBody>
      </p:sp>
      <p:sp>
        <p:nvSpPr>
          <p:cNvPr id="16" name="Text Placeholder 10">
            <a:extLst>
              <a:ext uri="{FF2B5EF4-FFF2-40B4-BE49-F238E27FC236}">
                <a16:creationId xmlns:a16="http://schemas.microsoft.com/office/drawing/2014/main" id="{D8DBA9F3-328C-4BAE-A2E1-0FBFE3A476E4}"/>
              </a:ext>
            </a:extLst>
          </p:cNvPr>
          <p:cNvSpPr>
            <a:spLocks noGrp="1"/>
          </p:cNvSpPr>
          <p:nvPr>
            <p:ph type="body" sz="quarter" idx="21" hasCustomPrompt="1"/>
          </p:nvPr>
        </p:nvSpPr>
        <p:spPr>
          <a:xfrm>
            <a:off x="8691419" y="2584749"/>
            <a:ext cx="2937452" cy="426393"/>
          </a:xfrm>
          <a:prstGeom prst="rect">
            <a:avLst/>
          </a:prstGeom>
        </p:spPr>
        <p:txBody>
          <a:bodyPr anchor="t">
            <a:noAutofit/>
          </a:bodyPr>
          <a:lstStyle>
            <a:lvl1pPr marL="0" indent="0" algn="l">
              <a:buNone/>
              <a:defRPr sz="2000" cap="all" spc="100" baseline="0">
                <a:solidFill>
                  <a:schemeClr val="accent4"/>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298B7365-7137-471F-BFE9-2F6C362933D4}"/>
              </a:ext>
            </a:extLst>
          </p:cNvPr>
          <p:cNvSpPr>
            <a:spLocks noGrp="1"/>
          </p:cNvSpPr>
          <p:nvPr>
            <p:ph type="title" hasCustomPrompt="1"/>
          </p:nvPr>
        </p:nvSpPr>
        <p:spPr>
          <a:xfrm rot="16200000">
            <a:off x="-1914546" y="3092260"/>
            <a:ext cx="5719734" cy="682498"/>
          </a:xfrm>
        </p:spPr>
        <p:txBody>
          <a:bodyPr/>
          <a:lstStyle>
            <a:lvl1pPr>
              <a:defRPr/>
            </a:lvl1pPr>
          </a:lstStyle>
          <a:p>
            <a:r>
              <a:rPr lang="en-US" dirty="0"/>
              <a:t>Click to add title</a:t>
            </a:r>
          </a:p>
        </p:txBody>
      </p:sp>
    </p:spTree>
    <p:extLst>
      <p:ext uri="{BB962C8B-B14F-4D97-AF65-F5344CB8AC3E}">
        <p14:creationId xmlns:p14="http://schemas.microsoft.com/office/powerpoint/2010/main" val="367392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26315-2B7F-4C57-86AC-F861837D3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77E89F0-5C7D-4785-9E27-B2AC9192E64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B7DCF-7168-4376-8641-10965E65A6B3}"/>
              </a:ext>
            </a:extLst>
          </p:cNvPr>
          <p:cNvSpPr>
            <a:spLocks noGrp="1"/>
          </p:cNvSpPr>
          <p:nvPr>
            <p:ph type="dt" sz="half" idx="2"/>
          </p:nvPr>
        </p:nvSpPr>
        <p:spPr>
          <a:xfrm>
            <a:off x="838200" y="6515753"/>
            <a:ext cx="2743200" cy="205722"/>
          </a:xfrm>
          <a:prstGeom prst="rect">
            <a:avLst/>
          </a:prstGeom>
        </p:spPr>
        <p:txBody>
          <a:bodyPr vert="horz" lIns="91440" tIns="45720" rIns="91440" bIns="45720" rtlCol="0" anchor="ctr"/>
          <a:lstStyle>
            <a:lvl1pPr algn="l">
              <a:defRPr sz="1000" cap="all" spc="100" baseline="0">
                <a:solidFill>
                  <a:schemeClr val="bg1">
                    <a:lumMod val="50000"/>
                  </a:schemeClr>
                </a:solidFill>
                <a:latin typeface="Seaford" panose="020B0502030303020204" pitchFamily="34" charset="0"/>
              </a:defRPr>
            </a:lvl1pPr>
          </a:lstStyle>
          <a:p>
            <a:r>
              <a:rPr lang="en-US" dirty="0"/>
              <a:t>8/03/20XX</a:t>
            </a:r>
          </a:p>
        </p:txBody>
      </p:sp>
      <p:sp>
        <p:nvSpPr>
          <p:cNvPr id="5" name="Footer Placeholder 4">
            <a:extLst>
              <a:ext uri="{FF2B5EF4-FFF2-40B4-BE49-F238E27FC236}">
                <a16:creationId xmlns:a16="http://schemas.microsoft.com/office/drawing/2014/main" id="{9E498FEF-9751-417B-82B2-BBAD0766584D}"/>
              </a:ext>
            </a:extLst>
          </p:cNvPr>
          <p:cNvSpPr>
            <a:spLocks noGrp="1"/>
          </p:cNvSpPr>
          <p:nvPr>
            <p:ph type="ftr" sz="quarter" idx="3"/>
          </p:nvPr>
        </p:nvSpPr>
        <p:spPr>
          <a:xfrm>
            <a:off x="4038600" y="6515753"/>
            <a:ext cx="4114800" cy="205722"/>
          </a:xfrm>
          <a:prstGeom prst="rect">
            <a:avLst/>
          </a:prstGeom>
        </p:spPr>
        <p:txBody>
          <a:bodyPr vert="horz" lIns="91440" tIns="45720" rIns="91440" bIns="45720" rtlCol="0" anchor="ctr"/>
          <a:lstStyle>
            <a:lvl1pPr algn="ctr">
              <a:defRPr sz="1000" cap="all" spc="100" baseline="0">
                <a:solidFill>
                  <a:schemeClr val="bg1">
                    <a:lumMod val="50000"/>
                  </a:schemeClr>
                </a:solidFill>
                <a:latin typeface="Seaford" panose="020B0502030303020204"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FFF7CE99-0833-4AF7-954F-3E4BD5F9CD0B}"/>
              </a:ext>
            </a:extLst>
          </p:cNvPr>
          <p:cNvSpPr>
            <a:spLocks noGrp="1"/>
          </p:cNvSpPr>
          <p:nvPr>
            <p:ph type="sldNum" sz="quarter" idx="4"/>
          </p:nvPr>
        </p:nvSpPr>
        <p:spPr>
          <a:xfrm>
            <a:off x="8610600" y="6515753"/>
            <a:ext cx="2743200" cy="205722"/>
          </a:xfrm>
          <a:prstGeom prst="rect">
            <a:avLst/>
          </a:prstGeom>
        </p:spPr>
        <p:txBody>
          <a:bodyPr vert="horz" lIns="91440" tIns="45720" rIns="91440" bIns="45720" rtlCol="0" anchor="ctr"/>
          <a:lstStyle>
            <a:lvl1pPr algn="r">
              <a:defRPr sz="1000" cap="all" spc="100" baseline="0">
                <a:solidFill>
                  <a:schemeClr val="bg1">
                    <a:lumMod val="50000"/>
                  </a:schemeClr>
                </a:solidFill>
                <a:latin typeface="Seaford" panose="020B0502030303020204" pitchFamily="34" charset="0"/>
              </a:defRPr>
            </a:lvl1pPr>
          </a:lstStyle>
          <a:p>
            <a:fld id="{BF860B6F-2FE3-4DE6-9496-980E987E7466}" type="slidenum">
              <a:rPr lang="en-US" smtClean="0"/>
              <a:pPr/>
              <a:t>‹#›</a:t>
            </a:fld>
            <a:endParaRPr lang="en-US" dirty="0"/>
          </a:p>
        </p:txBody>
      </p:sp>
    </p:spTree>
    <p:extLst>
      <p:ext uri="{BB962C8B-B14F-4D97-AF65-F5344CB8AC3E}">
        <p14:creationId xmlns:p14="http://schemas.microsoft.com/office/powerpoint/2010/main" val="221940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 id="2147483673" r:id="rId24"/>
    <p:sldLayoutId id="2147483674" r:id="rId25"/>
  </p:sldLayoutIdLst>
  <p:hf hdr="0"/>
  <p:txStyles>
    <p:titleStyle>
      <a:lvl1pPr algn="l" defTabSz="914400" rtl="0" eaLnBrk="1" latinLnBrk="0" hangingPunct="1">
        <a:lnSpc>
          <a:spcPct val="80000"/>
        </a:lnSpc>
        <a:spcBef>
          <a:spcPct val="0"/>
        </a:spcBef>
        <a:buNone/>
        <a:defRPr sz="4000" kern="1200" cap="all" spc="200" baseline="0">
          <a:ln w="19050">
            <a:solidFill>
              <a:schemeClr val="accent1"/>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dhs.saccounty.gov/BHS/Documents/Adult%20%26%20Child%20Provider%20Walk-in%20Hours%20List.pdf" TargetMode="External"/><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hyperlink" Target="https://dhs.saccounty.gov/BHS/Documents/SUPT/GI-BHS-SUPT-Community-Resource-List.pdf" TargetMode="External"/><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hs.saccounty.gov/BHS/Documents/Provider-Forms/Referral-Forms/FM-BHS-SUPT-SUD-YOUTH-Universal-Referral-Form.pdf" TargetMode="External"/><Relationship Id="rId5" Type="http://schemas.openxmlformats.org/officeDocument/2006/relationships/hyperlink" Target="https://dhs.saccounty.gov/BHS/Documents/SUPT/Homeless-Retreat/FM-BHS-SUPT-SUD-ADULT-Universal-Referral-Form.pdf" TargetMode="External"/><Relationship Id="rId4" Type="http://schemas.openxmlformats.org/officeDocument/2006/relationships/hyperlink" Target="https://mentalhealthservicerequest.saccounty.gov/Home/Creat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dhs.saccounty.gov/BHS/Documents/Provider-Forms/Referral-Forms/FM-BHS-SUPT-SUD-YOUTH-Universal-Referral-Form.pdf" TargetMode="External"/><Relationship Id="rId3" Type="http://schemas.openxmlformats.org/officeDocument/2006/relationships/image" Target="../media/image3.png"/><Relationship Id="rId7" Type="http://schemas.openxmlformats.org/officeDocument/2006/relationships/hyperlink" Target="https://dhs.saccounty.gov/BHS/Documents/SUPT/Homeless-Retreat/FM-BHS-SUPT-SUD-ADULT-Universal-Referral-Form.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dhs.saccounty.gov/BHS/Documents/Provider-Forms/MH-Forms/Service-Request-Form.pdf" TargetMode="External"/><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18" Type="http://schemas.openxmlformats.org/officeDocument/2006/relationships/image" Target="../media/image56.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png"/><Relationship Id="rId17" Type="http://schemas.openxmlformats.org/officeDocument/2006/relationships/image" Target="../media/image55.png"/><Relationship Id="rId2" Type="http://schemas.openxmlformats.org/officeDocument/2006/relationships/notesSlide" Target="../notesSlides/notesSlide12.xml"/><Relationship Id="rId16" Type="http://schemas.openxmlformats.org/officeDocument/2006/relationships/image" Target="../media/image54.svg"/><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50.svg"/><Relationship Id="rId5" Type="http://schemas.openxmlformats.org/officeDocument/2006/relationships/diagramQuickStyle" Target="../diagrams/quickStyle3.xml"/><Relationship Id="rId15" Type="http://schemas.openxmlformats.org/officeDocument/2006/relationships/image" Target="../media/image53.png"/><Relationship Id="rId10" Type="http://schemas.openxmlformats.org/officeDocument/2006/relationships/image" Target="../media/image49.png"/><Relationship Id="rId4" Type="http://schemas.openxmlformats.org/officeDocument/2006/relationships/diagramLayout" Target="../diagrams/layout3.xml"/><Relationship Id="rId9" Type="http://schemas.openxmlformats.org/officeDocument/2006/relationships/image" Target="../media/image48.svg"/><Relationship Id="rId14" Type="http://schemas.openxmlformats.org/officeDocument/2006/relationships/image" Target="../media/image52.sv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diagramColors" Target="../diagrams/colors4.xml"/><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14.xml"/><Relationship Id="rId16" Type="http://schemas.openxmlformats.org/officeDocument/2006/relationships/image" Target="../media/image66.png"/><Relationship Id="rId1" Type="http://schemas.openxmlformats.org/officeDocument/2006/relationships/slideLayout" Target="../slideLayouts/slideLayout22.xml"/><Relationship Id="rId6" Type="http://schemas.openxmlformats.org/officeDocument/2006/relationships/diagramQuickStyle" Target="../diagrams/quickStyle4.xml"/><Relationship Id="rId11" Type="http://schemas.openxmlformats.org/officeDocument/2006/relationships/image" Target="../media/image61.png"/><Relationship Id="rId5" Type="http://schemas.openxmlformats.org/officeDocument/2006/relationships/diagramLayout" Target="../diagrams/layout4.xml"/><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diagramData" Target="../diagrams/data4.xml"/><Relationship Id="rId9" Type="http://schemas.openxmlformats.org/officeDocument/2006/relationships/image" Target="../media/image59.png"/><Relationship Id="rId14"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8.png"/><Relationship Id="rId7" Type="http://schemas.openxmlformats.org/officeDocument/2006/relationships/diagramColors" Target="../diagrams/colors5.xml"/><Relationship Id="rId12"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diagramQuickStyle" Target="../diagrams/quickStyle5.xml"/><Relationship Id="rId11" Type="http://schemas.openxmlformats.org/officeDocument/2006/relationships/image" Target="../media/image62.png"/><Relationship Id="rId5" Type="http://schemas.openxmlformats.org/officeDocument/2006/relationships/diagramLayout" Target="../diagrams/layout5.xml"/><Relationship Id="rId10" Type="http://schemas.openxmlformats.org/officeDocument/2006/relationships/image" Target="../media/image60.png"/><Relationship Id="rId4" Type="http://schemas.openxmlformats.org/officeDocument/2006/relationships/diagramData" Target="../diagrams/data5.xml"/><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70.sv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image" Target="../media/image68.jpeg"/><Relationship Id="rId21" Type="http://schemas.openxmlformats.org/officeDocument/2006/relationships/image" Target="../media/image78.svg"/><Relationship Id="rId7" Type="http://schemas.openxmlformats.org/officeDocument/2006/relationships/diagramColors" Target="../diagrams/colors6.xml"/><Relationship Id="rId12" Type="http://schemas.openxmlformats.org/officeDocument/2006/relationships/image" Target="../media/image69.png"/><Relationship Id="rId17" Type="http://schemas.openxmlformats.org/officeDocument/2006/relationships/image" Target="../media/image74.svg"/><Relationship Id="rId25" Type="http://schemas.openxmlformats.org/officeDocument/2006/relationships/image" Target="../media/image82.svg"/><Relationship Id="rId2" Type="http://schemas.openxmlformats.org/officeDocument/2006/relationships/notesSlide" Target="../notesSlides/notesSlide16.xml"/><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22.xml"/><Relationship Id="rId6" Type="http://schemas.openxmlformats.org/officeDocument/2006/relationships/diagramQuickStyle" Target="../diagrams/quickStyle6.xml"/><Relationship Id="rId11" Type="http://schemas.openxmlformats.org/officeDocument/2006/relationships/image" Target="../media/image67.png"/><Relationship Id="rId24" Type="http://schemas.openxmlformats.org/officeDocument/2006/relationships/image" Target="../media/image81.png"/><Relationship Id="rId5" Type="http://schemas.openxmlformats.org/officeDocument/2006/relationships/diagramLayout" Target="../diagrams/layout6.xml"/><Relationship Id="rId15" Type="http://schemas.openxmlformats.org/officeDocument/2006/relationships/image" Target="../media/image72.svg"/><Relationship Id="rId23" Type="http://schemas.openxmlformats.org/officeDocument/2006/relationships/image" Target="../media/image80.svg"/><Relationship Id="rId10" Type="http://schemas.openxmlformats.org/officeDocument/2006/relationships/image" Target="../media/image64.png"/><Relationship Id="rId19" Type="http://schemas.openxmlformats.org/officeDocument/2006/relationships/image" Target="../media/image76.svg"/><Relationship Id="rId4" Type="http://schemas.openxmlformats.org/officeDocument/2006/relationships/diagramData" Target="../diagrams/data6.xml"/><Relationship Id="rId9" Type="http://schemas.openxmlformats.org/officeDocument/2006/relationships/image" Target="../media/image59.png"/><Relationship Id="rId14" Type="http://schemas.openxmlformats.org/officeDocument/2006/relationships/image" Target="../media/image71.png"/><Relationship Id="rId22" Type="http://schemas.openxmlformats.org/officeDocument/2006/relationships/image" Target="../media/image79.png"/><Relationship Id="rId27" Type="http://schemas.openxmlformats.org/officeDocument/2006/relationships/image" Target="../media/image84.svg"/></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70.svg"/><Relationship Id="rId18" Type="http://schemas.openxmlformats.org/officeDocument/2006/relationships/image" Target="../media/image77.png"/><Relationship Id="rId3" Type="http://schemas.openxmlformats.org/officeDocument/2006/relationships/image" Target="../media/image85.jpeg"/><Relationship Id="rId21" Type="http://schemas.openxmlformats.org/officeDocument/2006/relationships/image" Target="../media/image84.svg"/><Relationship Id="rId7" Type="http://schemas.openxmlformats.org/officeDocument/2006/relationships/diagramColors" Target="../diagrams/colors7.xml"/><Relationship Id="rId12" Type="http://schemas.openxmlformats.org/officeDocument/2006/relationships/image" Target="../media/image69.png"/><Relationship Id="rId17" Type="http://schemas.openxmlformats.org/officeDocument/2006/relationships/image" Target="../media/image76.svg"/><Relationship Id="rId2" Type="http://schemas.openxmlformats.org/officeDocument/2006/relationships/notesSlide" Target="../notesSlides/notesSlide17.xml"/><Relationship Id="rId16" Type="http://schemas.openxmlformats.org/officeDocument/2006/relationships/image" Target="../media/image75.png"/><Relationship Id="rId20" Type="http://schemas.openxmlformats.org/officeDocument/2006/relationships/image" Target="../media/image83.png"/><Relationship Id="rId1" Type="http://schemas.openxmlformats.org/officeDocument/2006/relationships/slideLayout" Target="../slideLayouts/slideLayout22.xml"/><Relationship Id="rId6" Type="http://schemas.openxmlformats.org/officeDocument/2006/relationships/diagramQuickStyle" Target="../diagrams/quickStyle7.xml"/><Relationship Id="rId11" Type="http://schemas.openxmlformats.org/officeDocument/2006/relationships/image" Target="../media/image67.png"/><Relationship Id="rId5" Type="http://schemas.openxmlformats.org/officeDocument/2006/relationships/diagramLayout" Target="../diagrams/layout7.xml"/><Relationship Id="rId15" Type="http://schemas.openxmlformats.org/officeDocument/2006/relationships/image" Target="../media/image72.svg"/><Relationship Id="rId23" Type="http://schemas.openxmlformats.org/officeDocument/2006/relationships/image" Target="../media/image87.svg"/><Relationship Id="rId10" Type="http://schemas.openxmlformats.org/officeDocument/2006/relationships/image" Target="../media/image64.png"/><Relationship Id="rId19" Type="http://schemas.openxmlformats.org/officeDocument/2006/relationships/image" Target="../media/image78.svg"/><Relationship Id="rId4" Type="http://schemas.openxmlformats.org/officeDocument/2006/relationships/diagramData" Target="../diagrams/data7.xml"/><Relationship Id="rId9" Type="http://schemas.openxmlformats.org/officeDocument/2006/relationships/image" Target="../media/image59.png"/><Relationship Id="rId14" Type="http://schemas.openxmlformats.org/officeDocument/2006/relationships/image" Target="../media/image71.png"/><Relationship Id="rId22" Type="http://schemas.openxmlformats.org/officeDocument/2006/relationships/image" Target="../media/image86.png"/></Relationships>
</file>

<file path=ppt/slides/_rels/slide19.xml.rels><?xml version="1.0" encoding="UTF-8" standalone="yes"?>
<Relationships xmlns="http://schemas.openxmlformats.org/package/2006/relationships"><Relationship Id="rId3" Type="http://schemas.openxmlformats.org/officeDocument/2006/relationships/hyperlink" Target="https://www.wellspacehealth.org/services/behavioral-health-prevention/crisis-receiving-for-behavioral-health-2" TargetMode="External"/><Relationship Id="rId2" Type="http://schemas.openxmlformats.org/officeDocument/2006/relationships/image" Target="../media/image88.jpe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dhs.saccounty.gov/BHS/Documents/GI-MediCal-Behavioral-Health-Quick-Guide.pdf" TargetMode="External"/><Relationship Id="rId4" Type="http://schemas.openxmlformats.org/officeDocument/2006/relationships/hyperlink" Target="https://988lifeline.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90.png"/></Relationships>
</file>

<file path=ppt/slides/_rels/slide2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notesSlide" Target="../notesSlides/notesSlide6.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4.svg"/><Relationship Id="rId5" Type="http://schemas.openxmlformats.org/officeDocument/2006/relationships/diagramQuickStyle" Target="../diagrams/quickStyle2.xml"/><Relationship Id="rId15" Type="http://schemas.openxmlformats.org/officeDocument/2006/relationships/image" Target="../media/image5.svg"/><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3.png"/><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3.png"/><Relationship Id="rId4" Type="http://schemas.openxmlformats.org/officeDocument/2006/relationships/image" Target="../media/image20.sv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41FFEB7-5147-4211-9DEE-48A580FDD93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r="-1"/>
          <a:stretch/>
        </p:blipFill>
        <p:spPr>
          <a:xfrm>
            <a:off x="341085" y="466725"/>
            <a:ext cx="11258550" cy="5924550"/>
          </a:xfrm>
          <a:noFill/>
        </p:spPr>
      </p:pic>
      <p:sp>
        <p:nvSpPr>
          <p:cNvPr id="34" name="Title 2">
            <a:extLst>
              <a:ext uri="{FF2B5EF4-FFF2-40B4-BE49-F238E27FC236}">
                <a16:creationId xmlns:a16="http://schemas.microsoft.com/office/drawing/2014/main" id="{CE3365A5-979B-6BA1-0CD8-4F4E38BD72CE}"/>
              </a:ext>
            </a:extLst>
          </p:cNvPr>
          <p:cNvSpPr>
            <a:spLocks noGrp="1"/>
          </p:cNvSpPr>
          <p:nvPr>
            <p:ph type="title"/>
          </p:nvPr>
        </p:nvSpPr>
        <p:spPr>
          <a:xfrm>
            <a:off x="654231" y="2959719"/>
            <a:ext cx="10883538" cy="938559"/>
          </a:xfrm>
        </p:spPr>
        <p:txBody>
          <a:bodyPr/>
          <a:lstStyle/>
          <a:p>
            <a:r>
              <a:rPr lang="en-US" sz="5400" dirty="0">
                <a:ln w="19050">
                  <a:noFill/>
                </a:ln>
                <a:solidFill>
                  <a:schemeClr val="accent4">
                    <a:lumMod val="60000"/>
                    <a:lumOff val="40000"/>
                  </a:schemeClr>
                </a:solidFill>
              </a:rPr>
              <a:t>Bhs-sac</a:t>
            </a:r>
            <a:br>
              <a:rPr lang="en-US" sz="5400" dirty="0">
                <a:ln w="19050">
                  <a:noFill/>
                </a:ln>
                <a:solidFill>
                  <a:srgbClr val="FFC000"/>
                </a:solidFill>
              </a:rPr>
            </a:br>
            <a:r>
              <a:rPr lang="en-US" sz="2400" b="1" dirty="0">
                <a:ln w="19050">
                  <a:noFill/>
                </a:ln>
                <a:solidFill>
                  <a:schemeClr val="accent1"/>
                </a:solidFill>
                <a:latin typeface="+mn-lt"/>
              </a:rPr>
              <a:t>Behavioral health services screening and coordination</a:t>
            </a:r>
            <a:endParaRPr lang="en-US" sz="5400" b="1" dirty="0">
              <a:ln w="19050">
                <a:noFill/>
              </a:ln>
              <a:solidFill>
                <a:schemeClr val="accent1"/>
              </a:solidFill>
            </a:endParaRPr>
          </a:p>
        </p:txBody>
      </p:sp>
      <p:sp>
        <p:nvSpPr>
          <p:cNvPr id="29" name="Slide Number Placeholder 4" hidden="1">
            <a:extLst>
              <a:ext uri="{FF2B5EF4-FFF2-40B4-BE49-F238E27FC236}">
                <a16:creationId xmlns:a16="http://schemas.microsoft.com/office/drawing/2014/main" id="{C57D8B38-F760-D3C2-FD29-2483B109E293}"/>
              </a:ext>
            </a:extLst>
          </p:cNvPr>
          <p:cNvSpPr>
            <a:spLocks noGrp="1"/>
          </p:cNvSpPr>
          <p:nvPr>
            <p:ph type="sldNum" sz="quarter" idx="4294967295"/>
          </p:nvPr>
        </p:nvSpPr>
        <p:spPr>
          <a:xfrm>
            <a:off x="8610600" y="6515753"/>
            <a:ext cx="2743200" cy="205722"/>
          </a:xfrm>
        </p:spPr>
        <p:txBody>
          <a:bodyPr/>
          <a:lstStyle/>
          <a:p>
            <a:pPr>
              <a:spcAft>
                <a:spcPts val="600"/>
              </a:spcAft>
            </a:pPr>
            <a:fld id="{BF860B6F-2FE3-4DE6-9496-980E987E7466}" type="slidenum">
              <a:rPr lang="en-US" smtClean="0"/>
              <a:pPr>
                <a:spcAft>
                  <a:spcPts val="600"/>
                </a:spcAft>
              </a:pPr>
              <a:t>1</a:t>
            </a:fld>
            <a:endParaRPr lang="en-US" dirty="0"/>
          </a:p>
        </p:txBody>
      </p:sp>
      <p:sp>
        <p:nvSpPr>
          <p:cNvPr id="14" name="TextBox 13">
            <a:extLst>
              <a:ext uri="{FF2B5EF4-FFF2-40B4-BE49-F238E27FC236}">
                <a16:creationId xmlns:a16="http://schemas.microsoft.com/office/drawing/2014/main" id="{E7187E5D-BEBB-94E8-BD00-817811714243}"/>
              </a:ext>
            </a:extLst>
          </p:cNvPr>
          <p:cNvSpPr txBox="1"/>
          <p:nvPr/>
        </p:nvSpPr>
        <p:spPr>
          <a:xfrm>
            <a:off x="7366475" y="5007938"/>
            <a:ext cx="5853767" cy="646331"/>
          </a:xfrm>
          <a:prstGeom prst="rect">
            <a:avLst/>
          </a:prstGeom>
          <a:noFill/>
        </p:spPr>
        <p:txBody>
          <a:bodyPr wrap="square" rtlCol="0">
            <a:spAutoFit/>
          </a:bodyPr>
          <a:lstStyle/>
          <a:p>
            <a:r>
              <a:rPr lang="en-US" b="1" dirty="0">
                <a:solidFill>
                  <a:schemeClr val="bg1"/>
                </a:solidFill>
              </a:rPr>
              <a:t>Lori Miller, Division Manager</a:t>
            </a:r>
          </a:p>
          <a:p>
            <a:r>
              <a:rPr lang="en-US" b="1" dirty="0">
                <a:solidFill>
                  <a:schemeClr val="bg1"/>
                </a:solidFill>
              </a:rPr>
              <a:t>Tory Ross, Health Program Manager                   </a:t>
            </a:r>
          </a:p>
        </p:txBody>
      </p:sp>
      <p:pic>
        <p:nvPicPr>
          <p:cNvPr id="16" name="Picture 15" descr="A black and white logo&#10;&#10;Description automatically generated">
            <a:extLst>
              <a:ext uri="{FF2B5EF4-FFF2-40B4-BE49-F238E27FC236}">
                <a16:creationId xmlns:a16="http://schemas.microsoft.com/office/drawing/2014/main" id="{EBE7F864-3CBD-D499-743C-5382D19D05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365" y="747559"/>
            <a:ext cx="3670037" cy="767649"/>
          </a:xfrm>
          <a:prstGeom prst="rect">
            <a:avLst/>
          </a:prstGeom>
        </p:spPr>
      </p:pic>
      <p:sp>
        <p:nvSpPr>
          <p:cNvPr id="17" name="TextBox 16">
            <a:extLst>
              <a:ext uri="{FF2B5EF4-FFF2-40B4-BE49-F238E27FC236}">
                <a16:creationId xmlns:a16="http://schemas.microsoft.com/office/drawing/2014/main" id="{F504C49D-51C2-D150-9E9D-D5F1654911A4}"/>
              </a:ext>
            </a:extLst>
          </p:cNvPr>
          <p:cNvSpPr txBox="1"/>
          <p:nvPr/>
        </p:nvSpPr>
        <p:spPr>
          <a:xfrm>
            <a:off x="3171021" y="6433875"/>
            <a:ext cx="5849957" cy="369332"/>
          </a:xfrm>
          <a:prstGeom prst="rect">
            <a:avLst/>
          </a:prstGeom>
          <a:noFill/>
        </p:spPr>
        <p:txBody>
          <a:bodyPr wrap="square" rtlCol="0">
            <a:spAutoFit/>
          </a:bodyPr>
          <a:lstStyle/>
          <a:p>
            <a:r>
              <a:rPr lang="en-US" b="1" dirty="0">
                <a:solidFill>
                  <a:schemeClr val="accent1"/>
                </a:solidFill>
              </a:rPr>
              <a:t>YOU’RE JUST ONE CALL AWAY FROM SUPPORT.</a:t>
            </a:r>
          </a:p>
        </p:txBody>
      </p:sp>
    </p:spTree>
    <p:extLst>
      <p:ext uri="{BB962C8B-B14F-4D97-AF65-F5344CB8AC3E}">
        <p14:creationId xmlns:p14="http://schemas.microsoft.com/office/powerpoint/2010/main" val="240906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a:extLst>
              <a:ext uri="{FF2B5EF4-FFF2-40B4-BE49-F238E27FC236}">
                <a16:creationId xmlns:a16="http://schemas.microsoft.com/office/drawing/2014/main" id="{27400555-FDF0-4051-BE1D-9F1757952D08}"/>
              </a:ext>
            </a:extLst>
          </p:cNvPr>
          <p:cNvSpPr>
            <a:spLocks noGrp="1"/>
          </p:cNvSpPr>
          <p:nvPr>
            <p:ph type="title"/>
          </p:nvPr>
        </p:nvSpPr>
        <p:spPr>
          <a:xfrm>
            <a:off x="3095740" y="634672"/>
            <a:ext cx="7824165" cy="665965"/>
          </a:xfrm>
        </p:spPr>
        <p:txBody>
          <a:bodyPr/>
          <a:lstStyle/>
          <a:p>
            <a:r>
              <a:rPr lang="en-US" dirty="0">
                <a:solidFill>
                  <a:schemeClr val="accent1"/>
                </a:solidFill>
              </a:rPr>
              <a:t>DON’T FEEL LIKE CALLING?</a:t>
            </a:r>
          </a:p>
        </p:txBody>
      </p:sp>
      <p:sp>
        <p:nvSpPr>
          <p:cNvPr id="125" name="Text Placeholder 124">
            <a:extLst>
              <a:ext uri="{FF2B5EF4-FFF2-40B4-BE49-F238E27FC236}">
                <a16:creationId xmlns:a16="http://schemas.microsoft.com/office/drawing/2014/main" id="{24A06C02-7294-4961-8375-FFBAE150C3AB}"/>
              </a:ext>
            </a:extLst>
          </p:cNvPr>
          <p:cNvSpPr>
            <a:spLocks noGrp="1"/>
          </p:cNvSpPr>
          <p:nvPr>
            <p:ph type="body" sz="quarter" idx="17"/>
          </p:nvPr>
        </p:nvSpPr>
        <p:spPr>
          <a:xfrm>
            <a:off x="1323677" y="2383088"/>
            <a:ext cx="4254530" cy="946677"/>
          </a:xfrm>
        </p:spPr>
        <p:txBody>
          <a:bodyPr/>
          <a:lstStyle/>
          <a:p>
            <a:r>
              <a:rPr lang="en-US" sz="2000" dirty="0"/>
              <a:t>MENTAL HEALTH ADULT AND CHILD PROVIDER WALK IN HOURS</a:t>
            </a:r>
          </a:p>
        </p:txBody>
      </p:sp>
      <p:sp>
        <p:nvSpPr>
          <p:cNvPr id="124" name="Text Placeholder 123">
            <a:extLst>
              <a:ext uri="{FF2B5EF4-FFF2-40B4-BE49-F238E27FC236}">
                <a16:creationId xmlns:a16="http://schemas.microsoft.com/office/drawing/2014/main" id="{3190266D-0F33-45C1-99B6-88C3D275ABBD}"/>
              </a:ext>
            </a:extLst>
          </p:cNvPr>
          <p:cNvSpPr>
            <a:spLocks noGrp="1"/>
          </p:cNvSpPr>
          <p:nvPr>
            <p:ph type="body" sz="quarter" idx="13"/>
          </p:nvPr>
        </p:nvSpPr>
        <p:spPr>
          <a:xfrm>
            <a:off x="1323677" y="3394682"/>
            <a:ext cx="3733983" cy="1472693"/>
          </a:xfrm>
        </p:spPr>
        <p:txBody>
          <a:bodyPr>
            <a:normAutofit/>
          </a:bodyPr>
          <a:lstStyle/>
          <a:p>
            <a:r>
              <a:rPr lang="en-US" dirty="0">
                <a:hlinkClick r:id="rId3"/>
              </a:rPr>
              <a:t>https://dhs.saccounty.gov/BHS/Documents/Adult%20%26%20Child%20Provider%20Walk-in%20Hours%20List.pdf</a:t>
            </a:r>
            <a:endParaRPr lang="en-US" dirty="0"/>
          </a:p>
          <a:p>
            <a:endParaRPr lang="en-US" dirty="0"/>
          </a:p>
          <a:p>
            <a:endParaRPr lang="en-US" dirty="0"/>
          </a:p>
          <a:p>
            <a:endParaRPr lang="en-US" dirty="0"/>
          </a:p>
        </p:txBody>
      </p:sp>
      <p:sp>
        <p:nvSpPr>
          <p:cNvPr id="129" name="Text Placeholder 128">
            <a:extLst>
              <a:ext uri="{FF2B5EF4-FFF2-40B4-BE49-F238E27FC236}">
                <a16:creationId xmlns:a16="http://schemas.microsoft.com/office/drawing/2014/main" id="{24CA3500-51E5-4AF6-9AE0-8124B5B6ECF1}"/>
              </a:ext>
            </a:extLst>
          </p:cNvPr>
          <p:cNvSpPr>
            <a:spLocks noGrp="1"/>
          </p:cNvSpPr>
          <p:nvPr>
            <p:ph type="body" sz="quarter" idx="25"/>
          </p:nvPr>
        </p:nvSpPr>
        <p:spPr>
          <a:xfrm>
            <a:off x="4038600" y="871145"/>
            <a:ext cx="5287503" cy="736346"/>
          </a:xfrm>
        </p:spPr>
        <p:txBody>
          <a:bodyPr/>
          <a:lstStyle/>
          <a:p>
            <a:r>
              <a:rPr lang="en-US" sz="2400" dirty="0"/>
              <a:t>WALK IN TO SERVICES TODAY!</a:t>
            </a:r>
          </a:p>
        </p:txBody>
      </p:sp>
      <p:sp>
        <p:nvSpPr>
          <p:cNvPr id="128" name="Text Placeholder 127">
            <a:extLst>
              <a:ext uri="{FF2B5EF4-FFF2-40B4-BE49-F238E27FC236}">
                <a16:creationId xmlns:a16="http://schemas.microsoft.com/office/drawing/2014/main" id="{22FD1740-CC8B-4FB4-8039-C542AFD0838D}"/>
              </a:ext>
            </a:extLst>
          </p:cNvPr>
          <p:cNvSpPr>
            <a:spLocks noGrp="1"/>
          </p:cNvSpPr>
          <p:nvPr>
            <p:ph type="body" sz="quarter" idx="24"/>
          </p:nvPr>
        </p:nvSpPr>
        <p:spPr>
          <a:xfrm>
            <a:off x="6739529" y="3394683"/>
            <a:ext cx="3281555" cy="1472693"/>
          </a:xfrm>
        </p:spPr>
        <p:txBody>
          <a:bodyPr>
            <a:normAutofit/>
          </a:bodyPr>
          <a:lstStyle/>
          <a:p>
            <a:r>
              <a:rPr lang="en-US" dirty="0">
                <a:hlinkClick r:id="rId4"/>
              </a:rPr>
              <a:t>https://dhs.saccounty.gov/BHS/Documents/SUPT/GI-BHS-SUPT-Community-Resource-List.pdf</a:t>
            </a:r>
            <a:r>
              <a:rPr lang="en-US" dirty="0"/>
              <a:t> </a:t>
            </a:r>
          </a:p>
        </p:txBody>
      </p:sp>
      <p:sp>
        <p:nvSpPr>
          <p:cNvPr id="133" name="Text Placeholder 132">
            <a:extLst>
              <a:ext uri="{FF2B5EF4-FFF2-40B4-BE49-F238E27FC236}">
                <a16:creationId xmlns:a16="http://schemas.microsoft.com/office/drawing/2014/main" id="{BB833D39-612C-4855-AA0C-F37FEF73994B}"/>
              </a:ext>
            </a:extLst>
          </p:cNvPr>
          <p:cNvSpPr>
            <a:spLocks noGrp="1"/>
          </p:cNvSpPr>
          <p:nvPr>
            <p:ph type="body" sz="quarter" idx="29"/>
          </p:nvPr>
        </p:nvSpPr>
        <p:spPr>
          <a:xfrm>
            <a:off x="6682351" y="3022269"/>
            <a:ext cx="4612616" cy="307496"/>
          </a:xfrm>
        </p:spPr>
        <p:txBody>
          <a:bodyPr/>
          <a:lstStyle/>
          <a:p>
            <a:r>
              <a:rPr lang="en-US" sz="2000" dirty="0"/>
              <a:t>SUBSTANCE USE PREVENTION AND TREATMENT COMMUNITY RESOURCE LIST</a:t>
            </a:r>
          </a:p>
        </p:txBody>
      </p:sp>
      <p:sp>
        <p:nvSpPr>
          <p:cNvPr id="4" name="Slide Number Placeholder 3">
            <a:extLst>
              <a:ext uri="{FF2B5EF4-FFF2-40B4-BE49-F238E27FC236}">
                <a16:creationId xmlns:a16="http://schemas.microsoft.com/office/drawing/2014/main" id="{CB7C6ECA-F6C9-4E40-9615-903B54C7BA2B}"/>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10</a:t>
            </a:fld>
            <a:endParaRPr lang="en-US" dirty="0"/>
          </a:p>
        </p:txBody>
      </p:sp>
      <p:pic>
        <p:nvPicPr>
          <p:cNvPr id="15" name="Picture 14" descr="A blue and black logo&#10;&#10;Description automatically generated with medium confidence">
            <a:extLst>
              <a:ext uri="{FF2B5EF4-FFF2-40B4-BE49-F238E27FC236}">
                <a16:creationId xmlns:a16="http://schemas.microsoft.com/office/drawing/2014/main" id="{45860685-D9A8-8ACB-235D-73D53BDECD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pic>
        <p:nvPicPr>
          <p:cNvPr id="17" name="Picture 16">
            <a:extLst>
              <a:ext uri="{FF2B5EF4-FFF2-40B4-BE49-F238E27FC236}">
                <a16:creationId xmlns:a16="http://schemas.microsoft.com/office/drawing/2014/main" id="{689D1CD5-4344-42A6-2BDA-C776B1ABA140}"/>
              </a:ext>
            </a:extLst>
          </p:cNvPr>
          <p:cNvPicPr>
            <a:picLocks noChangeAspect="1"/>
          </p:cNvPicPr>
          <p:nvPr/>
        </p:nvPicPr>
        <p:blipFill>
          <a:blip r:embed="rId6"/>
          <a:stretch>
            <a:fillRect/>
          </a:stretch>
        </p:blipFill>
        <p:spPr>
          <a:xfrm>
            <a:off x="1323677" y="4621698"/>
            <a:ext cx="1238250" cy="1238250"/>
          </a:xfrm>
          <a:prstGeom prst="rect">
            <a:avLst/>
          </a:prstGeom>
        </p:spPr>
      </p:pic>
      <p:pic>
        <p:nvPicPr>
          <p:cNvPr id="19" name="Picture 18">
            <a:extLst>
              <a:ext uri="{FF2B5EF4-FFF2-40B4-BE49-F238E27FC236}">
                <a16:creationId xmlns:a16="http://schemas.microsoft.com/office/drawing/2014/main" id="{4AB0315D-FFC6-9071-7327-B79821BE3C87}"/>
              </a:ext>
            </a:extLst>
          </p:cNvPr>
          <p:cNvPicPr>
            <a:picLocks noChangeAspect="1"/>
          </p:cNvPicPr>
          <p:nvPr/>
        </p:nvPicPr>
        <p:blipFill>
          <a:blip r:embed="rId7"/>
          <a:stretch>
            <a:fillRect/>
          </a:stretch>
        </p:blipFill>
        <p:spPr>
          <a:xfrm>
            <a:off x="6739529" y="4621698"/>
            <a:ext cx="1209675" cy="1219200"/>
          </a:xfrm>
          <a:prstGeom prst="rect">
            <a:avLst/>
          </a:prstGeom>
        </p:spPr>
      </p:pic>
      <p:pic>
        <p:nvPicPr>
          <p:cNvPr id="3" name="Graphic 2" descr="Door Open with solid fill">
            <a:extLst>
              <a:ext uri="{FF2B5EF4-FFF2-40B4-BE49-F238E27FC236}">
                <a16:creationId xmlns:a16="http://schemas.microsoft.com/office/drawing/2014/main" id="{C1BB24CC-8DDA-62DC-0F05-7A505D5FAC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0667" y="49311"/>
            <a:ext cx="2252742" cy="2252742"/>
          </a:xfrm>
          <a:prstGeom prst="rect">
            <a:avLst/>
          </a:prstGeom>
        </p:spPr>
      </p:pic>
    </p:spTree>
    <p:extLst>
      <p:ext uri="{BB962C8B-B14F-4D97-AF65-F5344CB8AC3E}">
        <p14:creationId xmlns:p14="http://schemas.microsoft.com/office/powerpoint/2010/main" val="99161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a:extLst>
              <a:ext uri="{FF2B5EF4-FFF2-40B4-BE49-F238E27FC236}">
                <a16:creationId xmlns:a16="http://schemas.microsoft.com/office/drawing/2014/main" id="{27400555-FDF0-4051-BE1D-9F1757952D08}"/>
              </a:ext>
            </a:extLst>
          </p:cNvPr>
          <p:cNvSpPr>
            <a:spLocks noGrp="1"/>
          </p:cNvSpPr>
          <p:nvPr>
            <p:ph type="title"/>
          </p:nvPr>
        </p:nvSpPr>
        <p:spPr>
          <a:xfrm>
            <a:off x="3095740" y="634672"/>
            <a:ext cx="7824165" cy="665965"/>
          </a:xfrm>
        </p:spPr>
        <p:txBody>
          <a:bodyPr/>
          <a:lstStyle/>
          <a:p>
            <a:r>
              <a:rPr lang="en-US" dirty="0">
                <a:solidFill>
                  <a:schemeClr val="accent1"/>
                </a:solidFill>
              </a:rPr>
              <a:t>DON’T FEEL LIKE CALLING?</a:t>
            </a:r>
          </a:p>
        </p:txBody>
      </p:sp>
      <p:sp>
        <p:nvSpPr>
          <p:cNvPr id="129" name="Text Placeholder 128">
            <a:extLst>
              <a:ext uri="{FF2B5EF4-FFF2-40B4-BE49-F238E27FC236}">
                <a16:creationId xmlns:a16="http://schemas.microsoft.com/office/drawing/2014/main" id="{24CA3500-51E5-4AF6-9AE0-8124B5B6ECF1}"/>
              </a:ext>
            </a:extLst>
          </p:cNvPr>
          <p:cNvSpPr>
            <a:spLocks noGrp="1"/>
          </p:cNvSpPr>
          <p:nvPr>
            <p:ph type="body" sz="quarter" idx="25"/>
          </p:nvPr>
        </p:nvSpPr>
        <p:spPr>
          <a:xfrm>
            <a:off x="4038600" y="871145"/>
            <a:ext cx="7200014" cy="736346"/>
          </a:xfrm>
        </p:spPr>
        <p:txBody>
          <a:bodyPr/>
          <a:lstStyle/>
          <a:p>
            <a:r>
              <a:rPr lang="en-US" sz="2400" dirty="0"/>
              <a:t>The Online request Form is available!</a:t>
            </a:r>
          </a:p>
        </p:txBody>
      </p:sp>
      <p:sp>
        <p:nvSpPr>
          <p:cNvPr id="4" name="Slide Number Placeholder 3">
            <a:extLst>
              <a:ext uri="{FF2B5EF4-FFF2-40B4-BE49-F238E27FC236}">
                <a16:creationId xmlns:a16="http://schemas.microsoft.com/office/drawing/2014/main" id="{CB7C6ECA-F6C9-4E40-9615-903B54C7BA2B}"/>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11</a:t>
            </a:fld>
            <a:endParaRPr lang="en-US" dirty="0"/>
          </a:p>
        </p:txBody>
      </p:sp>
      <p:pic>
        <p:nvPicPr>
          <p:cNvPr id="15" name="Picture 14" descr="A blue and black logo&#10;&#10;Description automatically generated with medium confidence">
            <a:extLst>
              <a:ext uri="{FF2B5EF4-FFF2-40B4-BE49-F238E27FC236}">
                <a16:creationId xmlns:a16="http://schemas.microsoft.com/office/drawing/2014/main" id="{45860685-D9A8-8ACB-235D-73D53BDECD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sp>
        <p:nvSpPr>
          <p:cNvPr id="14" name="TextBox 13">
            <a:extLst>
              <a:ext uri="{FF2B5EF4-FFF2-40B4-BE49-F238E27FC236}">
                <a16:creationId xmlns:a16="http://schemas.microsoft.com/office/drawing/2014/main" id="{C412EBC6-0FF5-1852-F8C6-71832654BE7E}"/>
              </a:ext>
            </a:extLst>
          </p:cNvPr>
          <p:cNvSpPr txBox="1"/>
          <p:nvPr/>
        </p:nvSpPr>
        <p:spPr>
          <a:xfrm>
            <a:off x="3560693" y="2212841"/>
            <a:ext cx="7291276" cy="4524315"/>
          </a:xfrm>
          <a:prstGeom prst="rect">
            <a:avLst/>
          </a:prstGeom>
          <a:noFill/>
        </p:spPr>
        <p:txBody>
          <a:bodyPr wrap="square">
            <a:spAutoFit/>
          </a:bodyPr>
          <a:lstStyle/>
          <a:p>
            <a:pPr marL="285750" indent="-285750">
              <a:buFont typeface="Arial" panose="020B0604020202020204" pitchFamily="34" charset="0"/>
              <a:buChar char="•"/>
            </a:pPr>
            <a:r>
              <a:rPr lang="en-US" sz="3200" dirty="0">
                <a:hlinkClick r:id="rId4"/>
              </a:rPr>
              <a:t>Online Mental Health Services Request Form</a:t>
            </a: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hlinkClick r:id="rId5"/>
              </a:rPr>
              <a:t>Online SUD Adult Universal Referral Form</a:t>
            </a:r>
            <a:endParaRPr lang="en-US" sz="3200" dirty="0"/>
          </a:p>
          <a:p>
            <a:endParaRPr lang="en-US" sz="3200" dirty="0"/>
          </a:p>
          <a:p>
            <a:pPr marL="285750" indent="-285750">
              <a:buFont typeface="Arial" panose="020B0604020202020204" pitchFamily="34" charset="0"/>
              <a:buChar char="•"/>
            </a:pPr>
            <a:r>
              <a:rPr lang="en-US" sz="3200" dirty="0">
                <a:hlinkClick r:id="rId6"/>
              </a:rPr>
              <a:t>Online SUD Youth Referral Form</a:t>
            </a:r>
            <a:endParaRPr lang="en-US" sz="3200" dirty="0"/>
          </a:p>
          <a:p>
            <a:pPr marL="285750" indent="-285750">
              <a:buFont typeface="Arial" panose="020B0604020202020204" pitchFamily="34" charset="0"/>
              <a:buChar char="•"/>
            </a:pPr>
            <a:endParaRPr lang="en-US" sz="3200" i="1" dirty="0"/>
          </a:p>
          <a:p>
            <a:endParaRPr lang="en-US" sz="3200" i="1" dirty="0"/>
          </a:p>
        </p:txBody>
      </p:sp>
      <p:pic>
        <p:nvPicPr>
          <p:cNvPr id="5" name="Graphic 4" descr="Cursor with solid fill">
            <a:extLst>
              <a:ext uri="{FF2B5EF4-FFF2-40B4-BE49-F238E27FC236}">
                <a16:creationId xmlns:a16="http://schemas.microsoft.com/office/drawing/2014/main" id="{BE903F7E-2691-9B15-9652-7E0489504A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804059">
            <a:off x="599841" y="567064"/>
            <a:ext cx="1344507" cy="1344507"/>
          </a:xfrm>
          <a:prstGeom prst="rect">
            <a:avLst/>
          </a:prstGeom>
        </p:spPr>
      </p:pic>
    </p:spTree>
    <p:extLst>
      <p:ext uri="{BB962C8B-B14F-4D97-AF65-F5344CB8AC3E}">
        <p14:creationId xmlns:p14="http://schemas.microsoft.com/office/powerpoint/2010/main" val="1231432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a:extLst>
              <a:ext uri="{FF2B5EF4-FFF2-40B4-BE49-F238E27FC236}">
                <a16:creationId xmlns:a16="http://schemas.microsoft.com/office/drawing/2014/main" id="{27400555-FDF0-4051-BE1D-9F1757952D08}"/>
              </a:ext>
            </a:extLst>
          </p:cNvPr>
          <p:cNvSpPr>
            <a:spLocks noGrp="1"/>
          </p:cNvSpPr>
          <p:nvPr>
            <p:ph type="title"/>
          </p:nvPr>
        </p:nvSpPr>
        <p:spPr>
          <a:xfrm>
            <a:off x="3095740" y="634672"/>
            <a:ext cx="7824165" cy="665965"/>
          </a:xfrm>
        </p:spPr>
        <p:txBody>
          <a:bodyPr/>
          <a:lstStyle/>
          <a:p>
            <a:r>
              <a:rPr lang="en-US" dirty="0">
                <a:solidFill>
                  <a:schemeClr val="accent1"/>
                </a:solidFill>
              </a:rPr>
              <a:t>DON’T FEEL LIKE CALLING?</a:t>
            </a:r>
          </a:p>
        </p:txBody>
      </p:sp>
      <p:sp>
        <p:nvSpPr>
          <p:cNvPr id="129" name="Text Placeholder 128">
            <a:extLst>
              <a:ext uri="{FF2B5EF4-FFF2-40B4-BE49-F238E27FC236}">
                <a16:creationId xmlns:a16="http://schemas.microsoft.com/office/drawing/2014/main" id="{24CA3500-51E5-4AF6-9AE0-8124B5B6ECF1}"/>
              </a:ext>
            </a:extLst>
          </p:cNvPr>
          <p:cNvSpPr>
            <a:spLocks noGrp="1"/>
          </p:cNvSpPr>
          <p:nvPr>
            <p:ph type="body" sz="quarter" idx="25"/>
          </p:nvPr>
        </p:nvSpPr>
        <p:spPr>
          <a:xfrm>
            <a:off x="4038600" y="871145"/>
            <a:ext cx="6813369" cy="736346"/>
          </a:xfrm>
        </p:spPr>
        <p:txBody>
          <a:bodyPr/>
          <a:lstStyle/>
          <a:p>
            <a:r>
              <a:rPr lang="en-US" sz="2400" dirty="0"/>
              <a:t>Mail referrals are available!</a:t>
            </a:r>
          </a:p>
        </p:txBody>
      </p:sp>
      <p:sp>
        <p:nvSpPr>
          <p:cNvPr id="4" name="Slide Number Placeholder 3">
            <a:extLst>
              <a:ext uri="{FF2B5EF4-FFF2-40B4-BE49-F238E27FC236}">
                <a16:creationId xmlns:a16="http://schemas.microsoft.com/office/drawing/2014/main" id="{CB7C6ECA-F6C9-4E40-9615-903B54C7BA2B}"/>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12</a:t>
            </a:fld>
            <a:endParaRPr lang="en-US" dirty="0"/>
          </a:p>
        </p:txBody>
      </p:sp>
      <p:pic>
        <p:nvPicPr>
          <p:cNvPr id="15" name="Picture 14" descr="A blue and black logo&#10;&#10;Description automatically generated with medium confidence">
            <a:extLst>
              <a:ext uri="{FF2B5EF4-FFF2-40B4-BE49-F238E27FC236}">
                <a16:creationId xmlns:a16="http://schemas.microsoft.com/office/drawing/2014/main" id="{45860685-D9A8-8ACB-235D-73D53BDECD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pic>
        <p:nvPicPr>
          <p:cNvPr id="2" name="Graphic 1" descr="Mailbox with solid fill">
            <a:extLst>
              <a:ext uri="{FF2B5EF4-FFF2-40B4-BE49-F238E27FC236}">
                <a16:creationId xmlns:a16="http://schemas.microsoft.com/office/drawing/2014/main" id="{01E26C38-38C7-44A4-9001-7695C4B5D4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3770" y="296825"/>
            <a:ext cx="1796336" cy="1796336"/>
          </a:xfrm>
          <a:prstGeom prst="rect">
            <a:avLst/>
          </a:prstGeom>
        </p:spPr>
      </p:pic>
      <p:sp>
        <p:nvSpPr>
          <p:cNvPr id="14" name="TextBox 13">
            <a:extLst>
              <a:ext uri="{FF2B5EF4-FFF2-40B4-BE49-F238E27FC236}">
                <a16:creationId xmlns:a16="http://schemas.microsoft.com/office/drawing/2014/main" id="{C412EBC6-0FF5-1852-F8C6-71832654BE7E}"/>
              </a:ext>
            </a:extLst>
          </p:cNvPr>
          <p:cNvSpPr txBox="1"/>
          <p:nvPr/>
        </p:nvSpPr>
        <p:spPr>
          <a:xfrm>
            <a:off x="2768638" y="1997397"/>
            <a:ext cx="7291276" cy="4401205"/>
          </a:xfrm>
          <a:prstGeom prst="rect">
            <a:avLst/>
          </a:prstGeom>
          <a:noFill/>
        </p:spPr>
        <p:txBody>
          <a:bodyPr wrap="square">
            <a:spAutoFit/>
          </a:bodyPr>
          <a:lstStyle/>
          <a:p>
            <a:pPr marL="285750" indent="-285750">
              <a:buFont typeface="Arial" panose="020B0604020202020204" pitchFamily="34" charset="0"/>
              <a:buChar char="•"/>
            </a:pPr>
            <a:r>
              <a:rPr lang="en-US" sz="2800" dirty="0"/>
              <a:t>Print and Mail the </a:t>
            </a:r>
            <a:r>
              <a:rPr lang="en-US" sz="2800" dirty="0">
                <a:hlinkClick r:id="rId6"/>
              </a:rPr>
              <a:t>Mental Health Service Request Form</a:t>
            </a:r>
            <a:r>
              <a:rPr lang="en-US" sz="2800" dirty="0"/>
              <a:t> to: BHS-SAC Team, </a:t>
            </a:r>
            <a:r>
              <a:rPr lang="en-US" sz="2800" i="1" dirty="0"/>
              <a:t>7001-A East Parkway, Suite 700, Sacramento, CA 95823</a:t>
            </a:r>
          </a:p>
          <a:p>
            <a:pPr marL="285750" indent="-285750">
              <a:buFont typeface="Arial" panose="020B0604020202020204" pitchFamily="34" charset="0"/>
              <a:buChar char="•"/>
            </a:pPr>
            <a:endParaRPr lang="en-US" sz="2800" i="1" dirty="0"/>
          </a:p>
          <a:p>
            <a:pPr marL="285750" indent="-285750">
              <a:buFont typeface="Arial" panose="020B0604020202020204" pitchFamily="34" charset="0"/>
              <a:buChar char="•"/>
            </a:pPr>
            <a:r>
              <a:rPr lang="en-US" sz="2800" b="0" dirty="0"/>
              <a:t>Print and Mail </a:t>
            </a:r>
            <a:r>
              <a:rPr lang="en-US" sz="2800" dirty="0"/>
              <a:t>the </a:t>
            </a:r>
            <a:r>
              <a:rPr lang="en-US" sz="2800" dirty="0">
                <a:hlinkClick r:id="rId7"/>
              </a:rPr>
              <a:t>SUD Adult Universal Referral Form</a:t>
            </a:r>
            <a:r>
              <a:rPr lang="en-US" sz="2800" dirty="0"/>
              <a:t> or </a:t>
            </a:r>
            <a:r>
              <a:rPr lang="en-US" sz="2800" dirty="0">
                <a:hlinkClick r:id="rId8"/>
              </a:rPr>
              <a:t>SUD Youth Referral Form</a:t>
            </a:r>
            <a:r>
              <a:rPr lang="en-US" sz="2800" dirty="0"/>
              <a:t> to: BHS-SAC Team, </a:t>
            </a:r>
            <a:r>
              <a:rPr lang="en-US" sz="2800" i="1" dirty="0"/>
              <a:t>7001-A East Parkway, Suite 700, Sacramento, CA 95823</a:t>
            </a:r>
          </a:p>
          <a:p>
            <a:pPr marL="285750" indent="-285750">
              <a:buFont typeface="Arial" panose="020B0604020202020204" pitchFamily="34" charset="0"/>
              <a:buChar char="•"/>
            </a:pPr>
            <a:endParaRPr lang="en-US" sz="2800" i="1" dirty="0"/>
          </a:p>
        </p:txBody>
      </p:sp>
    </p:spTree>
    <p:extLst>
      <p:ext uri="{BB962C8B-B14F-4D97-AF65-F5344CB8AC3E}">
        <p14:creationId xmlns:p14="http://schemas.microsoft.com/office/powerpoint/2010/main" val="141513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497546" y="-4435366"/>
            <a:ext cx="1196908" cy="100584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280158" y="219072"/>
            <a:ext cx="7410187" cy="762627"/>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000" b="1" dirty="0">
                <a:solidFill>
                  <a:schemeClr val="bg1"/>
                </a:solidFill>
                <a:effectLst>
                  <a:outerShdw blurRad="38100" dist="38100" dir="2700000" algn="tl">
                    <a:srgbClr val="000000">
                      <a:alpha val="43137"/>
                    </a:srgbClr>
                  </a:outerShdw>
                </a:effectLst>
              </a:rPr>
              <a:t>BHS-SAC – Services Offered</a:t>
            </a:r>
          </a:p>
        </p:txBody>
      </p:sp>
      <p:sp>
        <p:nvSpPr>
          <p:cNvPr id="13" name="Content Placeholder 2"/>
          <p:cNvSpPr txBox="1">
            <a:spLocks/>
          </p:cNvSpPr>
          <p:nvPr/>
        </p:nvSpPr>
        <p:spPr>
          <a:xfrm>
            <a:off x="1396998" y="1415979"/>
            <a:ext cx="4653281" cy="5018314"/>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06400" indent="-406400">
              <a:buClr>
                <a:schemeClr val="accent2"/>
              </a:buClr>
              <a:buFont typeface="Wingdings" panose="05000000000000000000" pitchFamily="2" charset="2"/>
              <a:buChar char="§"/>
              <a:defRPr/>
            </a:pPr>
            <a:endParaRPr lang="en-US" sz="2400" dirty="0">
              <a:solidFill>
                <a:schemeClr val="tx1"/>
              </a:solidFill>
            </a:endParaRPr>
          </a:p>
        </p:txBody>
      </p:sp>
      <p:sp>
        <p:nvSpPr>
          <p:cNvPr id="14" name="Rectangle 13"/>
          <p:cNvSpPr/>
          <p:nvPr/>
        </p:nvSpPr>
        <p:spPr>
          <a:xfrm>
            <a:off x="1066802" y="1039886"/>
            <a:ext cx="10058400" cy="149086"/>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TextBox 3">
            <a:extLst>
              <a:ext uri="{FF2B5EF4-FFF2-40B4-BE49-F238E27FC236}">
                <a16:creationId xmlns:a16="http://schemas.microsoft.com/office/drawing/2014/main" id="{CE046309-8DBD-A784-BC38-FED20BFD62DD}"/>
              </a:ext>
            </a:extLst>
          </p:cNvPr>
          <p:cNvGraphicFramePr/>
          <p:nvPr>
            <p:extLst>
              <p:ext uri="{D42A27DB-BD31-4B8C-83A1-F6EECF244321}">
                <p14:modId xmlns:p14="http://schemas.microsoft.com/office/powerpoint/2010/main" val="170785931"/>
              </p:ext>
            </p:extLst>
          </p:nvPr>
        </p:nvGraphicFramePr>
        <p:xfrm>
          <a:off x="1280158" y="1415977"/>
          <a:ext cx="4588780" cy="5093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Rounded Corners 11">
            <a:extLst>
              <a:ext uri="{FF2B5EF4-FFF2-40B4-BE49-F238E27FC236}">
                <a16:creationId xmlns:a16="http://schemas.microsoft.com/office/drawing/2014/main" id="{5C892B17-0CD0-E58E-8B46-123FF82AC4C1}"/>
              </a:ext>
            </a:extLst>
          </p:cNvPr>
          <p:cNvSpPr/>
          <p:nvPr/>
        </p:nvSpPr>
        <p:spPr>
          <a:xfrm>
            <a:off x="6404341" y="1415977"/>
            <a:ext cx="4390659" cy="699905"/>
          </a:xfrm>
          <a:prstGeom prst="roundRect">
            <a:avLst>
              <a:gd name="adj" fmla="val 8385"/>
            </a:avLst>
          </a:prstGeom>
          <a:solidFill>
            <a:schemeClr val="accent6">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dirty="0"/>
              <a:t>                     </a:t>
            </a:r>
          </a:p>
          <a:p>
            <a:r>
              <a:rPr lang="en-US" dirty="0"/>
              <a:t>                Medication Support</a:t>
            </a:r>
          </a:p>
        </p:txBody>
      </p:sp>
      <p:sp>
        <p:nvSpPr>
          <p:cNvPr id="15" name="Rectangle 14" descr="Clipboard with solid fill">
            <a:extLst>
              <a:ext uri="{FF2B5EF4-FFF2-40B4-BE49-F238E27FC236}">
                <a16:creationId xmlns:a16="http://schemas.microsoft.com/office/drawing/2014/main" id="{85590F4C-050F-F0A3-7717-4B247A6587C5}"/>
              </a:ext>
            </a:extLst>
          </p:cNvPr>
          <p:cNvSpPr/>
          <p:nvPr/>
        </p:nvSpPr>
        <p:spPr>
          <a:xfrm>
            <a:off x="6658152" y="1572842"/>
            <a:ext cx="386168" cy="386168"/>
          </a:xfrm>
          <a:prstGeom prst="rect">
            <a:avLst/>
          </a:prstGeom>
          <a:blipFill>
            <a:blip r:embed="rId8">
              <a:extLs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0" name="Rectangle: Rounded Corners 19">
            <a:extLst>
              <a:ext uri="{FF2B5EF4-FFF2-40B4-BE49-F238E27FC236}">
                <a16:creationId xmlns:a16="http://schemas.microsoft.com/office/drawing/2014/main" id="{95977A0F-25ED-3F90-1EB6-D5F5F3DD224F}"/>
              </a:ext>
            </a:extLst>
          </p:cNvPr>
          <p:cNvSpPr/>
          <p:nvPr/>
        </p:nvSpPr>
        <p:spPr>
          <a:xfrm>
            <a:off x="6404341" y="2214847"/>
            <a:ext cx="4390659" cy="699906"/>
          </a:xfrm>
          <a:prstGeom prst="roundRect">
            <a:avLst>
              <a:gd name="adj" fmla="val 5404"/>
            </a:avLst>
          </a:prstGeom>
          <a:solidFill>
            <a:schemeClr val="accent6">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dirty="0"/>
              <a:t>                Medication Assisted </a:t>
            </a:r>
          </a:p>
          <a:p>
            <a:r>
              <a:rPr lang="en-US" dirty="0"/>
              <a:t>                Treatment</a:t>
            </a:r>
          </a:p>
        </p:txBody>
      </p:sp>
      <p:sp>
        <p:nvSpPr>
          <p:cNvPr id="21" name="Rectangle: Rounded Corners 20">
            <a:extLst>
              <a:ext uri="{FF2B5EF4-FFF2-40B4-BE49-F238E27FC236}">
                <a16:creationId xmlns:a16="http://schemas.microsoft.com/office/drawing/2014/main" id="{FB467B8D-76BC-CBAD-89B0-55A8127F4EDE}"/>
              </a:ext>
            </a:extLst>
          </p:cNvPr>
          <p:cNvSpPr/>
          <p:nvPr/>
        </p:nvSpPr>
        <p:spPr>
          <a:xfrm>
            <a:off x="6404341" y="3111907"/>
            <a:ext cx="4390659" cy="699905"/>
          </a:xfrm>
          <a:prstGeom prst="roundRect">
            <a:avLst>
              <a:gd name="adj" fmla="val 0"/>
            </a:avLst>
          </a:prstGeom>
          <a:solidFill>
            <a:schemeClr val="accent6">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dirty="0"/>
              <a:t>                Therapy Rehabilitation </a:t>
            </a:r>
          </a:p>
          <a:p>
            <a:r>
              <a:rPr lang="en-US" dirty="0"/>
              <a:t>                Services and Groups</a:t>
            </a:r>
          </a:p>
        </p:txBody>
      </p:sp>
      <p:sp>
        <p:nvSpPr>
          <p:cNvPr id="23" name="Rectangle: Rounded Corners 22">
            <a:extLst>
              <a:ext uri="{FF2B5EF4-FFF2-40B4-BE49-F238E27FC236}">
                <a16:creationId xmlns:a16="http://schemas.microsoft.com/office/drawing/2014/main" id="{B83C7692-D96C-8EDD-1C7D-BEE411538FC1}"/>
              </a:ext>
            </a:extLst>
          </p:cNvPr>
          <p:cNvSpPr/>
          <p:nvPr/>
        </p:nvSpPr>
        <p:spPr>
          <a:xfrm>
            <a:off x="6404342" y="4003748"/>
            <a:ext cx="4390658" cy="740587"/>
          </a:xfrm>
          <a:prstGeom prst="roundRect">
            <a:avLst>
              <a:gd name="adj" fmla="val 0"/>
            </a:avLst>
          </a:prstGeom>
          <a:solidFill>
            <a:schemeClr val="accent6">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dirty="0"/>
              <a:t>                Driving Under the Influence</a:t>
            </a:r>
          </a:p>
          <a:p>
            <a:r>
              <a:rPr lang="en-US" dirty="0"/>
              <a:t>                Programs </a:t>
            </a:r>
          </a:p>
        </p:txBody>
      </p:sp>
      <p:sp>
        <p:nvSpPr>
          <p:cNvPr id="24" name="Rectangle: Rounded Corners 23">
            <a:extLst>
              <a:ext uri="{FF2B5EF4-FFF2-40B4-BE49-F238E27FC236}">
                <a16:creationId xmlns:a16="http://schemas.microsoft.com/office/drawing/2014/main" id="{4CD992AF-979F-5B03-25CB-05CFBA36F923}"/>
              </a:ext>
            </a:extLst>
          </p:cNvPr>
          <p:cNvSpPr/>
          <p:nvPr/>
        </p:nvSpPr>
        <p:spPr>
          <a:xfrm rot="10800000" flipV="1">
            <a:off x="6404342" y="4968021"/>
            <a:ext cx="4390658" cy="740587"/>
          </a:xfrm>
          <a:prstGeom prst="roundRect">
            <a:avLst>
              <a:gd name="adj" fmla="val 4257"/>
            </a:avLst>
          </a:prstGeom>
          <a:solidFill>
            <a:schemeClr val="accent6">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dirty="0"/>
              <a:t>                Linkage to Community</a:t>
            </a:r>
          </a:p>
          <a:p>
            <a:r>
              <a:rPr lang="en-US" dirty="0"/>
              <a:t>                Resources</a:t>
            </a:r>
          </a:p>
        </p:txBody>
      </p:sp>
      <p:sp>
        <p:nvSpPr>
          <p:cNvPr id="27" name="Rectangle 26" descr="Care with solid fill">
            <a:extLst>
              <a:ext uri="{FF2B5EF4-FFF2-40B4-BE49-F238E27FC236}">
                <a16:creationId xmlns:a16="http://schemas.microsoft.com/office/drawing/2014/main" id="{30845D8B-B028-5420-80FB-0E93E5106B40}"/>
              </a:ext>
            </a:extLst>
          </p:cNvPr>
          <p:cNvSpPr/>
          <p:nvPr/>
        </p:nvSpPr>
        <p:spPr>
          <a:xfrm>
            <a:off x="6684502" y="5095436"/>
            <a:ext cx="386168" cy="386168"/>
          </a:xfrm>
          <a:prstGeom prst="rect">
            <a:avLst/>
          </a:prstGeom>
          <a:blipFill>
            <a:blip r:embed="rId10">
              <a:extLst>
                <a:ext uri="{96DAC541-7B7A-43D3-8B79-37D633B846F1}">
                  <asvg:svgBlip xmlns:asvg="http://schemas.microsoft.com/office/drawing/2016/SVG/main" r:embed="rId11"/>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pic>
        <p:nvPicPr>
          <p:cNvPr id="2" name="Picture 1" descr="A blue and black logo&#10;&#10;Description automatically generated with medium confidence">
            <a:extLst>
              <a:ext uri="{FF2B5EF4-FFF2-40B4-BE49-F238E27FC236}">
                <a16:creationId xmlns:a16="http://schemas.microsoft.com/office/drawing/2014/main" id="{1C133C05-2A32-5C7D-1479-B3AB43F7F63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798533" y="6327751"/>
            <a:ext cx="1739538" cy="363853"/>
          </a:xfrm>
          <a:prstGeom prst="rect">
            <a:avLst/>
          </a:prstGeom>
        </p:spPr>
      </p:pic>
      <p:pic>
        <p:nvPicPr>
          <p:cNvPr id="8" name="Graphic 7" descr="Users outline">
            <a:extLst>
              <a:ext uri="{FF2B5EF4-FFF2-40B4-BE49-F238E27FC236}">
                <a16:creationId xmlns:a16="http://schemas.microsoft.com/office/drawing/2014/main" id="{DEA5411D-D937-5474-DD4F-A358EC69CB7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89878" y="3226243"/>
            <a:ext cx="443775" cy="443775"/>
          </a:xfrm>
          <a:prstGeom prst="rect">
            <a:avLst/>
          </a:prstGeom>
        </p:spPr>
      </p:pic>
      <p:pic>
        <p:nvPicPr>
          <p:cNvPr id="19" name="Graphic 18" descr="Gavel with solid fill">
            <a:extLst>
              <a:ext uri="{FF2B5EF4-FFF2-40B4-BE49-F238E27FC236}">
                <a16:creationId xmlns:a16="http://schemas.microsoft.com/office/drawing/2014/main" id="{9179D7B0-9E65-5FCA-6C19-55D51362099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50481" y="4149294"/>
            <a:ext cx="399169" cy="399169"/>
          </a:xfrm>
          <a:prstGeom prst="rect">
            <a:avLst/>
          </a:prstGeom>
        </p:spPr>
      </p:pic>
      <p:pic>
        <p:nvPicPr>
          <p:cNvPr id="29" name="Graphic 28" descr="Homeopathy outline">
            <a:extLst>
              <a:ext uri="{FF2B5EF4-FFF2-40B4-BE49-F238E27FC236}">
                <a16:creationId xmlns:a16="http://schemas.microsoft.com/office/drawing/2014/main" id="{CF3B6749-C651-5CE9-1E2B-864CB94F3DE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58152" y="2304277"/>
            <a:ext cx="461602" cy="461602"/>
          </a:xfrm>
          <a:prstGeom prst="rect">
            <a:avLst/>
          </a:prstGeom>
        </p:spPr>
      </p:pic>
      <p:sp>
        <p:nvSpPr>
          <p:cNvPr id="30" name="Rectangle 29">
            <a:extLst>
              <a:ext uri="{FF2B5EF4-FFF2-40B4-BE49-F238E27FC236}">
                <a16:creationId xmlns:a16="http://schemas.microsoft.com/office/drawing/2014/main" id="{C2397A20-C02C-DFA2-D603-4489EB61E851}"/>
              </a:ext>
            </a:extLst>
          </p:cNvPr>
          <p:cNvSpPr/>
          <p:nvPr/>
        </p:nvSpPr>
        <p:spPr>
          <a:xfrm>
            <a:off x="6684502" y="2334056"/>
            <a:ext cx="359818" cy="42131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BE27B6E-08BE-D321-1E16-58EA22F94720}"/>
              </a:ext>
            </a:extLst>
          </p:cNvPr>
          <p:cNvSpPr/>
          <p:nvPr/>
        </p:nvSpPr>
        <p:spPr>
          <a:xfrm>
            <a:off x="6692408" y="3238892"/>
            <a:ext cx="427346" cy="46138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B46E9A12-4500-B5AB-54A9-31D271D14E5C}"/>
              </a:ext>
            </a:extLst>
          </p:cNvPr>
          <p:cNvSpPr/>
          <p:nvPr/>
        </p:nvSpPr>
        <p:spPr>
          <a:xfrm>
            <a:off x="6681160" y="4134016"/>
            <a:ext cx="427346" cy="46138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lide Number Placeholder 3">
            <a:extLst>
              <a:ext uri="{FF2B5EF4-FFF2-40B4-BE49-F238E27FC236}">
                <a16:creationId xmlns:a16="http://schemas.microsoft.com/office/drawing/2014/main" id="{C76A209A-39D6-BCF0-0493-FC0A26677E9C}"/>
              </a:ext>
            </a:extLst>
          </p:cNvPr>
          <p:cNvSpPr>
            <a:spLocks noGrp="1"/>
          </p:cNvSpPr>
          <p:nvPr>
            <p:ph type="sldNum" sz="quarter" idx="12"/>
          </p:nvPr>
        </p:nvSpPr>
        <p:spPr>
          <a:xfrm>
            <a:off x="8610600" y="6515753"/>
            <a:ext cx="2743200" cy="205722"/>
          </a:xfrm>
        </p:spPr>
        <p:txBody>
          <a:bodyPr anchor="ctr">
            <a:normAutofit/>
          </a:bodyPr>
          <a:lstStyle/>
          <a:p>
            <a:pPr>
              <a:lnSpc>
                <a:spcPct val="90000"/>
              </a:lnSpc>
              <a:spcAft>
                <a:spcPts val="600"/>
              </a:spcAft>
            </a:pPr>
            <a:fld id="{BF860B6F-2FE3-4DE6-9496-980E987E7466}" type="slidenum">
              <a:rPr lang="en-US" sz="800" smtClean="0"/>
              <a:pPr>
                <a:lnSpc>
                  <a:spcPct val="90000"/>
                </a:lnSpc>
                <a:spcAft>
                  <a:spcPts val="600"/>
                </a:spcAft>
              </a:pPr>
              <a:t>13</a:t>
            </a:fld>
            <a:endParaRPr lang="en-US" sz="800" dirty="0"/>
          </a:p>
        </p:txBody>
      </p:sp>
    </p:spTree>
    <p:extLst>
      <p:ext uri="{BB962C8B-B14F-4D97-AF65-F5344CB8AC3E}">
        <p14:creationId xmlns:p14="http://schemas.microsoft.com/office/powerpoint/2010/main" val="177683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0115D3-F5ED-4220-BDFD-9D87A29F2D4C}"/>
              </a:ext>
            </a:extLst>
          </p:cNvPr>
          <p:cNvSpPr>
            <a:spLocks noGrp="1"/>
          </p:cNvSpPr>
          <p:nvPr>
            <p:ph type="title"/>
          </p:nvPr>
        </p:nvSpPr>
        <p:spPr/>
        <p:txBody>
          <a:bodyPr/>
          <a:lstStyle/>
          <a:p>
            <a:r>
              <a:rPr lang="en-US" dirty="0">
                <a:ln w="19050">
                  <a:noFill/>
                </a:ln>
                <a:solidFill>
                  <a:srgbClr val="FFC000"/>
                </a:solidFill>
              </a:rPr>
              <a:t>BEHAVIORAL Health services overview</a:t>
            </a:r>
          </a:p>
        </p:txBody>
      </p:sp>
      <p:pic>
        <p:nvPicPr>
          <p:cNvPr id="10" name="Picture Placeholder 9" descr="A group of people sitting in chairs&#10;&#10;Description automatically generated">
            <a:extLst>
              <a:ext uri="{FF2B5EF4-FFF2-40B4-BE49-F238E27FC236}">
                <a16:creationId xmlns:a16="http://schemas.microsoft.com/office/drawing/2014/main" id="{F729969B-729A-6FAD-C6E7-4D2D37BF4B2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2412" b="12412"/>
          <a:stretch>
            <a:fillRect/>
          </a:stretch>
        </p:blipFill>
        <p:spPr/>
      </p:pic>
      <p:sp>
        <p:nvSpPr>
          <p:cNvPr id="2" name="Slide Number Placeholder 4">
            <a:extLst>
              <a:ext uri="{FF2B5EF4-FFF2-40B4-BE49-F238E27FC236}">
                <a16:creationId xmlns:a16="http://schemas.microsoft.com/office/drawing/2014/main" id="{31943298-5645-8354-9176-94DE326E58B5}"/>
              </a:ext>
            </a:extLst>
          </p:cNvPr>
          <p:cNvSpPr txBox="1">
            <a:spLocks/>
          </p:cNvSpPr>
          <p:nvPr/>
        </p:nvSpPr>
        <p:spPr>
          <a:xfrm>
            <a:off x="8610600" y="6515753"/>
            <a:ext cx="2743200" cy="20572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BF860B6F-2FE3-4DE6-9496-980E987E7466}" type="slidenum">
              <a:rPr lang="en-US" sz="1000" smtClean="0">
                <a:solidFill>
                  <a:srgbClr val="002060"/>
                </a:solidFill>
                <a:latin typeface="Seaford" panose="00000500000000000000" pitchFamily="2" charset="0"/>
              </a:rPr>
              <a:pPr algn="r">
                <a:spcAft>
                  <a:spcPts val="600"/>
                </a:spcAft>
              </a:pPr>
              <a:t>14</a:t>
            </a:fld>
            <a:endParaRPr lang="en-US" sz="1000" dirty="0">
              <a:solidFill>
                <a:srgbClr val="002060"/>
              </a:solidFill>
              <a:latin typeface="Seaford" panose="00000500000000000000" pitchFamily="2" charset="0"/>
            </a:endParaRPr>
          </a:p>
        </p:txBody>
      </p:sp>
    </p:spTree>
    <p:extLst>
      <p:ext uri="{BB962C8B-B14F-4D97-AF65-F5344CB8AC3E}">
        <p14:creationId xmlns:p14="http://schemas.microsoft.com/office/powerpoint/2010/main" val="2241120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7F184-5701-5DE3-93E4-D8DFE334E9D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891" y="0"/>
            <a:ext cx="12001171" cy="4501295"/>
          </a:xfrm>
          <a:prstGeom prst="rect">
            <a:avLst/>
          </a:prstGeom>
        </p:spPr>
      </p:pic>
      <p:sp>
        <p:nvSpPr>
          <p:cNvPr id="7" name="TextBox 6">
            <a:extLst>
              <a:ext uri="{FF2B5EF4-FFF2-40B4-BE49-F238E27FC236}">
                <a16:creationId xmlns:a16="http://schemas.microsoft.com/office/drawing/2014/main" id="{FC688702-6E1B-C11A-E965-11DC6049065D}"/>
              </a:ext>
            </a:extLst>
          </p:cNvPr>
          <p:cNvSpPr txBox="1"/>
          <p:nvPr/>
        </p:nvSpPr>
        <p:spPr>
          <a:xfrm>
            <a:off x="0" y="0"/>
            <a:ext cx="12005739" cy="4501295"/>
          </a:xfrm>
          <a:prstGeom prst="rect">
            <a:avLst/>
          </a:prstGeom>
          <a:solidFill>
            <a:schemeClr val="accent1">
              <a:alpha val="50000"/>
            </a:schemeClr>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34C9EEC3-50AE-8B24-FD03-0251B7CD3180}"/>
              </a:ext>
            </a:extLst>
          </p:cNvPr>
          <p:cNvSpPr txBox="1"/>
          <p:nvPr/>
        </p:nvSpPr>
        <p:spPr>
          <a:xfrm>
            <a:off x="35009" y="5101112"/>
            <a:ext cx="11992090" cy="1737360"/>
          </a:xfrm>
          <a:prstGeom prst="rect">
            <a:avLst/>
          </a:prstGeom>
          <a:solidFill>
            <a:schemeClr val="accent4"/>
          </a:solid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b="1" dirty="0">
                <a:solidFill>
                  <a:schemeClr val="bg1"/>
                </a:solidFill>
              </a:rPr>
              <a:t>FY 2023-2024 YTD (JULY 1, 2023 – MAY 31, 2024), APPROXIMATELY 6,061 INDIVIDUALS RECEIVED TREATMENT SERVICES.</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a:solidFill>
                  <a:schemeClr val="bg1"/>
                </a:solidFill>
              </a:rPr>
              <a:t>PRIMARY DRUG OF CHOICE: </a:t>
            </a:r>
          </a:p>
          <a:p>
            <a:pPr marL="285750" indent="-285750">
              <a:buFont typeface="Arial" panose="020B0604020202020204" pitchFamily="34" charset="0"/>
              <a:buChar char="•"/>
            </a:pPr>
            <a:r>
              <a:rPr lang="en-US" b="1" dirty="0">
                <a:solidFill>
                  <a:schemeClr val="bg1"/>
                </a:solidFill>
              </a:rPr>
              <a:t>Opiates – 41.9%</a:t>
            </a:r>
          </a:p>
          <a:p>
            <a:pPr marL="285750" indent="-285750">
              <a:buFont typeface="Arial" panose="020B0604020202020204" pitchFamily="34" charset="0"/>
              <a:buChar char="•"/>
            </a:pPr>
            <a:r>
              <a:rPr lang="en-US" b="1" dirty="0">
                <a:solidFill>
                  <a:schemeClr val="bg1"/>
                </a:solidFill>
              </a:rPr>
              <a:t>Methamphetamines – 23.1%</a:t>
            </a:r>
          </a:p>
          <a:p>
            <a:pPr marL="285750" indent="-285750">
              <a:buFont typeface="Arial" panose="020B0604020202020204" pitchFamily="34" charset="0"/>
              <a:buChar char="•"/>
            </a:pPr>
            <a:r>
              <a:rPr lang="en-US" b="1" dirty="0">
                <a:solidFill>
                  <a:schemeClr val="bg1"/>
                </a:solidFill>
              </a:rPr>
              <a:t>Alcohol – 21.4%</a:t>
            </a:r>
          </a:p>
          <a:p>
            <a:pPr marL="285750" indent="-285750">
              <a:buFont typeface="Arial" panose="020B0604020202020204" pitchFamily="34" charset="0"/>
              <a:buChar char="•"/>
            </a:pPr>
            <a:r>
              <a:rPr lang="en-US" b="1" dirty="0">
                <a:solidFill>
                  <a:schemeClr val="bg1"/>
                </a:solidFill>
              </a:rPr>
              <a:t>Marijuana – 8.8%</a:t>
            </a:r>
          </a:p>
          <a:p>
            <a:pPr marL="285750" indent="-285750">
              <a:buFont typeface="Arial" panose="020B0604020202020204" pitchFamily="34" charset="0"/>
              <a:buChar char="•"/>
            </a:pPr>
            <a:r>
              <a:rPr lang="en-US" b="1" dirty="0">
                <a:solidFill>
                  <a:schemeClr val="bg1"/>
                </a:solidFill>
              </a:rPr>
              <a:t>Other -  4.8%</a:t>
            </a:r>
          </a:p>
        </p:txBody>
      </p:sp>
      <p:sp>
        <p:nvSpPr>
          <p:cNvPr id="2" name="Slide Number Placeholder 1">
            <a:extLst>
              <a:ext uri="{FF2B5EF4-FFF2-40B4-BE49-F238E27FC236}">
                <a16:creationId xmlns:a16="http://schemas.microsoft.com/office/drawing/2014/main" id="{FB333D53-3182-0FA8-FE8C-3BCA3C03CDB4}"/>
              </a:ext>
            </a:extLst>
          </p:cNvPr>
          <p:cNvSpPr>
            <a:spLocks noGrp="1"/>
          </p:cNvSpPr>
          <p:nvPr>
            <p:ph type="sldNum" sz="quarter" idx="11"/>
          </p:nvPr>
        </p:nvSpPr>
        <p:spPr/>
        <p:txBody>
          <a:bodyPr/>
          <a:lstStyle/>
          <a:p>
            <a:fld id="{EECC7194-A4D0-457B-9D3E-53681723AFF7}" type="slidenum">
              <a:rPr lang="en-US" noProof="0" smtClean="0"/>
              <a:pPr/>
              <a:t>15</a:t>
            </a:fld>
            <a:endParaRPr lang="en-US" noProof="0" dirty="0"/>
          </a:p>
        </p:txBody>
      </p:sp>
      <p:graphicFrame>
        <p:nvGraphicFramePr>
          <p:cNvPr id="40" name="Diagram 39">
            <a:extLst>
              <a:ext uri="{FF2B5EF4-FFF2-40B4-BE49-F238E27FC236}">
                <a16:creationId xmlns:a16="http://schemas.microsoft.com/office/drawing/2014/main" id="{5C221C12-5E08-5194-DB4A-A8564FF4500A}"/>
              </a:ext>
            </a:extLst>
          </p:cNvPr>
          <p:cNvGraphicFramePr/>
          <p:nvPr/>
        </p:nvGraphicFramePr>
        <p:xfrm>
          <a:off x="65853" y="1468497"/>
          <a:ext cx="11855684" cy="2810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41" name="Picture 1140">
            <a:extLst>
              <a:ext uri="{FF2B5EF4-FFF2-40B4-BE49-F238E27FC236}">
                <a16:creationId xmlns:a16="http://schemas.microsoft.com/office/drawing/2014/main" id="{E46D4213-63AC-A84D-D0E9-B1C85A7320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3868" y="3261118"/>
            <a:ext cx="725923" cy="486383"/>
          </a:xfrm>
          <a:prstGeom prst="rect">
            <a:avLst/>
          </a:prstGeom>
        </p:spPr>
      </p:pic>
      <p:pic>
        <p:nvPicPr>
          <p:cNvPr id="1142" name="Picture 1141">
            <a:extLst>
              <a:ext uri="{FF2B5EF4-FFF2-40B4-BE49-F238E27FC236}">
                <a16:creationId xmlns:a16="http://schemas.microsoft.com/office/drawing/2014/main" id="{E8E696CF-DF25-EE23-7C32-B7C90C3F7A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13944" y="3249324"/>
            <a:ext cx="685625" cy="509970"/>
          </a:xfrm>
          <a:prstGeom prst="rect">
            <a:avLst/>
          </a:prstGeom>
          <a:noFill/>
          <a:ln>
            <a:noFill/>
          </a:ln>
        </p:spPr>
      </p:pic>
      <p:pic>
        <p:nvPicPr>
          <p:cNvPr id="1143" name="Picture 1142">
            <a:extLst>
              <a:ext uri="{FF2B5EF4-FFF2-40B4-BE49-F238E27FC236}">
                <a16:creationId xmlns:a16="http://schemas.microsoft.com/office/drawing/2014/main" id="{811AF3A5-5129-7FED-3897-DB0E56F025C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49940" y="3258678"/>
            <a:ext cx="669921" cy="474996"/>
          </a:xfrm>
          <a:prstGeom prst="rect">
            <a:avLst/>
          </a:prstGeom>
        </p:spPr>
      </p:pic>
      <p:pic>
        <p:nvPicPr>
          <p:cNvPr id="1144" name="Picture 1143">
            <a:extLst>
              <a:ext uri="{FF2B5EF4-FFF2-40B4-BE49-F238E27FC236}">
                <a16:creationId xmlns:a16="http://schemas.microsoft.com/office/drawing/2014/main" id="{D4F9CA21-6E2F-BFA7-0D9E-54DE47AA5BE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94313" y="3159043"/>
            <a:ext cx="687884" cy="560398"/>
          </a:xfrm>
          <a:prstGeom prst="rect">
            <a:avLst/>
          </a:prstGeom>
        </p:spPr>
      </p:pic>
      <p:pic>
        <p:nvPicPr>
          <p:cNvPr id="1145" name="Picture 1144">
            <a:extLst>
              <a:ext uri="{FF2B5EF4-FFF2-40B4-BE49-F238E27FC236}">
                <a16:creationId xmlns:a16="http://schemas.microsoft.com/office/drawing/2014/main" id="{CE29A90E-CB9A-880E-54C3-0F512A2513B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79978" y="3265185"/>
            <a:ext cx="600182" cy="527050"/>
          </a:xfrm>
          <a:prstGeom prst="rect">
            <a:avLst/>
          </a:prstGeom>
        </p:spPr>
      </p:pic>
      <p:pic>
        <p:nvPicPr>
          <p:cNvPr id="1146" name="Picture 1145">
            <a:extLst>
              <a:ext uri="{FF2B5EF4-FFF2-40B4-BE49-F238E27FC236}">
                <a16:creationId xmlns:a16="http://schemas.microsoft.com/office/drawing/2014/main" id="{0B1EF4D8-035E-406C-879F-DA5D75B0E84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93326" y="3252171"/>
            <a:ext cx="478666" cy="382274"/>
          </a:xfrm>
          <a:prstGeom prst="rect">
            <a:avLst/>
          </a:prstGeom>
        </p:spPr>
      </p:pic>
      <p:pic>
        <p:nvPicPr>
          <p:cNvPr id="1147" name="Picture 1146">
            <a:extLst>
              <a:ext uri="{FF2B5EF4-FFF2-40B4-BE49-F238E27FC236}">
                <a16:creationId xmlns:a16="http://schemas.microsoft.com/office/drawing/2014/main" id="{7D41EF1F-574C-BE26-4F39-52F15301C1F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168820" y="3252170"/>
            <a:ext cx="478666" cy="382274"/>
          </a:xfrm>
          <a:prstGeom prst="rect">
            <a:avLst/>
          </a:prstGeom>
        </p:spPr>
      </p:pic>
      <p:pic>
        <p:nvPicPr>
          <p:cNvPr id="1148" name="Picture 1147">
            <a:extLst>
              <a:ext uri="{FF2B5EF4-FFF2-40B4-BE49-F238E27FC236}">
                <a16:creationId xmlns:a16="http://schemas.microsoft.com/office/drawing/2014/main" id="{6C3DDD4C-28BF-86A6-74D6-F4FA2180FB7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275142" y="3265592"/>
            <a:ext cx="949936" cy="469303"/>
          </a:xfrm>
          <a:prstGeom prst="rect">
            <a:avLst/>
          </a:prstGeom>
        </p:spPr>
      </p:pic>
      <p:pic>
        <p:nvPicPr>
          <p:cNvPr id="1149" name="Picture 1148">
            <a:extLst>
              <a:ext uri="{FF2B5EF4-FFF2-40B4-BE49-F238E27FC236}">
                <a16:creationId xmlns:a16="http://schemas.microsoft.com/office/drawing/2014/main" id="{3D82EC9A-B50A-A51A-1B81-E9F652B0E5A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780877" y="3205810"/>
            <a:ext cx="675204" cy="469302"/>
          </a:xfrm>
          <a:prstGeom prst="rect">
            <a:avLst/>
          </a:prstGeom>
        </p:spPr>
      </p:pic>
      <p:sp>
        <p:nvSpPr>
          <p:cNvPr id="1197" name="Title 3">
            <a:extLst>
              <a:ext uri="{FF2B5EF4-FFF2-40B4-BE49-F238E27FC236}">
                <a16:creationId xmlns:a16="http://schemas.microsoft.com/office/drawing/2014/main" id="{551DB133-35B0-F519-F903-D727E2420560}"/>
              </a:ext>
            </a:extLst>
          </p:cNvPr>
          <p:cNvSpPr>
            <a:spLocks noGrp="1"/>
          </p:cNvSpPr>
          <p:nvPr>
            <p:ph type="title"/>
          </p:nvPr>
        </p:nvSpPr>
        <p:spPr>
          <a:xfrm>
            <a:off x="471422" y="536345"/>
            <a:ext cx="11119264" cy="327833"/>
          </a:xfrm>
        </p:spPr>
        <p:txBody>
          <a:bodyPr/>
          <a:lstStyle/>
          <a:p>
            <a:r>
              <a:rPr lang="en-US" dirty="0">
                <a:ln w="19050">
                  <a:noFill/>
                </a:ln>
              </a:rPr>
              <a:t>adult Substance use prevention and treatment continuum of care</a:t>
            </a:r>
          </a:p>
        </p:txBody>
      </p:sp>
      <p:sp>
        <p:nvSpPr>
          <p:cNvPr id="1226" name="TextBox 1225">
            <a:extLst>
              <a:ext uri="{FF2B5EF4-FFF2-40B4-BE49-F238E27FC236}">
                <a16:creationId xmlns:a16="http://schemas.microsoft.com/office/drawing/2014/main" id="{EBEA9CD0-DB38-2C93-E2B2-E5DF250BBF75}"/>
              </a:ext>
            </a:extLst>
          </p:cNvPr>
          <p:cNvSpPr txBox="1"/>
          <p:nvPr/>
        </p:nvSpPr>
        <p:spPr>
          <a:xfrm>
            <a:off x="13743" y="4501295"/>
            <a:ext cx="11991996" cy="646331"/>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rPr>
              <a:t>SERVICES PROVIDED TO YOUTH, TRANSITION-AGE YOUTH, ADULTS, OLDER ADULTS, PREGNANT/PARENTING WOMEN, AND OTHER SPECIAL POPULATIONS.</a:t>
            </a:r>
          </a:p>
        </p:txBody>
      </p:sp>
      <p:pic>
        <p:nvPicPr>
          <p:cNvPr id="6" name="Picture 5" descr="A black and white logo&#10;&#10;Description automatically generated">
            <a:extLst>
              <a:ext uri="{FF2B5EF4-FFF2-40B4-BE49-F238E27FC236}">
                <a16:creationId xmlns:a16="http://schemas.microsoft.com/office/drawing/2014/main" id="{BAC93957-3216-EFE9-32A1-92109600657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668397" y="6241764"/>
            <a:ext cx="1765731" cy="369332"/>
          </a:xfrm>
          <a:prstGeom prst="rect">
            <a:avLst/>
          </a:prstGeom>
        </p:spPr>
      </p:pic>
    </p:spTree>
    <p:extLst>
      <p:ext uri="{BB962C8B-B14F-4D97-AF65-F5344CB8AC3E}">
        <p14:creationId xmlns:p14="http://schemas.microsoft.com/office/powerpoint/2010/main" val="115387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7F184-5701-5DE3-93E4-D8DFE334E9D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891" y="0"/>
            <a:ext cx="12001171" cy="4501295"/>
          </a:xfrm>
          <a:prstGeom prst="rect">
            <a:avLst/>
          </a:prstGeom>
        </p:spPr>
      </p:pic>
      <p:sp>
        <p:nvSpPr>
          <p:cNvPr id="7" name="TextBox 6">
            <a:extLst>
              <a:ext uri="{FF2B5EF4-FFF2-40B4-BE49-F238E27FC236}">
                <a16:creationId xmlns:a16="http://schemas.microsoft.com/office/drawing/2014/main" id="{FC688702-6E1B-C11A-E965-11DC6049065D}"/>
              </a:ext>
            </a:extLst>
          </p:cNvPr>
          <p:cNvSpPr txBox="1"/>
          <p:nvPr/>
        </p:nvSpPr>
        <p:spPr>
          <a:xfrm>
            <a:off x="0" y="0"/>
            <a:ext cx="12005739" cy="4501295"/>
          </a:xfrm>
          <a:prstGeom prst="rect">
            <a:avLst/>
          </a:prstGeom>
          <a:solidFill>
            <a:schemeClr val="accent1">
              <a:alpha val="50000"/>
            </a:schemeClr>
          </a:solidFill>
        </p:spPr>
        <p:txBody>
          <a:bodyPr wrap="square" rtlCol="0">
            <a:spAutoFit/>
          </a:bodyPr>
          <a:lstStyle/>
          <a:p>
            <a:endParaRPr lang="en-US" dirty="0"/>
          </a:p>
        </p:txBody>
      </p:sp>
      <p:sp>
        <p:nvSpPr>
          <p:cNvPr id="2" name="Slide Number Placeholder 1">
            <a:extLst>
              <a:ext uri="{FF2B5EF4-FFF2-40B4-BE49-F238E27FC236}">
                <a16:creationId xmlns:a16="http://schemas.microsoft.com/office/drawing/2014/main" id="{FB333D53-3182-0FA8-FE8C-3BCA3C03CDB4}"/>
              </a:ext>
            </a:extLst>
          </p:cNvPr>
          <p:cNvSpPr>
            <a:spLocks noGrp="1"/>
          </p:cNvSpPr>
          <p:nvPr>
            <p:ph type="sldNum" sz="quarter" idx="11"/>
          </p:nvPr>
        </p:nvSpPr>
        <p:spPr/>
        <p:txBody>
          <a:bodyPr/>
          <a:lstStyle/>
          <a:p>
            <a:fld id="{EECC7194-A4D0-457B-9D3E-53681723AFF7}" type="slidenum">
              <a:rPr lang="en-US" noProof="0" smtClean="0"/>
              <a:pPr/>
              <a:t>16</a:t>
            </a:fld>
            <a:endParaRPr lang="en-US" noProof="0" dirty="0"/>
          </a:p>
        </p:txBody>
      </p:sp>
      <p:graphicFrame>
        <p:nvGraphicFramePr>
          <p:cNvPr id="40" name="Diagram 39">
            <a:extLst>
              <a:ext uri="{FF2B5EF4-FFF2-40B4-BE49-F238E27FC236}">
                <a16:creationId xmlns:a16="http://schemas.microsoft.com/office/drawing/2014/main" id="{5C221C12-5E08-5194-DB4A-A8564FF4500A}"/>
              </a:ext>
            </a:extLst>
          </p:cNvPr>
          <p:cNvGraphicFramePr/>
          <p:nvPr>
            <p:extLst>
              <p:ext uri="{D42A27DB-BD31-4B8C-83A1-F6EECF244321}">
                <p14:modId xmlns:p14="http://schemas.microsoft.com/office/powerpoint/2010/main" val="1951604935"/>
              </p:ext>
            </p:extLst>
          </p:nvPr>
        </p:nvGraphicFramePr>
        <p:xfrm>
          <a:off x="65853" y="1468497"/>
          <a:ext cx="11855684" cy="2810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41" name="Picture 1140">
            <a:extLst>
              <a:ext uri="{FF2B5EF4-FFF2-40B4-BE49-F238E27FC236}">
                <a16:creationId xmlns:a16="http://schemas.microsoft.com/office/drawing/2014/main" id="{E46D4213-63AC-A84D-D0E9-B1C85A7320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1558" y="3617879"/>
            <a:ext cx="725923" cy="486383"/>
          </a:xfrm>
          <a:prstGeom prst="rect">
            <a:avLst/>
          </a:prstGeom>
        </p:spPr>
      </p:pic>
      <p:pic>
        <p:nvPicPr>
          <p:cNvPr id="1142" name="Picture 1141">
            <a:extLst>
              <a:ext uri="{FF2B5EF4-FFF2-40B4-BE49-F238E27FC236}">
                <a16:creationId xmlns:a16="http://schemas.microsoft.com/office/drawing/2014/main" id="{E8E696CF-DF25-EE23-7C32-B7C90C3F7A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32938" y="3521065"/>
            <a:ext cx="685625" cy="509970"/>
          </a:xfrm>
          <a:prstGeom prst="rect">
            <a:avLst/>
          </a:prstGeom>
          <a:noFill/>
          <a:ln>
            <a:noFill/>
          </a:ln>
        </p:spPr>
      </p:pic>
      <p:pic>
        <p:nvPicPr>
          <p:cNvPr id="1144" name="Picture 1143">
            <a:extLst>
              <a:ext uri="{FF2B5EF4-FFF2-40B4-BE49-F238E27FC236}">
                <a16:creationId xmlns:a16="http://schemas.microsoft.com/office/drawing/2014/main" id="{D4F9CA21-6E2F-BFA7-0D9E-54DE47AA5BE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56906" y="3360790"/>
            <a:ext cx="687884" cy="560398"/>
          </a:xfrm>
          <a:prstGeom prst="rect">
            <a:avLst/>
          </a:prstGeom>
        </p:spPr>
      </p:pic>
      <p:sp>
        <p:nvSpPr>
          <p:cNvPr id="1197" name="Title 3">
            <a:extLst>
              <a:ext uri="{FF2B5EF4-FFF2-40B4-BE49-F238E27FC236}">
                <a16:creationId xmlns:a16="http://schemas.microsoft.com/office/drawing/2014/main" id="{551DB133-35B0-F519-F903-D727E2420560}"/>
              </a:ext>
            </a:extLst>
          </p:cNvPr>
          <p:cNvSpPr>
            <a:spLocks noGrp="1"/>
          </p:cNvSpPr>
          <p:nvPr>
            <p:ph type="title"/>
          </p:nvPr>
        </p:nvSpPr>
        <p:spPr>
          <a:xfrm>
            <a:off x="484520" y="580562"/>
            <a:ext cx="11222959" cy="327833"/>
          </a:xfrm>
        </p:spPr>
        <p:txBody>
          <a:bodyPr/>
          <a:lstStyle/>
          <a:p>
            <a:r>
              <a:rPr lang="en-US" dirty="0">
                <a:ln w="19050">
                  <a:noFill/>
                </a:ln>
              </a:rPr>
              <a:t>youth Substance use prevention and treatment continuum of care</a:t>
            </a:r>
          </a:p>
        </p:txBody>
      </p:sp>
      <p:sp>
        <p:nvSpPr>
          <p:cNvPr id="1226" name="TextBox 1225">
            <a:extLst>
              <a:ext uri="{FF2B5EF4-FFF2-40B4-BE49-F238E27FC236}">
                <a16:creationId xmlns:a16="http://schemas.microsoft.com/office/drawing/2014/main" id="{EBEA9CD0-DB38-2C93-E2B2-E5DF250BBF75}"/>
              </a:ext>
            </a:extLst>
          </p:cNvPr>
          <p:cNvSpPr txBox="1"/>
          <p:nvPr/>
        </p:nvSpPr>
        <p:spPr>
          <a:xfrm>
            <a:off x="13743" y="4501295"/>
            <a:ext cx="11991996" cy="369332"/>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dirty="0">
              <a:solidFill>
                <a:schemeClr val="bg1"/>
              </a:solidFill>
            </a:endParaRPr>
          </a:p>
        </p:txBody>
      </p:sp>
      <p:pic>
        <p:nvPicPr>
          <p:cNvPr id="6" name="Picture 5" descr="A black and white logo&#10;&#10;Description automatically generated">
            <a:extLst>
              <a:ext uri="{FF2B5EF4-FFF2-40B4-BE49-F238E27FC236}">
                <a16:creationId xmlns:a16="http://schemas.microsoft.com/office/drawing/2014/main" id="{BAC93957-3216-EFE9-32A1-92109600657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68397" y="6241764"/>
            <a:ext cx="1765731" cy="369332"/>
          </a:xfrm>
          <a:prstGeom prst="rect">
            <a:avLst/>
          </a:prstGeom>
        </p:spPr>
      </p:pic>
      <p:sp>
        <p:nvSpPr>
          <p:cNvPr id="4" name="Rectangle 3">
            <a:extLst>
              <a:ext uri="{FF2B5EF4-FFF2-40B4-BE49-F238E27FC236}">
                <a16:creationId xmlns:a16="http://schemas.microsoft.com/office/drawing/2014/main" id="{28BB6EF1-C5FB-6BEC-F2BD-EDF6B31937AF}"/>
              </a:ext>
            </a:extLst>
          </p:cNvPr>
          <p:cNvSpPr/>
          <p:nvPr/>
        </p:nvSpPr>
        <p:spPr>
          <a:xfrm>
            <a:off x="13743" y="4870627"/>
            <a:ext cx="11991996" cy="198737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descr="A black and white logo&#10;&#10;Description automatically generated">
            <a:extLst>
              <a:ext uri="{FF2B5EF4-FFF2-40B4-BE49-F238E27FC236}">
                <a16:creationId xmlns:a16="http://schemas.microsoft.com/office/drawing/2014/main" id="{59E862B1-7A80-CB79-25B4-DC195E2DA16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820797" y="6394164"/>
            <a:ext cx="1765731" cy="369332"/>
          </a:xfrm>
          <a:prstGeom prst="rect">
            <a:avLst/>
          </a:prstGeom>
        </p:spPr>
      </p:pic>
      <p:sp>
        <p:nvSpPr>
          <p:cNvPr id="8" name="Slide Number Placeholder 1">
            <a:extLst>
              <a:ext uri="{FF2B5EF4-FFF2-40B4-BE49-F238E27FC236}">
                <a16:creationId xmlns:a16="http://schemas.microsoft.com/office/drawing/2014/main" id="{9FCDD9AD-A179-598D-B2E7-198F1C600A3B}"/>
              </a:ext>
            </a:extLst>
          </p:cNvPr>
          <p:cNvSpPr txBox="1">
            <a:spLocks/>
          </p:cNvSpPr>
          <p:nvPr/>
        </p:nvSpPr>
        <p:spPr>
          <a:xfrm>
            <a:off x="8763000" y="6668153"/>
            <a:ext cx="2743200" cy="205722"/>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100" baseline="0">
                <a:solidFill>
                  <a:schemeClr val="bg1">
                    <a:lumMod val="50000"/>
                  </a:schemeClr>
                </a:solidFill>
                <a:latin typeface="Seaford" panose="020B05020303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CC7194-A4D0-457B-9D3E-53681723AFF7}" type="slidenum">
              <a:rPr lang="en-US" smtClean="0"/>
              <a:pPr/>
              <a:t>16</a:t>
            </a:fld>
            <a:endParaRPr lang="en-US" dirty="0"/>
          </a:p>
        </p:txBody>
      </p:sp>
      <p:sp>
        <p:nvSpPr>
          <p:cNvPr id="3" name="TextBox 2">
            <a:extLst>
              <a:ext uri="{FF2B5EF4-FFF2-40B4-BE49-F238E27FC236}">
                <a16:creationId xmlns:a16="http://schemas.microsoft.com/office/drawing/2014/main" id="{4DA468E0-C0A0-336F-2E8A-E8E8CF92B0F8}"/>
              </a:ext>
            </a:extLst>
          </p:cNvPr>
          <p:cNvSpPr txBox="1"/>
          <p:nvPr/>
        </p:nvSpPr>
        <p:spPr>
          <a:xfrm rot="19977022">
            <a:off x="9529017" y="3554116"/>
            <a:ext cx="2349288" cy="523220"/>
          </a:xfrm>
          <a:prstGeom prst="rect">
            <a:avLst/>
          </a:prstGeom>
          <a:noFill/>
        </p:spPr>
        <p:txBody>
          <a:bodyPr wrap="square" rtlCol="0">
            <a:spAutoFit/>
          </a:bodyPr>
          <a:lstStyle/>
          <a:p>
            <a:r>
              <a:rPr lang="en-US" sz="2800" dirty="0">
                <a:solidFill>
                  <a:schemeClr val="bg1"/>
                </a:solidFill>
              </a:rPr>
              <a:t>Coming Soon!</a:t>
            </a:r>
          </a:p>
        </p:txBody>
      </p:sp>
    </p:spTree>
    <p:extLst>
      <p:ext uri="{BB962C8B-B14F-4D97-AF65-F5344CB8AC3E}">
        <p14:creationId xmlns:p14="http://schemas.microsoft.com/office/powerpoint/2010/main" val="116906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ppy team members">
            <a:extLst>
              <a:ext uri="{FF2B5EF4-FFF2-40B4-BE49-F238E27FC236}">
                <a16:creationId xmlns:a16="http://schemas.microsoft.com/office/drawing/2014/main" id="{4D17F184-5701-5DE3-93E4-D8DFE334E9D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008" y="0"/>
            <a:ext cx="12001171" cy="4501295"/>
          </a:xfrm>
          <a:prstGeom prst="rect">
            <a:avLst/>
          </a:prstGeom>
        </p:spPr>
      </p:pic>
      <p:sp>
        <p:nvSpPr>
          <p:cNvPr id="7" name="TextBox 6">
            <a:extLst>
              <a:ext uri="{FF2B5EF4-FFF2-40B4-BE49-F238E27FC236}">
                <a16:creationId xmlns:a16="http://schemas.microsoft.com/office/drawing/2014/main" id="{FC688702-6E1B-C11A-E965-11DC6049065D}"/>
              </a:ext>
            </a:extLst>
          </p:cNvPr>
          <p:cNvSpPr txBox="1"/>
          <p:nvPr/>
        </p:nvSpPr>
        <p:spPr>
          <a:xfrm>
            <a:off x="12091" y="-9749"/>
            <a:ext cx="12005739" cy="4501295"/>
          </a:xfrm>
          <a:prstGeom prst="rect">
            <a:avLst/>
          </a:prstGeom>
          <a:solidFill>
            <a:schemeClr val="accent1">
              <a:alpha val="50000"/>
            </a:schemeClr>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34C9EEC3-50AE-8B24-FD03-0251B7CD3180}"/>
              </a:ext>
            </a:extLst>
          </p:cNvPr>
          <p:cNvSpPr txBox="1"/>
          <p:nvPr/>
        </p:nvSpPr>
        <p:spPr>
          <a:xfrm>
            <a:off x="-1890" y="4494256"/>
            <a:ext cx="12012436" cy="2308324"/>
          </a:xfrm>
          <a:prstGeom prst="rect">
            <a:avLst/>
          </a:prstGeom>
          <a:solidFill>
            <a:schemeClr val="accent4"/>
          </a:solid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b="1" dirty="0">
                <a:solidFill>
                  <a:schemeClr val="bg1"/>
                </a:solidFill>
              </a:rPr>
              <a:t>IN FY 2023-2024 YTD (JULY 1, 2023 – MAY 31, 2024), APPROXIMATELY 9,128 INDIVIDUALS RECEIVED TREATMENT SERVICES.</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a:solidFill>
                  <a:schemeClr val="bg1"/>
                </a:solidFill>
              </a:rPr>
              <a:t>PRIMARY DIAGNOSES: </a:t>
            </a:r>
          </a:p>
          <a:p>
            <a:pPr marL="285750" indent="-285750">
              <a:buFont typeface="Arial" panose="020B0604020202020204" pitchFamily="34" charset="0"/>
              <a:buChar char="•"/>
            </a:pPr>
            <a:r>
              <a:rPr lang="en-US" b="1" dirty="0">
                <a:solidFill>
                  <a:schemeClr val="bg1"/>
                </a:solidFill>
              </a:rPr>
              <a:t>Psychotic Disorder  - 35.2% </a:t>
            </a:r>
          </a:p>
          <a:p>
            <a:pPr marL="285750" indent="-285750">
              <a:buFont typeface="Arial" panose="020B0604020202020204" pitchFamily="34" charset="0"/>
              <a:buChar char="•"/>
            </a:pPr>
            <a:r>
              <a:rPr lang="en-US" b="1" dirty="0">
                <a:solidFill>
                  <a:schemeClr val="bg1"/>
                </a:solidFill>
              </a:rPr>
              <a:t>Depressive Disorder  - 24.6%</a:t>
            </a:r>
          </a:p>
          <a:p>
            <a:pPr marL="285750" indent="-285750">
              <a:buFont typeface="Arial" panose="020B0604020202020204" pitchFamily="34" charset="0"/>
              <a:buChar char="•"/>
            </a:pPr>
            <a:r>
              <a:rPr lang="en-US" b="1" dirty="0">
                <a:solidFill>
                  <a:schemeClr val="bg1"/>
                </a:solidFill>
              </a:rPr>
              <a:t>Anxiety Disorder – 20.6%  </a:t>
            </a:r>
          </a:p>
          <a:p>
            <a:pPr marL="285750" indent="-285750">
              <a:buFont typeface="Arial" panose="020B0604020202020204" pitchFamily="34" charset="0"/>
              <a:buChar char="•"/>
            </a:pPr>
            <a:r>
              <a:rPr lang="en-US" b="1" dirty="0">
                <a:solidFill>
                  <a:schemeClr val="bg1"/>
                </a:solidFill>
              </a:rPr>
              <a:t>Bipolar Disorder  - 16.1%</a:t>
            </a:r>
          </a:p>
          <a:p>
            <a:pPr marL="285750" indent="-285750">
              <a:buFont typeface="Arial" panose="020B0604020202020204" pitchFamily="34" charset="0"/>
              <a:buChar char="•"/>
            </a:pPr>
            <a:r>
              <a:rPr lang="en-US" b="1" dirty="0">
                <a:solidFill>
                  <a:schemeClr val="bg1"/>
                </a:solidFill>
              </a:rPr>
              <a:t>Personality Disorder – 1.3% </a:t>
            </a:r>
          </a:p>
          <a:p>
            <a:pPr marL="285750" indent="-285750">
              <a:buFont typeface="Arial" panose="020B0604020202020204" pitchFamily="34" charset="0"/>
              <a:buChar char="•"/>
            </a:pPr>
            <a:r>
              <a:rPr lang="en-US" b="1" dirty="0">
                <a:solidFill>
                  <a:schemeClr val="bg1"/>
                </a:solidFill>
              </a:rPr>
              <a:t>Other -  1.1%</a:t>
            </a:r>
          </a:p>
        </p:txBody>
      </p:sp>
      <p:sp>
        <p:nvSpPr>
          <p:cNvPr id="2" name="Slide Number Placeholder 1">
            <a:extLst>
              <a:ext uri="{FF2B5EF4-FFF2-40B4-BE49-F238E27FC236}">
                <a16:creationId xmlns:a16="http://schemas.microsoft.com/office/drawing/2014/main" id="{FB333D53-3182-0FA8-FE8C-3BCA3C03CDB4}"/>
              </a:ext>
            </a:extLst>
          </p:cNvPr>
          <p:cNvSpPr>
            <a:spLocks noGrp="1"/>
          </p:cNvSpPr>
          <p:nvPr>
            <p:ph type="sldNum" sz="quarter" idx="11"/>
          </p:nvPr>
        </p:nvSpPr>
        <p:spPr/>
        <p:txBody>
          <a:bodyPr/>
          <a:lstStyle/>
          <a:p>
            <a:fld id="{EECC7194-A4D0-457B-9D3E-53681723AFF7}" type="slidenum">
              <a:rPr lang="en-US" noProof="0" smtClean="0"/>
              <a:pPr/>
              <a:t>17</a:t>
            </a:fld>
            <a:endParaRPr lang="en-US" noProof="0" dirty="0"/>
          </a:p>
        </p:txBody>
      </p:sp>
      <p:graphicFrame>
        <p:nvGraphicFramePr>
          <p:cNvPr id="40" name="Diagram 39">
            <a:extLst>
              <a:ext uri="{FF2B5EF4-FFF2-40B4-BE49-F238E27FC236}">
                <a16:creationId xmlns:a16="http://schemas.microsoft.com/office/drawing/2014/main" id="{5C221C12-5E08-5194-DB4A-A8564FF4500A}"/>
              </a:ext>
            </a:extLst>
          </p:cNvPr>
          <p:cNvGraphicFramePr/>
          <p:nvPr/>
        </p:nvGraphicFramePr>
        <p:xfrm>
          <a:off x="65853" y="1468497"/>
          <a:ext cx="11855684" cy="2810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41" name="Picture 1140">
            <a:extLst>
              <a:ext uri="{FF2B5EF4-FFF2-40B4-BE49-F238E27FC236}">
                <a16:creationId xmlns:a16="http://schemas.microsoft.com/office/drawing/2014/main" id="{E46D4213-63AC-A84D-D0E9-B1C85A7320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3868" y="3261118"/>
            <a:ext cx="563214" cy="377365"/>
          </a:xfrm>
          <a:prstGeom prst="rect">
            <a:avLst/>
          </a:prstGeom>
        </p:spPr>
      </p:pic>
      <p:pic>
        <p:nvPicPr>
          <p:cNvPr id="1147" name="Picture 1146">
            <a:extLst>
              <a:ext uri="{FF2B5EF4-FFF2-40B4-BE49-F238E27FC236}">
                <a16:creationId xmlns:a16="http://schemas.microsoft.com/office/drawing/2014/main" id="{7D41EF1F-574C-BE26-4F39-52F15301C1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39417" y="3226256"/>
            <a:ext cx="551896" cy="440757"/>
          </a:xfrm>
          <a:prstGeom prst="rect">
            <a:avLst/>
          </a:prstGeom>
        </p:spPr>
      </p:pic>
      <p:sp>
        <p:nvSpPr>
          <p:cNvPr id="1197" name="Title 3">
            <a:extLst>
              <a:ext uri="{FF2B5EF4-FFF2-40B4-BE49-F238E27FC236}">
                <a16:creationId xmlns:a16="http://schemas.microsoft.com/office/drawing/2014/main" id="{551DB133-35B0-F519-F903-D727E2420560}"/>
              </a:ext>
            </a:extLst>
          </p:cNvPr>
          <p:cNvSpPr>
            <a:spLocks noGrp="1"/>
          </p:cNvSpPr>
          <p:nvPr>
            <p:ph type="title"/>
          </p:nvPr>
        </p:nvSpPr>
        <p:spPr>
          <a:xfrm>
            <a:off x="373868" y="458936"/>
            <a:ext cx="14009457" cy="522365"/>
          </a:xfrm>
        </p:spPr>
        <p:txBody>
          <a:bodyPr/>
          <a:lstStyle/>
          <a:p>
            <a:r>
              <a:rPr lang="en-US" dirty="0">
                <a:ln w="19050">
                  <a:noFill/>
                </a:ln>
              </a:rPr>
              <a:t>Adult and justice involved </a:t>
            </a:r>
            <a:br>
              <a:rPr lang="en-US" dirty="0">
                <a:ln w="19050">
                  <a:noFill/>
                </a:ln>
              </a:rPr>
            </a:br>
            <a:r>
              <a:rPr lang="en-US" dirty="0">
                <a:ln w="19050">
                  <a:noFill/>
                </a:ln>
              </a:rPr>
              <a:t>Mental Health continuum of care</a:t>
            </a:r>
          </a:p>
        </p:txBody>
      </p:sp>
      <p:pic>
        <p:nvPicPr>
          <p:cNvPr id="6" name="Picture 5" descr="A black and white logo&#10;&#10;Description automatically generated">
            <a:extLst>
              <a:ext uri="{FF2B5EF4-FFF2-40B4-BE49-F238E27FC236}">
                <a16:creationId xmlns:a16="http://schemas.microsoft.com/office/drawing/2014/main" id="{BAC93957-3216-EFE9-32A1-92109600657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668397" y="6241764"/>
            <a:ext cx="1765731" cy="369332"/>
          </a:xfrm>
          <a:prstGeom prst="rect">
            <a:avLst/>
          </a:prstGeom>
        </p:spPr>
      </p:pic>
      <p:pic>
        <p:nvPicPr>
          <p:cNvPr id="9" name="Graphic 8" descr="Hospital outline">
            <a:extLst>
              <a:ext uri="{FF2B5EF4-FFF2-40B4-BE49-F238E27FC236}">
                <a16:creationId xmlns:a16="http://schemas.microsoft.com/office/drawing/2014/main" id="{D9A342F1-E4BA-DBBB-B131-F4D2E056D60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12788" y="3111195"/>
            <a:ext cx="527288" cy="527288"/>
          </a:xfrm>
          <a:prstGeom prst="rect">
            <a:avLst/>
          </a:prstGeom>
        </p:spPr>
      </p:pic>
      <p:sp>
        <p:nvSpPr>
          <p:cNvPr id="4" name="TextBox 3">
            <a:extLst>
              <a:ext uri="{FF2B5EF4-FFF2-40B4-BE49-F238E27FC236}">
                <a16:creationId xmlns:a16="http://schemas.microsoft.com/office/drawing/2014/main" id="{83195379-C4F2-1DDB-40A5-18FC8380443D}"/>
              </a:ext>
            </a:extLst>
          </p:cNvPr>
          <p:cNvSpPr txBox="1"/>
          <p:nvPr/>
        </p:nvSpPr>
        <p:spPr>
          <a:xfrm>
            <a:off x="3719881" y="2599152"/>
            <a:ext cx="1091837" cy="523220"/>
          </a:xfrm>
          <a:prstGeom prst="rect">
            <a:avLst/>
          </a:prstGeom>
          <a:noFill/>
        </p:spPr>
        <p:txBody>
          <a:bodyPr wrap="none" rtlCol="0">
            <a:spAutoFit/>
          </a:bodyPr>
          <a:lstStyle/>
          <a:p>
            <a:r>
              <a:rPr lang="en-US" sz="1400" dirty="0">
                <a:solidFill>
                  <a:schemeClr val="bg1"/>
                </a:solidFill>
                <a:latin typeface="Gill Sans MT" panose="020B0502020104020203" pitchFamily="34" charset="0"/>
              </a:rPr>
              <a:t>Community </a:t>
            </a:r>
          </a:p>
          <a:p>
            <a:r>
              <a:rPr lang="en-US" sz="1400" dirty="0">
                <a:solidFill>
                  <a:schemeClr val="bg1"/>
                </a:solidFill>
                <a:latin typeface="Gill Sans MT" panose="020B0502020104020203" pitchFamily="34" charset="0"/>
              </a:rPr>
              <a:t>Programs</a:t>
            </a:r>
          </a:p>
        </p:txBody>
      </p:sp>
      <p:sp>
        <p:nvSpPr>
          <p:cNvPr id="8" name="TextBox 7">
            <a:extLst>
              <a:ext uri="{FF2B5EF4-FFF2-40B4-BE49-F238E27FC236}">
                <a16:creationId xmlns:a16="http://schemas.microsoft.com/office/drawing/2014/main" id="{E3B77505-21F5-0FD0-571F-31EBAA9696A1}"/>
              </a:ext>
            </a:extLst>
          </p:cNvPr>
          <p:cNvSpPr txBox="1"/>
          <p:nvPr/>
        </p:nvSpPr>
        <p:spPr>
          <a:xfrm>
            <a:off x="9782685" y="2599152"/>
            <a:ext cx="787494" cy="523220"/>
          </a:xfrm>
          <a:prstGeom prst="rect">
            <a:avLst/>
          </a:prstGeom>
          <a:noFill/>
        </p:spPr>
        <p:txBody>
          <a:bodyPr wrap="square" rtlCol="0">
            <a:spAutoFit/>
          </a:bodyPr>
          <a:lstStyle/>
          <a:p>
            <a:r>
              <a:rPr lang="en-US" sz="1400" dirty="0">
                <a:solidFill>
                  <a:schemeClr val="bg1"/>
                </a:solidFill>
                <a:latin typeface="Gill Sans MT" panose="020B0502020104020203" pitchFamily="34" charset="0"/>
              </a:rPr>
              <a:t>Acute Care</a:t>
            </a:r>
          </a:p>
        </p:txBody>
      </p:sp>
      <p:sp>
        <p:nvSpPr>
          <p:cNvPr id="11" name="TextBox 10">
            <a:extLst>
              <a:ext uri="{FF2B5EF4-FFF2-40B4-BE49-F238E27FC236}">
                <a16:creationId xmlns:a16="http://schemas.microsoft.com/office/drawing/2014/main" id="{8FCACDAA-0A1E-D67F-5B1A-E5E1DF8E5B19}"/>
              </a:ext>
            </a:extLst>
          </p:cNvPr>
          <p:cNvSpPr txBox="1"/>
          <p:nvPr/>
        </p:nvSpPr>
        <p:spPr>
          <a:xfrm>
            <a:off x="10908179" y="2612354"/>
            <a:ext cx="913240" cy="523220"/>
          </a:xfrm>
          <a:prstGeom prst="rect">
            <a:avLst/>
          </a:prstGeom>
          <a:noFill/>
        </p:spPr>
        <p:txBody>
          <a:bodyPr wrap="square" rtlCol="0">
            <a:spAutoFit/>
          </a:bodyPr>
          <a:lstStyle/>
          <a:p>
            <a:r>
              <a:rPr lang="en-US" sz="1400" dirty="0">
                <a:solidFill>
                  <a:schemeClr val="bg1"/>
                </a:solidFill>
                <a:latin typeface="Gill Sans MT" panose="020B0502020104020203" pitchFamily="34" charset="0"/>
              </a:rPr>
              <a:t>Sub Acute Care</a:t>
            </a:r>
          </a:p>
        </p:txBody>
      </p:sp>
      <p:pic>
        <p:nvPicPr>
          <p:cNvPr id="13" name="Graphic 12" descr="Social distancing outline">
            <a:extLst>
              <a:ext uri="{FF2B5EF4-FFF2-40B4-BE49-F238E27FC236}">
                <a16:creationId xmlns:a16="http://schemas.microsoft.com/office/drawing/2014/main" id="{8A2E37A1-87FC-13D1-56EE-30BD7F462B8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8078" y="3171827"/>
            <a:ext cx="518429" cy="518429"/>
          </a:xfrm>
          <a:prstGeom prst="rect">
            <a:avLst/>
          </a:prstGeom>
        </p:spPr>
      </p:pic>
      <p:pic>
        <p:nvPicPr>
          <p:cNvPr id="15" name="Graphic 14" descr="Court outline">
            <a:extLst>
              <a:ext uri="{FF2B5EF4-FFF2-40B4-BE49-F238E27FC236}">
                <a16:creationId xmlns:a16="http://schemas.microsoft.com/office/drawing/2014/main" id="{56DD1E8B-CBD1-EEF1-F9A0-F22BC6C9D21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32910" y="3135089"/>
            <a:ext cx="527287" cy="527287"/>
          </a:xfrm>
          <a:prstGeom prst="rect">
            <a:avLst/>
          </a:prstGeom>
        </p:spPr>
      </p:pic>
      <p:pic>
        <p:nvPicPr>
          <p:cNvPr id="17" name="Graphic 16" descr="Door Open outline">
            <a:extLst>
              <a:ext uri="{FF2B5EF4-FFF2-40B4-BE49-F238E27FC236}">
                <a16:creationId xmlns:a16="http://schemas.microsoft.com/office/drawing/2014/main" id="{67D45C9B-62A4-7C8E-E984-380CE850B5E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119125" y="3156862"/>
            <a:ext cx="518429" cy="518429"/>
          </a:xfrm>
          <a:prstGeom prst="rect">
            <a:avLst/>
          </a:prstGeom>
        </p:spPr>
      </p:pic>
      <p:pic>
        <p:nvPicPr>
          <p:cNvPr id="19" name="Graphic 18" descr="Medical outline">
            <a:extLst>
              <a:ext uri="{FF2B5EF4-FFF2-40B4-BE49-F238E27FC236}">
                <a16:creationId xmlns:a16="http://schemas.microsoft.com/office/drawing/2014/main" id="{1070DB20-43DA-3C07-781B-3AB77E3462A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699053" y="3060256"/>
            <a:ext cx="563215" cy="563215"/>
          </a:xfrm>
          <a:prstGeom prst="rect">
            <a:avLst/>
          </a:prstGeom>
        </p:spPr>
      </p:pic>
      <p:pic>
        <p:nvPicPr>
          <p:cNvPr id="21" name="Graphic 20" descr="Schoolhouse outline">
            <a:extLst>
              <a:ext uri="{FF2B5EF4-FFF2-40B4-BE49-F238E27FC236}">
                <a16:creationId xmlns:a16="http://schemas.microsoft.com/office/drawing/2014/main" id="{D14CA8E4-52E9-4CB2-FC2B-5DE20A36C4C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040641" y="3080660"/>
            <a:ext cx="552329" cy="552329"/>
          </a:xfrm>
          <a:prstGeom prst="rect">
            <a:avLst/>
          </a:prstGeom>
        </p:spPr>
      </p:pic>
      <p:pic>
        <p:nvPicPr>
          <p:cNvPr id="23" name="Graphic 22" descr="Building outline">
            <a:extLst>
              <a:ext uri="{FF2B5EF4-FFF2-40B4-BE49-F238E27FC236}">
                <a16:creationId xmlns:a16="http://schemas.microsoft.com/office/drawing/2014/main" id="{83ACA9A6-66C8-C956-65B6-CEC1AF718BB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900839" y="3062638"/>
            <a:ext cx="660271" cy="660271"/>
          </a:xfrm>
          <a:prstGeom prst="rect">
            <a:avLst/>
          </a:prstGeom>
        </p:spPr>
      </p:pic>
      <p:pic>
        <p:nvPicPr>
          <p:cNvPr id="25" name="Graphic 24" descr="Star outline">
            <a:extLst>
              <a:ext uri="{FF2B5EF4-FFF2-40B4-BE49-F238E27FC236}">
                <a16:creationId xmlns:a16="http://schemas.microsoft.com/office/drawing/2014/main" id="{ACE55D4F-9A40-9E28-183A-790EB175F7C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376185" y="3505199"/>
            <a:ext cx="435430" cy="435430"/>
          </a:xfrm>
          <a:prstGeom prst="rect">
            <a:avLst/>
          </a:prstGeom>
        </p:spPr>
      </p:pic>
    </p:spTree>
    <p:extLst>
      <p:ext uri="{BB962C8B-B14F-4D97-AF65-F5344CB8AC3E}">
        <p14:creationId xmlns:p14="http://schemas.microsoft.com/office/powerpoint/2010/main" val="1381687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ircle of smiling faces of children with heads together looking downwards, wearing matching athletic shirts">
            <a:extLst>
              <a:ext uri="{FF2B5EF4-FFF2-40B4-BE49-F238E27FC236}">
                <a16:creationId xmlns:a16="http://schemas.microsoft.com/office/drawing/2014/main" id="{4D17F184-5701-5DE3-93E4-D8DFE334E9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005739" cy="4494257"/>
          </a:xfrm>
          <a:prstGeom prst="rect">
            <a:avLst/>
          </a:prstGeom>
        </p:spPr>
      </p:pic>
      <p:sp>
        <p:nvSpPr>
          <p:cNvPr id="7" name="TextBox 6">
            <a:extLst>
              <a:ext uri="{FF2B5EF4-FFF2-40B4-BE49-F238E27FC236}">
                <a16:creationId xmlns:a16="http://schemas.microsoft.com/office/drawing/2014/main" id="{FC688702-6E1B-C11A-E965-11DC6049065D}"/>
              </a:ext>
            </a:extLst>
          </p:cNvPr>
          <p:cNvSpPr txBox="1"/>
          <p:nvPr/>
        </p:nvSpPr>
        <p:spPr>
          <a:xfrm>
            <a:off x="0" y="0"/>
            <a:ext cx="12005739" cy="4501295"/>
          </a:xfrm>
          <a:prstGeom prst="rect">
            <a:avLst/>
          </a:prstGeom>
          <a:solidFill>
            <a:schemeClr val="accent1">
              <a:alpha val="50000"/>
            </a:schemeClr>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34C9EEC3-50AE-8B24-FD03-0251B7CD3180}"/>
              </a:ext>
            </a:extLst>
          </p:cNvPr>
          <p:cNvSpPr txBox="1"/>
          <p:nvPr/>
        </p:nvSpPr>
        <p:spPr>
          <a:xfrm>
            <a:off x="-1890" y="4494256"/>
            <a:ext cx="12012436" cy="2308324"/>
          </a:xfrm>
          <a:prstGeom prst="rect">
            <a:avLst/>
          </a:prstGeom>
          <a:solidFill>
            <a:schemeClr val="accent4"/>
          </a:solid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b="1" dirty="0">
                <a:solidFill>
                  <a:schemeClr val="bg1"/>
                </a:solidFill>
              </a:rPr>
              <a:t>FY 2023-2024 YTD (JULY 1, 2023 – MAY 31, 2024), APPROXIMATELY 8,141 INDIVIDUALS RECEIVED TREATMENT SERVICES.</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p:txBody>
      </p:sp>
      <p:sp>
        <p:nvSpPr>
          <p:cNvPr id="2" name="Slide Number Placeholder 1">
            <a:extLst>
              <a:ext uri="{FF2B5EF4-FFF2-40B4-BE49-F238E27FC236}">
                <a16:creationId xmlns:a16="http://schemas.microsoft.com/office/drawing/2014/main" id="{FB333D53-3182-0FA8-FE8C-3BCA3C03CDB4}"/>
              </a:ext>
            </a:extLst>
          </p:cNvPr>
          <p:cNvSpPr>
            <a:spLocks noGrp="1"/>
          </p:cNvSpPr>
          <p:nvPr>
            <p:ph type="sldNum" sz="quarter" idx="11"/>
          </p:nvPr>
        </p:nvSpPr>
        <p:spPr/>
        <p:txBody>
          <a:bodyPr/>
          <a:lstStyle/>
          <a:p>
            <a:fld id="{EECC7194-A4D0-457B-9D3E-53681723AFF7}" type="slidenum">
              <a:rPr lang="en-US" noProof="0" smtClean="0"/>
              <a:pPr/>
              <a:t>18</a:t>
            </a:fld>
            <a:endParaRPr lang="en-US" noProof="0" dirty="0"/>
          </a:p>
        </p:txBody>
      </p:sp>
      <p:graphicFrame>
        <p:nvGraphicFramePr>
          <p:cNvPr id="40" name="Diagram 39">
            <a:extLst>
              <a:ext uri="{FF2B5EF4-FFF2-40B4-BE49-F238E27FC236}">
                <a16:creationId xmlns:a16="http://schemas.microsoft.com/office/drawing/2014/main" id="{5C221C12-5E08-5194-DB4A-A8564FF4500A}"/>
              </a:ext>
            </a:extLst>
          </p:cNvPr>
          <p:cNvGraphicFramePr/>
          <p:nvPr/>
        </p:nvGraphicFramePr>
        <p:xfrm>
          <a:off x="65853" y="1468497"/>
          <a:ext cx="11855684" cy="2810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41" name="Picture 1140">
            <a:extLst>
              <a:ext uri="{FF2B5EF4-FFF2-40B4-BE49-F238E27FC236}">
                <a16:creationId xmlns:a16="http://schemas.microsoft.com/office/drawing/2014/main" id="{E46D4213-63AC-A84D-D0E9-B1C85A7320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3868" y="3261118"/>
            <a:ext cx="563214" cy="377365"/>
          </a:xfrm>
          <a:prstGeom prst="rect">
            <a:avLst/>
          </a:prstGeom>
        </p:spPr>
      </p:pic>
      <p:pic>
        <p:nvPicPr>
          <p:cNvPr id="1147" name="Picture 1146">
            <a:extLst>
              <a:ext uri="{FF2B5EF4-FFF2-40B4-BE49-F238E27FC236}">
                <a16:creationId xmlns:a16="http://schemas.microsoft.com/office/drawing/2014/main" id="{7D41EF1F-574C-BE26-4F39-52F15301C1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517177" y="3226256"/>
            <a:ext cx="551896" cy="440757"/>
          </a:xfrm>
          <a:prstGeom prst="rect">
            <a:avLst/>
          </a:prstGeom>
        </p:spPr>
      </p:pic>
      <p:sp>
        <p:nvSpPr>
          <p:cNvPr id="1197" name="Title 3">
            <a:extLst>
              <a:ext uri="{FF2B5EF4-FFF2-40B4-BE49-F238E27FC236}">
                <a16:creationId xmlns:a16="http://schemas.microsoft.com/office/drawing/2014/main" id="{551DB133-35B0-F519-F903-D727E2420560}"/>
              </a:ext>
            </a:extLst>
          </p:cNvPr>
          <p:cNvSpPr>
            <a:spLocks noGrp="1"/>
          </p:cNvSpPr>
          <p:nvPr>
            <p:ph type="title"/>
          </p:nvPr>
        </p:nvSpPr>
        <p:spPr>
          <a:xfrm>
            <a:off x="373868" y="458936"/>
            <a:ext cx="14009457" cy="522365"/>
          </a:xfrm>
        </p:spPr>
        <p:txBody>
          <a:bodyPr/>
          <a:lstStyle/>
          <a:p>
            <a:r>
              <a:rPr lang="en-US" dirty="0">
                <a:ln w="19050">
                  <a:noFill/>
                </a:ln>
              </a:rPr>
              <a:t>Child and family Mental Health </a:t>
            </a:r>
            <a:br>
              <a:rPr lang="en-US" dirty="0">
                <a:ln w="19050">
                  <a:noFill/>
                </a:ln>
              </a:rPr>
            </a:br>
            <a:r>
              <a:rPr lang="en-US" dirty="0">
                <a:ln w="19050">
                  <a:noFill/>
                </a:ln>
              </a:rPr>
              <a:t>continuum of care</a:t>
            </a:r>
          </a:p>
        </p:txBody>
      </p:sp>
      <p:pic>
        <p:nvPicPr>
          <p:cNvPr id="6" name="Picture 5" descr="A black and white logo&#10;&#10;Description automatically generated">
            <a:extLst>
              <a:ext uri="{FF2B5EF4-FFF2-40B4-BE49-F238E27FC236}">
                <a16:creationId xmlns:a16="http://schemas.microsoft.com/office/drawing/2014/main" id="{BAC93957-3216-EFE9-32A1-92109600657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668397" y="6241764"/>
            <a:ext cx="1765731" cy="369332"/>
          </a:xfrm>
          <a:prstGeom prst="rect">
            <a:avLst/>
          </a:prstGeom>
        </p:spPr>
      </p:pic>
      <p:pic>
        <p:nvPicPr>
          <p:cNvPr id="9" name="Graphic 8" descr="Hospital outline">
            <a:extLst>
              <a:ext uri="{FF2B5EF4-FFF2-40B4-BE49-F238E27FC236}">
                <a16:creationId xmlns:a16="http://schemas.microsoft.com/office/drawing/2014/main" id="{D9A342F1-E4BA-DBBB-B131-F4D2E056D60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6371" y="3132215"/>
            <a:ext cx="527288" cy="527288"/>
          </a:xfrm>
          <a:prstGeom prst="rect">
            <a:avLst/>
          </a:prstGeom>
        </p:spPr>
      </p:pic>
      <p:sp>
        <p:nvSpPr>
          <p:cNvPr id="8" name="TextBox 7">
            <a:extLst>
              <a:ext uri="{FF2B5EF4-FFF2-40B4-BE49-F238E27FC236}">
                <a16:creationId xmlns:a16="http://schemas.microsoft.com/office/drawing/2014/main" id="{E3B77505-21F5-0FD0-571F-31EBAA9696A1}"/>
              </a:ext>
            </a:extLst>
          </p:cNvPr>
          <p:cNvSpPr txBox="1"/>
          <p:nvPr/>
        </p:nvSpPr>
        <p:spPr>
          <a:xfrm>
            <a:off x="10681124" y="2721770"/>
            <a:ext cx="1054772" cy="307777"/>
          </a:xfrm>
          <a:prstGeom prst="rect">
            <a:avLst/>
          </a:prstGeom>
          <a:noFill/>
        </p:spPr>
        <p:txBody>
          <a:bodyPr wrap="square" rtlCol="0">
            <a:spAutoFit/>
          </a:bodyPr>
          <a:lstStyle/>
          <a:p>
            <a:r>
              <a:rPr lang="en-US" sz="1400" dirty="0">
                <a:solidFill>
                  <a:schemeClr val="bg1"/>
                </a:solidFill>
                <a:latin typeface="Gill Sans MT" panose="020B0502020104020203" pitchFamily="34" charset="0"/>
              </a:rPr>
              <a:t>Acute Care</a:t>
            </a:r>
          </a:p>
        </p:txBody>
      </p:sp>
      <p:pic>
        <p:nvPicPr>
          <p:cNvPr id="13" name="Graphic 12" descr="Social distancing outline">
            <a:extLst>
              <a:ext uri="{FF2B5EF4-FFF2-40B4-BE49-F238E27FC236}">
                <a16:creationId xmlns:a16="http://schemas.microsoft.com/office/drawing/2014/main" id="{8A2E37A1-87FC-13D1-56EE-30BD7F462B8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90535" y="3171827"/>
            <a:ext cx="518429" cy="518429"/>
          </a:xfrm>
          <a:prstGeom prst="rect">
            <a:avLst/>
          </a:prstGeom>
        </p:spPr>
      </p:pic>
      <p:pic>
        <p:nvPicPr>
          <p:cNvPr id="17" name="Graphic 16" descr="Door Open outline">
            <a:extLst>
              <a:ext uri="{FF2B5EF4-FFF2-40B4-BE49-F238E27FC236}">
                <a16:creationId xmlns:a16="http://schemas.microsoft.com/office/drawing/2014/main" id="{67D45C9B-62A4-7C8E-E984-380CE850B5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14025" y="3156862"/>
            <a:ext cx="518429" cy="518429"/>
          </a:xfrm>
          <a:prstGeom prst="rect">
            <a:avLst/>
          </a:prstGeom>
        </p:spPr>
      </p:pic>
      <p:pic>
        <p:nvPicPr>
          <p:cNvPr id="19" name="Graphic 18" descr="Medical outline">
            <a:extLst>
              <a:ext uri="{FF2B5EF4-FFF2-40B4-BE49-F238E27FC236}">
                <a16:creationId xmlns:a16="http://schemas.microsoft.com/office/drawing/2014/main" id="{1070DB20-43DA-3C07-781B-3AB77E3462A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487328" y="3102296"/>
            <a:ext cx="563215" cy="563215"/>
          </a:xfrm>
          <a:prstGeom prst="rect">
            <a:avLst/>
          </a:prstGeom>
        </p:spPr>
      </p:pic>
      <p:pic>
        <p:nvPicPr>
          <p:cNvPr id="25" name="Graphic 24" descr="Star outline">
            <a:extLst>
              <a:ext uri="{FF2B5EF4-FFF2-40B4-BE49-F238E27FC236}">
                <a16:creationId xmlns:a16="http://schemas.microsoft.com/office/drawing/2014/main" id="{ACE55D4F-9A40-9E28-183A-790EB175F7C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539167" y="3263460"/>
            <a:ext cx="535205" cy="535205"/>
          </a:xfrm>
          <a:prstGeom prst="rect">
            <a:avLst/>
          </a:prstGeom>
        </p:spPr>
      </p:pic>
      <p:sp>
        <p:nvSpPr>
          <p:cNvPr id="5" name="TextBox 4">
            <a:extLst>
              <a:ext uri="{FF2B5EF4-FFF2-40B4-BE49-F238E27FC236}">
                <a16:creationId xmlns:a16="http://schemas.microsoft.com/office/drawing/2014/main" id="{5781A6BD-00E7-4595-4963-A57A544E7C38}"/>
              </a:ext>
            </a:extLst>
          </p:cNvPr>
          <p:cNvSpPr txBox="1"/>
          <p:nvPr/>
        </p:nvSpPr>
        <p:spPr>
          <a:xfrm>
            <a:off x="5843749" y="4494256"/>
            <a:ext cx="4519448" cy="2585323"/>
          </a:xfrm>
          <a:prstGeom prst="rect">
            <a:avLst/>
          </a:prstGeom>
          <a:noFill/>
        </p:spPr>
        <p:txBody>
          <a:bodyPr wrap="square" rtlCol="0">
            <a:spAutoFit/>
          </a:bodyPr>
          <a:lstStyle/>
          <a:p>
            <a:r>
              <a:rPr lang="en-US" sz="1600" b="1" dirty="0">
                <a:solidFill>
                  <a:schemeClr val="bg1"/>
                </a:solidFill>
              </a:rPr>
              <a:t>PRIMARY DIAGNOSES: </a:t>
            </a:r>
          </a:p>
          <a:p>
            <a:pPr marL="742950" lvl="1" indent="-285750">
              <a:buFont typeface="Arial" panose="020B0604020202020204" pitchFamily="34" charset="0"/>
              <a:buChar char="•"/>
            </a:pPr>
            <a:r>
              <a:rPr lang="en-US" sz="1600" b="1" dirty="0">
                <a:solidFill>
                  <a:schemeClr val="bg1"/>
                </a:solidFill>
              </a:rPr>
              <a:t>Anxiety Disorder – 32.9%</a:t>
            </a:r>
          </a:p>
          <a:p>
            <a:pPr marL="742950" lvl="1" indent="-285750">
              <a:buFont typeface="Arial" panose="020B0604020202020204" pitchFamily="34" charset="0"/>
              <a:buChar char="•"/>
            </a:pPr>
            <a:r>
              <a:rPr lang="en-US" sz="1600" b="1" dirty="0">
                <a:solidFill>
                  <a:schemeClr val="bg1"/>
                </a:solidFill>
              </a:rPr>
              <a:t>Depressive Disorders – 20.3%</a:t>
            </a:r>
          </a:p>
          <a:p>
            <a:pPr marL="742950" lvl="1" indent="-285750">
              <a:buFont typeface="Arial" panose="020B0604020202020204" pitchFamily="34" charset="0"/>
              <a:buChar char="•"/>
            </a:pPr>
            <a:r>
              <a:rPr lang="en-US" sz="1600" b="1" dirty="0">
                <a:solidFill>
                  <a:schemeClr val="bg1"/>
                </a:solidFill>
              </a:rPr>
              <a:t>Adjustment Disorders – 14.9% </a:t>
            </a:r>
          </a:p>
          <a:p>
            <a:pPr marL="742950" lvl="1" indent="-285750">
              <a:buFont typeface="Arial" panose="020B0604020202020204" pitchFamily="34" charset="0"/>
              <a:buChar char="•"/>
            </a:pPr>
            <a:r>
              <a:rPr lang="en-US" sz="1600" b="1" dirty="0">
                <a:solidFill>
                  <a:schemeClr val="bg1"/>
                </a:solidFill>
              </a:rPr>
              <a:t>ADHD – 14.2%</a:t>
            </a:r>
          </a:p>
          <a:p>
            <a:pPr marL="742950" lvl="1" indent="-285750">
              <a:buFont typeface="Arial" panose="020B0604020202020204" pitchFamily="34" charset="0"/>
              <a:buChar char="•"/>
            </a:pPr>
            <a:r>
              <a:rPr lang="en-US" sz="1600" b="1" dirty="0">
                <a:solidFill>
                  <a:schemeClr val="bg1"/>
                </a:solidFill>
              </a:rPr>
              <a:t>Other Disorders – 9.1% </a:t>
            </a:r>
          </a:p>
          <a:p>
            <a:pPr marL="742950" lvl="1" indent="-285750">
              <a:buFont typeface="Arial" panose="020B0604020202020204" pitchFamily="34" charset="0"/>
              <a:buChar char="•"/>
            </a:pPr>
            <a:r>
              <a:rPr lang="en-US" sz="1600" b="1" dirty="0">
                <a:solidFill>
                  <a:schemeClr val="bg1"/>
                </a:solidFill>
              </a:rPr>
              <a:t>Conduct Disorder – 5.8% </a:t>
            </a:r>
          </a:p>
          <a:p>
            <a:pPr marL="742950" lvl="1" indent="-285750">
              <a:buFont typeface="Arial" panose="020B0604020202020204" pitchFamily="34" charset="0"/>
              <a:buChar char="•"/>
            </a:pPr>
            <a:r>
              <a:rPr lang="en-US" sz="1600" b="1" dirty="0">
                <a:solidFill>
                  <a:schemeClr val="bg1"/>
                </a:solidFill>
              </a:rPr>
              <a:t>Bipolar Disorder – 1.3% </a:t>
            </a:r>
          </a:p>
          <a:p>
            <a:pPr marL="742950" lvl="1" indent="-285750">
              <a:buFont typeface="Arial" panose="020B0604020202020204" pitchFamily="34" charset="0"/>
              <a:buChar char="•"/>
            </a:pPr>
            <a:r>
              <a:rPr lang="en-US" sz="1600" b="1" dirty="0">
                <a:solidFill>
                  <a:schemeClr val="bg1"/>
                </a:solidFill>
              </a:rPr>
              <a:t>Psychotic Disorder – 1.1% </a:t>
            </a:r>
          </a:p>
          <a:p>
            <a:endParaRPr lang="en-US" dirty="0"/>
          </a:p>
        </p:txBody>
      </p:sp>
      <p:pic>
        <p:nvPicPr>
          <p:cNvPr id="14" name="Graphic 13" descr="Home outline">
            <a:extLst>
              <a:ext uri="{FF2B5EF4-FFF2-40B4-BE49-F238E27FC236}">
                <a16:creationId xmlns:a16="http://schemas.microsoft.com/office/drawing/2014/main" id="{A289A2EB-B429-6085-1D3D-2C381A41C51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961577" y="3118942"/>
            <a:ext cx="559923" cy="559923"/>
          </a:xfrm>
          <a:prstGeom prst="rect">
            <a:avLst/>
          </a:prstGeom>
        </p:spPr>
      </p:pic>
    </p:spTree>
    <p:extLst>
      <p:ext uri="{BB962C8B-B14F-4D97-AF65-F5344CB8AC3E}">
        <p14:creationId xmlns:p14="http://schemas.microsoft.com/office/powerpoint/2010/main" val="1814626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D67D6F18-268F-4677-BF55-4B1B9EE4BF3E}"/>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p:blipFill>
        <p:spPr>
          <a:xfrm>
            <a:off x="32107" y="460121"/>
            <a:ext cx="4858139" cy="5924550"/>
          </a:xfrm>
          <a:noFill/>
        </p:spPr>
      </p:pic>
      <p:sp>
        <p:nvSpPr>
          <p:cNvPr id="4" name="Slide Number Placeholder 3">
            <a:extLst>
              <a:ext uri="{FF2B5EF4-FFF2-40B4-BE49-F238E27FC236}">
                <a16:creationId xmlns:a16="http://schemas.microsoft.com/office/drawing/2014/main" id="{231B5EF5-D35E-4241-92D4-3A8164978425}"/>
              </a:ext>
            </a:extLst>
          </p:cNvPr>
          <p:cNvSpPr>
            <a:spLocks noGrp="1"/>
          </p:cNvSpPr>
          <p:nvPr>
            <p:ph type="sldNum" sz="quarter" idx="12"/>
          </p:nvPr>
        </p:nvSpPr>
        <p:spPr/>
        <p:txBody>
          <a:bodyPr anchor="ctr">
            <a:normAutofit/>
          </a:bodyPr>
          <a:lstStyle/>
          <a:p>
            <a:pPr>
              <a:lnSpc>
                <a:spcPct val="90000"/>
              </a:lnSpc>
              <a:spcAft>
                <a:spcPts val="600"/>
              </a:spcAft>
            </a:pPr>
            <a:fld id="{BF860B6F-2FE3-4DE6-9496-980E987E7466}" type="slidenum">
              <a:rPr lang="en-US" sz="800" smtClean="0"/>
              <a:pPr>
                <a:lnSpc>
                  <a:spcPct val="90000"/>
                </a:lnSpc>
                <a:spcAft>
                  <a:spcPts val="600"/>
                </a:spcAft>
              </a:pPr>
              <a:t>19</a:t>
            </a:fld>
            <a:endParaRPr lang="en-US" sz="800" dirty="0"/>
          </a:p>
        </p:txBody>
      </p:sp>
      <p:sp>
        <p:nvSpPr>
          <p:cNvPr id="69" name="Title 68">
            <a:extLst>
              <a:ext uri="{FF2B5EF4-FFF2-40B4-BE49-F238E27FC236}">
                <a16:creationId xmlns:a16="http://schemas.microsoft.com/office/drawing/2014/main" id="{A74CEF14-9F3D-49A7-B904-B4E3A7113A15}"/>
              </a:ext>
            </a:extLst>
          </p:cNvPr>
          <p:cNvSpPr>
            <a:spLocks noGrp="1"/>
          </p:cNvSpPr>
          <p:nvPr>
            <p:ph type="body" sz="quarter" idx="13"/>
          </p:nvPr>
        </p:nvSpPr>
        <p:spPr>
          <a:xfrm>
            <a:off x="5712433" y="3047552"/>
            <a:ext cx="2824355" cy="1117566"/>
          </a:xfrm>
        </p:spPr>
        <p:txBody>
          <a:bodyPr anchor="b">
            <a:noAutofit/>
          </a:bodyPr>
          <a:lstStyle/>
          <a:p>
            <a:r>
              <a:rPr lang="en-US" sz="1100" dirty="0"/>
              <a:t>24/7 Walk in Mental Health and Substance Use Treatment</a:t>
            </a:r>
          </a:p>
          <a:p>
            <a:r>
              <a:rPr lang="en-US" sz="1100" dirty="0"/>
              <a:t>916-520-2460</a:t>
            </a:r>
          </a:p>
          <a:p>
            <a:endParaRPr lang="en-US" sz="1600" dirty="0"/>
          </a:p>
        </p:txBody>
      </p:sp>
      <p:sp>
        <p:nvSpPr>
          <p:cNvPr id="80" name="Text Placeholder 8">
            <a:extLst>
              <a:ext uri="{FF2B5EF4-FFF2-40B4-BE49-F238E27FC236}">
                <a16:creationId xmlns:a16="http://schemas.microsoft.com/office/drawing/2014/main" id="{B0AA5377-4FC4-4315-516C-06620C5EED8F}"/>
              </a:ext>
            </a:extLst>
          </p:cNvPr>
          <p:cNvSpPr>
            <a:spLocks noGrp="1"/>
          </p:cNvSpPr>
          <p:nvPr>
            <p:ph type="body" sz="quarter" idx="17"/>
          </p:nvPr>
        </p:nvSpPr>
        <p:spPr/>
        <p:txBody>
          <a:bodyPr/>
          <a:lstStyle/>
          <a:p>
            <a:r>
              <a:rPr lang="en-US" dirty="0"/>
              <a:t>Turning point community program’s Mental health urgent care clinic (MHUCC)</a:t>
            </a:r>
          </a:p>
        </p:txBody>
      </p:sp>
      <p:sp>
        <p:nvSpPr>
          <p:cNvPr id="10" name="Text Placeholder 9">
            <a:extLst>
              <a:ext uri="{FF2B5EF4-FFF2-40B4-BE49-F238E27FC236}">
                <a16:creationId xmlns:a16="http://schemas.microsoft.com/office/drawing/2014/main" id="{61E25D12-2B52-A1F7-2819-03995EAEDCD3}"/>
              </a:ext>
            </a:extLst>
          </p:cNvPr>
          <p:cNvSpPr>
            <a:spLocks noGrp="1"/>
          </p:cNvSpPr>
          <p:nvPr>
            <p:ph type="body" sz="quarter" idx="18"/>
          </p:nvPr>
        </p:nvSpPr>
        <p:spPr/>
        <p:txBody>
          <a:bodyPr/>
          <a:lstStyle/>
          <a:p>
            <a:r>
              <a:rPr lang="en-US" sz="1100" dirty="0"/>
              <a:t>24/7 Referral Based Sobering Center and Crisis Mitigation </a:t>
            </a:r>
          </a:p>
          <a:p>
            <a:r>
              <a:rPr lang="en-US" sz="1100" dirty="0">
                <a:hlinkClick r:id="rId3"/>
              </a:rPr>
              <a:t>https://www.wellspacehealth.org/services/behavioral-health-prevention/crisis-receiving-for-behavioral-health-2</a:t>
            </a:r>
            <a:r>
              <a:rPr lang="en-US" sz="1100" dirty="0"/>
              <a:t> </a:t>
            </a:r>
          </a:p>
        </p:txBody>
      </p:sp>
      <p:sp>
        <p:nvSpPr>
          <p:cNvPr id="14" name="Text Placeholder 13">
            <a:extLst>
              <a:ext uri="{FF2B5EF4-FFF2-40B4-BE49-F238E27FC236}">
                <a16:creationId xmlns:a16="http://schemas.microsoft.com/office/drawing/2014/main" id="{50A25FDC-83FC-0FD9-84E9-BED8986BFF10}"/>
              </a:ext>
            </a:extLst>
          </p:cNvPr>
          <p:cNvSpPr>
            <a:spLocks noGrp="1"/>
          </p:cNvSpPr>
          <p:nvPr>
            <p:ph type="body" sz="quarter" idx="19"/>
          </p:nvPr>
        </p:nvSpPr>
        <p:spPr>
          <a:xfrm>
            <a:off x="8758042" y="2002113"/>
            <a:ext cx="2595758" cy="581530"/>
          </a:xfrm>
        </p:spPr>
        <p:txBody>
          <a:bodyPr/>
          <a:lstStyle/>
          <a:p>
            <a:r>
              <a:rPr lang="en-US" dirty="0"/>
              <a:t>Wellspace health Crisis receiving for behavioral health (CRBH)</a:t>
            </a:r>
          </a:p>
        </p:txBody>
      </p:sp>
      <p:sp>
        <p:nvSpPr>
          <p:cNvPr id="16" name="Text Placeholder 15">
            <a:extLst>
              <a:ext uri="{FF2B5EF4-FFF2-40B4-BE49-F238E27FC236}">
                <a16:creationId xmlns:a16="http://schemas.microsoft.com/office/drawing/2014/main" id="{69AEA51E-8EAC-7455-598F-37F5AA8C88CE}"/>
              </a:ext>
            </a:extLst>
          </p:cNvPr>
          <p:cNvSpPr>
            <a:spLocks noGrp="1"/>
          </p:cNvSpPr>
          <p:nvPr>
            <p:ph type="body" sz="quarter" idx="20"/>
          </p:nvPr>
        </p:nvSpPr>
        <p:spPr>
          <a:xfrm>
            <a:off x="8836601" y="4908877"/>
            <a:ext cx="2824355" cy="1117566"/>
          </a:xfrm>
        </p:spPr>
        <p:txBody>
          <a:bodyPr/>
          <a:lstStyle/>
          <a:p>
            <a:r>
              <a:rPr lang="en-US" sz="1100" dirty="0"/>
              <a:t>Call or text 24/7 for Free, Confidential, Support and to Access the Community Wellness Response Team (CWRT)</a:t>
            </a:r>
          </a:p>
          <a:p>
            <a:r>
              <a:rPr lang="en-US" sz="1100" dirty="0">
                <a:hlinkClick r:id="rId4"/>
              </a:rPr>
              <a:t>https://988lifeline.org/</a:t>
            </a:r>
            <a:r>
              <a:rPr lang="en-US" sz="1100" dirty="0"/>
              <a:t> </a:t>
            </a:r>
          </a:p>
        </p:txBody>
      </p:sp>
      <p:sp>
        <p:nvSpPr>
          <p:cNvPr id="17" name="Text Placeholder 16">
            <a:extLst>
              <a:ext uri="{FF2B5EF4-FFF2-40B4-BE49-F238E27FC236}">
                <a16:creationId xmlns:a16="http://schemas.microsoft.com/office/drawing/2014/main" id="{1540C70F-9CF9-EF09-8DEF-4D793F6ABFE3}"/>
              </a:ext>
            </a:extLst>
          </p:cNvPr>
          <p:cNvSpPr>
            <a:spLocks noGrp="1"/>
          </p:cNvSpPr>
          <p:nvPr>
            <p:ph type="body" sz="quarter" idx="21"/>
          </p:nvPr>
        </p:nvSpPr>
        <p:spPr>
          <a:xfrm>
            <a:off x="8845966" y="4258933"/>
            <a:ext cx="2824355" cy="581530"/>
          </a:xfrm>
        </p:spPr>
        <p:txBody>
          <a:bodyPr/>
          <a:lstStyle/>
          <a:p>
            <a:r>
              <a:rPr lang="en-US" dirty="0"/>
              <a:t>988 suicide and crisis hotline</a:t>
            </a:r>
          </a:p>
        </p:txBody>
      </p:sp>
      <p:sp>
        <p:nvSpPr>
          <p:cNvPr id="18" name="Text Placeholder 17">
            <a:extLst>
              <a:ext uri="{FF2B5EF4-FFF2-40B4-BE49-F238E27FC236}">
                <a16:creationId xmlns:a16="http://schemas.microsoft.com/office/drawing/2014/main" id="{03E4EB74-C7B2-C93B-F2F7-FD51E89F222F}"/>
              </a:ext>
            </a:extLst>
          </p:cNvPr>
          <p:cNvSpPr>
            <a:spLocks noGrp="1"/>
          </p:cNvSpPr>
          <p:nvPr>
            <p:ph type="body" sz="quarter" idx="22"/>
          </p:nvPr>
        </p:nvSpPr>
        <p:spPr>
          <a:xfrm>
            <a:off x="5712433" y="4908877"/>
            <a:ext cx="2595758" cy="1117566"/>
          </a:xfrm>
        </p:spPr>
        <p:txBody>
          <a:bodyPr/>
          <a:lstStyle/>
          <a:p>
            <a:r>
              <a:rPr lang="en-US" sz="1100" dirty="0"/>
              <a:t>Find Out Important Managed Care Plan Information at a Glance</a:t>
            </a:r>
          </a:p>
          <a:p>
            <a:r>
              <a:rPr lang="en-US" sz="1100" dirty="0">
                <a:hlinkClick r:id="rId5"/>
              </a:rPr>
              <a:t>https://dhs.saccounty.gov/BHS/Documents/GI-MediCal-Behavioral-Health-Quick-Guide.pdf</a:t>
            </a:r>
            <a:r>
              <a:rPr lang="en-US" sz="1100" dirty="0"/>
              <a:t> </a:t>
            </a:r>
          </a:p>
        </p:txBody>
      </p:sp>
      <p:sp>
        <p:nvSpPr>
          <p:cNvPr id="19" name="Text Placeholder 18">
            <a:extLst>
              <a:ext uri="{FF2B5EF4-FFF2-40B4-BE49-F238E27FC236}">
                <a16:creationId xmlns:a16="http://schemas.microsoft.com/office/drawing/2014/main" id="{658FE63A-3B94-F158-0752-4E105D14252F}"/>
              </a:ext>
            </a:extLst>
          </p:cNvPr>
          <p:cNvSpPr>
            <a:spLocks noGrp="1"/>
          </p:cNvSpPr>
          <p:nvPr>
            <p:ph type="body" sz="quarter" idx="23"/>
          </p:nvPr>
        </p:nvSpPr>
        <p:spPr>
          <a:xfrm>
            <a:off x="5712433" y="4237429"/>
            <a:ext cx="2595758" cy="581530"/>
          </a:xfrm>
        </p:spPr>
        <p:txBody>
          <a:bodyPr/>
          <a:lstStyle/>
          <a:p>
            <a:r>
              <a:rPr lang="en-US" dirty="0"/>
              <a:t>Medi-cal quick guide</a:t>
            </a:r>
          </a:p>
        </p:txBody>
      </p:sp>
      <p:sp>
        <p:nvSpPr>
          <p:cNvPr id="82" name="Title 9">
            <a:extLst>
              <a:ext uri="{FF2B5EF4-FFF2-40B4-BE49-F238E27FC236}">
                <a16:creationId xmlns:a16="http://schemas.microsoft.com/office/drawing/2014/main" id="{66EB11E7-502F-E3D1-2CC8-40470B375882}"/>
              </a:ext>
            </a:extLst>
          </p:cNvPr>
          <p:cNvSpPr>
            <a:spLocks noGrp="1"/>
          </p:cNvSpPr>
          <p:nvPr>
            <p:ph type="title"/>
          </p:nvPr>
        </p:nvSpPr>
        <p:spPr/>
        <p:txBody>
          <a:bodyPr/>
          <a:lstStyle/>
          <a:p>
            <a:r>
              <a:rPr lang="en-US" sz="3200" dirty="0">
                <a:solidFill>
                  <a:schemeClr val="accent1"/>
                </a:solidFill>
              </a:rPr>
              <a:t>Additional resources</a:t>
            </a:r>
          </a:p>
        </p:txBody>
      </p:sp>
      <p:pic>
        <p:nvPicPr>
          <p:cNvPr id="2" name="Picture 1" descr="A blue and black logo&#10;&#10;Description automatically generated with medium confidence">
            <a:extLst>
              <a:ext uri="{FF2B5EF4-FFF2-40B4-BE49-F238E27FC236}">
                <a16:creationId xmlns:a16="http://schemas.microsoft.com/office/drawing/2014/main" id="{C51A6F1C-EF2B-3835-D4CA-60AAACFBA1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spTree>
    <p:extLst>
      <p:ext uri="{BB962C8B-B14F-4D97-AF65-F5344CB8AC3E}">
        <p14:creationId xmlns:p14="http://schemas.microsoft.com/office/powerpoint/2010/main" val="419797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4607053" y="434339"/>
            <a:ext cx="6518275" cy="6423660"/>
          </a:xfrm>
          <a:custGeom>
            <a:avLst/>
            <a:gdLst/>
            <a:ahLst/>
            <a:cxnLst/>
            <a:rect l="l" t="t" r="r" b="b"/>
            <a:pathLst>
              <a:path w="6518275" h="6423659">
                <a:moveTo>
                  <a:pt x="0" y="6423660"/>
                </a:moveTo>
                <a:lnTo>
                  <a:pt x="6518148" y="6423660"/>
                </a:lnTo>
                <a:lnTo>
                  <a:pt x="6518148" y="0"/>
                </a:lnTo>
                <a:lnTo>
                  <a:pt x="0" y="0"/>
                </a:lnTo>
                <a:lnTo>
                  <a:pt x="0" y="6423660"/>
                </a:lnTo>
                <a:close/>
              </a:path>
            </a:pathLst>
          </a:custGeom>
          <a:solidFill>
            <a:schemeClr val="accent2"/>
          </a:solidFill>
        </p:spPr>
        <p:txBody>
          <a:bodyPr wrap="square" lIns="0" tIns="0" rIns="0" bIns="0" rtlCol="0"/>
          <a:lstStyle/>
          <a:p>
            <a:endParaRPr dirty="0"/>
          </a:p>
        </p:txBody>
      </p:sp>
      <p:sp>
        <p:nvSpPr>
          <p:cNvPr id="10" name="object 10"/>
          <p:cNvSpPr txBox="1"/>
          <p:nvPr/>
        </p:nvSpPr>
        <p:spPr>
          <a:xfrm>
            <a:off x="1451864" y="1323213"/>
            <a:ext cx="3048635" cy="1397819"/>
          </a:xfrm>
          <a:prstGeom prst="rect">
            <a:avLst/>
          </a:prstGeom>
        </p:spPr>
        <p:txBody>
          <a:bodyPr vert="horz" wrap="square" lIns="0" tIns="45085" rIns="0" bIns="0" rtlCol="0">
            <a:spAutoFit/>
          </a:bodyPr>
          <a:lstStyle/>
          <a:p>
            <a:pPr marL="12700" marR="5080">
              <a:lnSpc>
                <a:spcPts val="2050"/>
              </a:lnSpc>
              <a:spcBef>
                <a:spcPts val="355"/>
              </a:spcBef>
            </a:pPr>
            <a:r>
              <a:rPr sz="1900" spc="-5" dirty="0">
                <a:latin typeface="+mj-lt"/>
                <a:cs typeface="Lucida Sans Unicode"/>
              </a:rPr>
              <a:t>To </a:t>
            </a:r>
            <a:r>
              <a:rPr sz="1900" spc="-10" dirty="0">
                <a:latin typeface="+mj-lt"/>
                <a:cs typeface="Lucida Sans Unicode"/>
              </a:rPr>
              <a:t>provide </a:t>
            </a:r>
            <a:r>
              <a:rPr sz="1900" spc="-5" dirty="0">
                <a:latin typeface="+mj-lt"/>
                <a:cs typeface="Lucida Sans Unicode"/>
              </a:rPr>
              <a:t>a </a:t>
            </a:r>
            <a:r>
              <a:rPr sz="1900" spc="-10" dirty="0">
                <a:latin typeface="+mj-lt"/>
                <a:cs typeface="Lucida Sans Unicode"/>
              </a:rPr>
              <a:t>culturally  competent </a:t>
            </a:r>
            <a:r>
              <a:rPr sz="1900" spc="-5" dirty="0">
                <a:latin typeface="+mj-lt"/>
                <a:cs typeface="Lucida Sans Unicode"/>
              </a:rPr>
              <a:t>system of </a:t>
            </a:r>
            <a:r>
              <a:rPr sz="1900" spc="-10" dirty="0">
                <a:latin typeface="+mj-lt"/>
                <a:cs typeface="Lucida Sans Unicode"/>
              </a:rPr>
              <a:t>care  </a:t>
            </a:r>
            <a:r>
              <a:rPr sz="1900" spc="-5" dirty="0">
                <a:latin typeface="+mj-lt"/>
                <a:cs typeface="Lucida Sans Unicode"/>
              </a:rPr>
              <a:t>that </a:t>
            </a:r>
            <a:r>
              <a:rPr sz="1900" spc="-10" dirty="0">
                <a:latin typeface="+mj-lt"/>
                <a:cs typeface="Lucida Sans Unicode"/>
              </a:rPr>
              <a:t>promotes </a:t>
            </a:r>
            <a:r>
              <a:rPr sz="1900" spc="-5" dirty="0">
                <a:latin typeface="+mj-lt"/>
                <a:cs typeface="Lucida Sans Unicode"/>
              </a:rPr>
              <a:t>holistic  recovery, </a:t>
            </a:r>
            <a:r>
              <a:rPr sz="1900" spc="-10" dirty="0">
                <a:latin typeface="+mj-lt"/>
                <a:cs typeface="Lucida Sans Unicode"/>
              </a:rPr>
              <a:t>optimum  </a:t>
            </a:r>
            <a:r>
              <a:rPr sz="1900" spc="-5" dirty="0">
                <a:latin typeface="+mj-lt"/>
                <a:cs typeface="Lucida Sans Unicode"/>
              </a:rPr>
              <a:t>health, </a:t>
            </a:r>
            <a:r>
              <a:rPr sz="1900" spc="-10" dirty="0">
                <a:latin typeface="+mj-lt"/>
                <a:cs typeface="Lucida Sans Unicode"/>
              </a:rPr>
              <a:t>and </a:t>
            </a:r>
            <a:r>
              <a:rPr sz="1900" spc="-5" dirty="0">
                <a:latin typeface="+mj-lt"/>
                <a:cs typeface="Lucida Sans Unicode"/>
              </a:rPr>
              <a:t>resiliency.</a:t>
            </a:r>
            <a:endParaRPr sz="1900" dirty="0">
              <a:latin typeface="+mj-lt"/>
              <a:cs typeface="Lucida Sans Unicode"/>
            </a:endParaRPr>
          </a:p>
        </p:txBody>
      </p:sp>
      <p:sp>
        <p:nvSpPr>
          <p:cNvPr id="11" name="object 11"/>
          <p:cNvSpPr txBox="1"/>
          <p:nvPr/>
        </p:nvSpPr>
        <p:spPr>
          <a:xfrm>
            <a:off x="1451864" y="4004817"/>
            <a:ext cx="2844165" cy="2475037"/>
          </a:xfrm>
          <a:prstGeom prst="rect">
            <a:avLst/>
          </a:prstGeom>
        </p:spPr>
        <p:txBody>
          <a:bodyPr vert="horz" wrap="square" lIns="0" tIns="12700" rIns="0" bIns="0" rtlCol="0">
            <a:spAutoFit/>
          </a:bodyPr>
          <a:lstStyle/>
          <a:p>
            <a:pPr marL="12700" marR="5080">
              <a:spcBef>
                <a:spcPts val="100"/>
              </a:spcBef>
            </a:pPr>
            <a:r>
              <a:rPr sz="2000" spc="-35" dirty="0">
                <a:latin typeface="+mj-lt"/>
                <a:cs typeface="Calibri"/>
              </a:rPr>
              <a:t>We </a:t>
            </a:r>
            <a:r>
              <a:rPr sz="2000" spc="-10" dirty="0">
                <a:latin typeface="+mj-lt"/>
                <a:cs typeface="Calibri"/>
              </a:rPr>
              <a:t>envision </a:t>
            </a:r>
            <a:r>
              <a:rPr sz="2000" dirty="0">
                <a:latin typeface="+mj-lt"/>
                <a:cs typeface="Calibri"/>
              </a:rPr>
              <a:t>a community  </a:t>
            </a:r>
            <a:r>
              <a:rPr sz="2000" spc="-5" dirty="0">
                <a:latin typeface="+mj-lt"/>
                <a:cs typeface="Calibri"/>
              </a:rPr>
              <a:t>where </a:t>
            </a:r>
            <a:r>
              <a:rPr sz="2000" spc="-10" dirty="0">
                <a:latin typeface="+mj-lt"/>
                <a:cs typeface="Calibri"/>
              </a:rPr>
              <a:t>persons </a:t>
            </a:r>
            <a:r>
              <a:rPr sz="2000" spc="-15" dirty="0">
                <a:latin typeface="+mj-lt"/>
                <a:cs typeface="Calibri"/>
              </a:rPr>
              <a:t>from  diverse </a:t>
            </a:r>
            <a:r>
              <a:rPr sz="2000" spc="-5" dirty="0">
                <a:latin typeface="+mj-lt"/>
                <a:cs typeface="Calibri"/>
              </a:rPr>
              <a:t>backgrounds </a:t>
            </a:r>
            <a:r>
              <a:rPr sz="2000" spc="-10" dirty="0">
                <a:latin typeface="+mj-lt"/>
                <a:cs typeface="Calibri"/>
              </a:rPr>
              <a:t>across  </a:t>
            </a:r>
            <a:r>
              <a:rPr sz="2000" dirty="0">
                <a:latin typeface="+mj-lt"/>
                <a:cs typeface="Calibri"/>
              </a:rPr>
              <a:t>the </a:t>
            </a:r>
            <a:r>
              <a:rPr sz="2000" spc="-15" dirty="0">
                <a:latin typeface="+mj-lt"/>
                <a:cs typeface="Calibri"/>
              </a:rPr>
              <a:t>life </a:t>
            </a:r>
            <a:r>
              <a:rPr sz="2000" spc="-5" dirty="0">
                <a:latin typeface="+mj-lt"/>
                <a:cs typeface="Calibri"/>
              </a:rPr>
              <a:t>continuum </a:t>
            </a:r>
            <a:r>
              <a:rPr sz="2000" spc="-20" dirty="0">
                <a:latin typeface="+mj-lt"/>
                <a:cs typeface="Calibri"/>
              </a:rPr>
              <a:t>have  </a:t>
            </a:r>
            <a:r>
              <a:rPr sz="2000" spc="-5" dirty="0">
                <a:latin typeface="+mj-lt"/>
                <a:cs typeface="Calibri"/>
              </a:rPr>
              <a:t>opportunity </a:t>
            </a:r>
            <a:r>
              <a:rPr sz="2000" spc="-15" dirty="0">
                <a:latin typeface="+mj-lt"/>
                <a:cs typeface="Calibri"/>
              </a:rPr>
              <a:t>to </a:t>
            </a:r>
            <a:r>
              <a:rPr sz="2000" spc="-10" dirty="0">
                <a:latin typeface="+mj-lt"/>
                <a:cs typeface="Calibri"/>
              </a:rPr>
              <a:t>experience  </a:t>
            </a:r>
            <a:r>
              <a:rPr sz="2000" spc="-5" dirty="0">
                <a:latin typeface="+mj-lt"/>
                <a:cs typeface="Calibri"/>
              </a:rPr>
              <a:t>optimum</a:t>
            </a:r>
            <a:r>
              <a:rPr sz="2000" spc="-10" dirty="0">
                <a:latin typeface="+mj-lt"/>
                <a:cs typeface="Calibri"/>
              </a:rPr>
              <a:t> </a:t>
            </a:r>
            <a:r>
              <a:rPr sz="2000" spc="-5" dirty="0">
                <a:latin typeface="+mj-lt"/>
                <a:cs typeface="Calibri"/>
              </a:rPr>
              <a:t>wellness.</a:t>
            </a:r>
            <a:endParaRPr sz="2000" dirty="0">
              <a:latin typeface="+mj-lt"/>
              <a:cs typeface="Calibri"/>
            </a:endParaRPr>
          </a:p>
        </p:txBody>
      </p:sp>
      <p:graphicFrame>
        <p:nvGraphicFramePr>
          <p:cNvPr id="20" name="object 17">
            <a:extLst>
              <a:ext uri="{FF2B5EF4-FFF2-40B4-BE49-F238E27FC236}">
                <a16:creationId xmlns:a16="http://schemas.microsoft.com/office/drawing/2014/main" id="{0A8BCF6E-5674-4534-31B2-7A675559AC25}"/>
              </a:ext>
            </a:extLst>
          </p:cNvPr>
          <p:cNvGraphicFramePr/>
          <p:nvPr>
            <p:extLst>
              <p:ext uri="{D42A27DB-BD31-4B8C-83A1-F6EECF244321}">
                <p14:modId xmlns:p14="http://schemas.microsoft.com/office/powerpoint/2010/main" val="4287552436"/>
              </p:ext>
            </p:extLst>
          </p:nvPr>
        </p:nvGraphicFramePr>
        <p:xfrm>
          <a:off x="5151401" y="2091829"/>
          <a:ext cx="5898515" cy="4213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itle 6">
            <a:extLst>
              <a:ext uri="{FF2B5EF4-FFF2-40B4-BE49-F238E27FC236}">
                <a16:creationId xmlns:a16="http://schemas.microsoft.com/office/drawing/2014/main" id="{A06BFD0A-D427-6D2F-05E9-6E2B7864DD20}"/>
              </a:ext>
            </a:extLst>
          </p:cNvPr>
          <p:cNvSpPr txBox="1">
            <a:spLocks/>
          </p:cNvSpPr>
          <p:nvPr/>
        </p:nvSpPr>
        <p:spPr>
          <a:xfrm>
            <a:off x="5418221" y="1282822"/>
            <a:ext cx="5172075" cy="513394"/>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4000" kern="1200" cap="all" spc="200" baseline="0">
                <a:ln w="19050">
                  <a:solidFill>
                    <a:schemeClr val="accent1"/>
                  </a:solidFill>
                </a:ln>
                <a:noFill/>
                <a:latin typeface="+mj-lt"/>
                <a:ea typeface="+mj-ea"/>
                <a:cs typeface="+mj-cs"/>
              </a:defRPr>
            </a:lvl1pPr>
          </a:lstStyle>
          <a:p>
            <a:r>
              <a:rPr lang="en-US" sz="2800" cap="none" spc="0" dirty="0">
                <a:ln w="0"/>
                <a:solidFill>
                  <a:schemeClr val="accent1"/>
                </a:solidFill>
              </a:rPr>
              <a:t>Our Values</a:t>
            </a:r>
          </a:p>
        </p:txBody>
      </p:sp>
      <p:sp>
        <p:nvSpPr>
          <p:cNvPr id="21" name="Title 6">
            <a:extLst>
              <a:ext uri="{FF2B5EF4-FFF2-40B4-BE49-F238E27FC236}">
                <a16:creationId xmlns:a16="http://schemas.microsoft.com/office/drawing/2014/main" id="{33F481FF-AECB-CC87-7853-8DF3CDB331AB}"/>
              </a:ext>
            </a:extLst>
          </p:cNvPr>
          <p:cNvSpPr txBox="1">
            <a:spLocks/>
          </p:cNvSpPr>
          <p:nvPr/>
        </p:nvSpPr>
        <p:spPr>
          <a:xfrm>
            <a:off x="-159438" y="769428"/>
            <a:ext cx="5172075" cy="513394"/>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4000" kern="1200" cap="all" spc="200" baseline="0">
                <a:ln w="19050">
                  <a:solidFill>
                    <a:schemeClr val="accent1"/>
                  </a:solidFill>
                </a:ln>
                <a:noFill/>
                <a:latin typeface="+mj-lt"/>
                <a:ea typeface="+mj-ea"/>
                <a:cs typeface="+mj-cs"/>
              </a:defRPr>
            </a:lvl1pPr>
          </a:lstStyle>
          <a:p>
            <a:r>
              <a:rPr lang="en-US" sz="2800" cap="none" spc="0" dirty="0">
                <a:ln w="0"/>
                <a:solidFill>
                  <a:schemeClr val="accent1"/>
                </a:solidFill>
              </a:rPr>
              <a:t>Our Mission</a:t>
            </a:r>
          </a:p>
        </p:txBody>
      </p:sp>
      <p:sp>
        <p:nvSpPr>
          <p:cNvPr id="22" name="Title 6">
            <a:extLst>
              <a:ext uri="{FF2B5EF4-FFF2-40B4-BE49-F238E27FC236}">
                <a16:creationId xmlns:a16="http://schemas.microsoft.com/office/drawing/2014/main" id="{40D45418-16C7-9093-825C-35FD116FFDB2}"/>
              </a:ext>
            </a:extLst>
          </p:cNvPr>
          <p:cNvSpPr txBox="1">
            <a:spLocks/>
          </p:cNvSpPr>
          <p:nvPr/>
        </p:nvSpPr>
        <p:spPr>
          <a:xfrm>
            <a:off x="-292848" y="3491423"/>
            <a:ext cx="5172075" cy="513394"/>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4000" kern="1200" cap="all" spc="200" baseline="0">
                <a:ln w="19050">
                  <a:solidFill>
                    <a:schemeClr val="accent1"/>
                  </a:solidFill>
                </a:ln>
                <a:noFill/>
                <a:latin typeface="+mj-lt"/>
                <a:ea typeface="+mj-ea"/>
                <a:cs typeface="+mj-cs"/>
              </a:defRPr>
            </a:lvl1pPr>
          </a:lstStyle>
          <a:p>
            <a:r>
              <a:rPr lang="en-US" sz="2800" cap="none" spc="0" dirty="0">
                <a:ln w="0"/>
                <a:solidFill>
                  <a:schemeClr val="accent1"/>
                </a:solidFill>
              </a:rPr>
              <a:t>Our Vision</a:t>
            </a:r>
          </a:p>
        </p:txBody>
      </p:sp>
      <p:pic>
        <p:nvPicPr>
          <p:cNvPr id="23" name="Picture 22" descr="A blue and black logo&#10;&#10;Description automatically generated with medium confidence">
            <a:extLst>
              <a:ext uri="{FF2B5EF4-FFF2-40B4-BE49-F238E27FC236}">
                <a16:creationId xmlns:a16="http://schemas.microsoft.com/office/drawing/2014/main" id="{C1CE9E41-C57E-F5D7-7AE2-3E7F8B420F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sp>
        <p:nvSpPr>
          <p:cNvPr id="24" name="Slide Number Placeholder 3">
            <a:extLst>
              <a:ext uri="{FF2B5EF4-FFF2-40B4-BE49-F238E27FC236}">
                <a16:creationId xmlns:a16="http://schemas.microsoft.com/office/drawing/2014/main" id="{F9CF8C7B-CDB8-6B11-BAAB-65043F062E97}"/>
              </a:ext>
            </a:extLst>
          </p:cNvPr>
          <p:cNvSpPr txBox="1">
            <a:spLocks/>
          </p:cNvSpPr>
          <p:nvPr/>
        </p:nvSpPr>
        <p:spPr>
          <a:xfrm>
            <a:off x="8610600" y="6515753"/>
            <a:ext cx="2743200" cy="205722"/>
          </a:xfrm>
          <a:prstGeom prst="rect">
            <a:avLst/>
          </a:prstGeom>
        </p:spPr>
        <p:txBody>
          <a:bodyPr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fld id="{BF860B6F-2FE3-4DE6-9496-980E987E7466}" type="slidenum">
              <a:rPr lang="en-US" sz="1000" smtClean="0">
                <a:solidFill>
                  <a:srgbClr val="002060"/>
                </a:solidFill>
                <a:latin typeface="Seaford" panose="00000500000000000000" pitchFamily="2" charset="0"/>
              </a:rPr>
              <a:pPr algn="r">
                <a:lnSpc>
                  <a:spcPct val="90000"/>
                </a:lnSpc>
                <a:spcAft>
                  <a:spcPts val="600"/>
                </a:spcAft>
              </a:pPr>
              <a:t>2</a:t>
            </a:fld>
            <a:endParaRPr lang="en-US" sz="1000" dirty="0">
              <a:solidFill>
                <a:srgbClr val="002060"/>
              </a:solidFill>
              <a:latin typeface="Seaford" panose="00000500000000000000" pitchFamily="2" charset="0"/>
            </a:endParaRPr>
          </a:p>
        </p:txBody>
      </p:sp>
    </p:spTree>
    <p:extLst>
      <p:ext uri="{BB962C8B-B14F-4D97-AF65-F5344CB8AC3E}">
        <p14:creationId xmlns:p14="http://schemas.microsoft.com/office/powerpoint/2010/main" val="1817371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75722AC-58B1-C8A7-9317-9F0BC7ECAAD8}"/>
              </a:ext>
            </a:extLst>
          </p:cNvPr>
          <p:cNvGraphicFramePr>
            <a:graphicFrameLocks noGrp="1"/>
          </p:cNvGraphicFramePr>
          <p:nvPr>
            <p:ph idx="1"/>
            <p:extLst>
              <p:ext uri="{D42A27DB-BD31-4B8C-83A1-F6EECF244321}">
                <p14:modId xmlns:p14="http://schemas.microsoft.com/office/powerpoint/2010/main" val="3061332282"/>
              </p:ext>
            </p:extLst>
          </p:nvPr>
        </p:nvGraphicFramePr>
        <p:xfrm>
          <a:off x="7042903" y="552452"/>
          <a:ext cx="3760112" cy="5731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Question mark boxes">
            <a:extLst>
              <a:ext uri="{FF2B5EF4-FFF2-40B4-BE49-F238E27FC236}">
                <a16:creationId xmlns:a16="http://schemas.microsoft.com/office/drawing/2014/main" id="{BAD01516-8987-679C-2DC5-C97A8A775A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17070" y="691115"/>
            <a:ext cx="4933318" cy="2440560"/>
          </a:xfrm>
          <a:prstGeom prst="rect">
            <a:avLst/>
          </a:prstGeom>
        </p:spPr>
      </p:pic>
      <p:pic>
        <p:nvPicPr>
          <p:cNvPr id="70" name="Picture 69">
            <a:extLst>
              <a:ext uri="{FF2B5EF4-FFF2-40B4-BE49-F238E27FC236}">
                <a16:creationId xmlns:a16="http://schemas.microsoft.com/office/drawing/2014/main" id="{56FCF432-D458-DD35-151C-37652CE8F62F}"/>
              </a:ext>
            </a:extLst>
          </p:cNvPr>
          <p:cNvPicPr>
            <a:picLocks noChangeAspect="1"/>
          </p:cNvPicPr>
          <p:nvPr/>
        </p:nvPicPr>
        <p:blipFill>
          <a:blip r:embed="rId9"/>
          <a:stretch>
            <a:fillRect/>
          </a:stretch>
        </p:blipFill>
        <p:spPr>
          <a:xfrm>
            <a:off x="1717070" y="3208339"/>
            <a:ext cx="4974049" cy="2958546"/>
          </a:xfrm>
          <a:prstGeom prst="rect">
            <a:avLst/>
          </a:prstGeom>
        </p:spPr>
      </p:pic>
      <p:sp>
        <p:nvSpPr>
          <p:cNvPr id="2" name="Slide Number Placeholder 3">
            <a:extLst>
              <a:ext uri="{FF2B5EF4-FFF2-40B4-BE49-F238E27FC236}">
                <a16:creationId xmlns:a16="http://schemas.microsoft.com/office/drawing/2014/main" id="{9C762E5D-AEC7-A213-ECD4-D52CBFEC7F96}"/>
              </a:ext>
            </a:extLst>
          </p:cNvPr>
          <p:cNvSpPr>
            <a:spLocks noGrp="1"/>
          </p:cNvSpPr>
          <p:nvPr>
            <p:ph type="sldNum" sz="quarter" idx="12"/>
          </p:nvPr>
        </p:nvSpPr>
        <p:spPr>
          <a:xfrm>
            <a:off x="8610600" y="6515753"/>
            <a:ext cx="2743200" cy="205722"/>
          </a:xfrm>
        </p:spPr>
        <p:txBody>
          <a:bodyPr anchor="ctr">
            <a:noAutofit/>
          </a:bodyPr>
          <a:lstStyle/>
          <a:p>
            <a:pPr>
              <a:lnSpc>
                <a:spcPct val="90000"/>
              </a:lnSpc>
              <a:spcAft>
                <a:spcPts val="600"/>
              </a:spcAft>
            </a:pPr>
            <a:fld id="{BF860B6F-2FE3-4DE6-9496-980E987E7466}" type="slidenum">
              <a:rPr lang="en-US" smtClean="0"/>
              <a:pPr>
                <a:lnSpc>
                  <a:spcPct val="90000"/>
                </a:lnSpc>
                <a:spcAft>
                  <a:spcPts val="600"/>
                </a:spcAft>
              </a:pPr>
              <a:t>20</a:t>
            </a:fld>
            <a:endParaRPr lang="en-US" dirty="0"/>
          </a:p>
        </p:txBody>
      </p:sp>
    </p:spTree>
    <p:extLst>
      <p:ext uri="{BB962C8B-B14F-4D97-AF65-F5344CB8AC3E}">
        <p14:creationId xmlns:p14="http://schemas.microsoft.com/office/powerpoint/2010/main" val="8390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ridge with a large yellow structure&#10;&#10;Description automatically generated">
            <a:extLst>
              <a:ext uri="{FF2B5EF4-FFF2-40B4-BE49-F238E27FC236}">
                <a16:creationId xmlns:a16="http://schemas.microsoft.com/office/drawing/2014/main" id="{00A62EE1-038E-8772-AF3D-208F2C7F4B6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p:txBody>
          <a:bodyPr>
            <a:normAutofit fontScale="90000"/>
          </a:bodyPr>
          <a:lstStyle/>
          <a:p>
            <a:pPr algn="ctr"/>
            <a:r>
              <a:rPr lang="en-US" sz="5400" b="1" dirty="0">
                <a:solidFill>
                  <a:srgbClr val="FFC000"/>
                </a:solidFill>
                <a:effectLst>
                  <a:outerShdw blurRad="38100" dist="38100" dir="2700000" algn="tl">
                    <a:srgbClr val="000000">
                      <a:alpha val="43137"/>
                    </a:srgbClr>
                  </a:outerShdw>
                </a:effectLst>
              </a:rPr>
              <a:t> </a:t>
            </a:r>
          </a:p>
        </p:txBody>
      </p:sp>
      <p:sp>
        <p:nvSpPr>
          <p:cNvPr id="4" name="Rectangle 3"/>
          <p:cNvSpPr/>
          <p:nvPr/>
        </p:nvSpPr>
        <p:spPr>
          <a:xfrm>
            <a:off x="697706" y="2497817"/>
            <a:ext cx="10058399" cy="3009206"/>
          </a:xfrm>
          <a:prstGeom prst="rect">
            <a:avLst/>
          </a:prstGeom>
          <a:solidFill>
            <a:srgbClr val="0F6FC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6000" b="1" dirty="0">
                <a:solidFill>
                  <a:prstClr val="white"/>
                </a:solidFill>
                <a:latin typeface="+mj-lt"/>
              </a:rPr>
              <a:t>Thank You</a:t>
            </a:r>
          </a:p>
        </p:txBody>
      </p:sp>
      <p:sp>
        <p:nvSpPr>
          <p:cNvPr id="3" name="Slide Number Placeholder 3">
            <a:extLst>
              <a:ext uri="{FF2B5EF4-FFF2-40B4-BE49-F238E27FC236}">
                <a16:creationId xmlns:a16="http://schemas.microsoft.com/office/drawing/2014/main" id="{C3D6E4A3-B05C-1173-F136-880833BDCF49}"/>
              </a:ext>
            </a:extLst>
          </p:cNvPr>
          <p:cNvSpPr>
            <a:spLocks noGrp="1"/>
          </p:cNvSpPr>
          <p:nvPr>
            <p:ph type="sldNum" sz="quarter" idx="12"/>
          </p:nvPr>
        </p:nvSpPr>
        <p:spPr>
          <a:xfrm>
            <a:off x="8610600" y="6515753"/>
            <a:ext cx="2743200" cy="205722"/>
          </a:xfrm>
        </p:spPr>
        <p:txBody>
          <a:bodyPr anchor="ctr">
            <a:noAutofit/>
          </a:bodyPr>
          <a:lstStyle/>
          <a:p>
            <a:pPr>
              <a:lnSpc>
                <a:spcPct val="90000"/>
              </a:lnSpc>
              <a:spcAft>
                <a:spcPts val="600"/>
              </a:spcAft>
            </a:pPr>
            <a:fld id="{BF860B6F-2FE3-4DE6-9496-980E987E7466}" type="slidenum">
              <a:rPr lang="en-US" smtClean="0"/>
              <a:pPr>
                <a:lnSpc>
                  <a:spcPct val="90000"/>
                </a:lnSpc>
                <a:spcAft>
                  <a:spcPts val="600"/>
                </a:spcAft>
              </a:pPr>
              <a:t>21</a:t>
            </a:fld>
            <a:endParaRPr lang="en-US" dirty="0"/>
          </a:p>
        </p:txBody>
      </p:sp>
    </p:spTree>
    <p:extLst>
      <p:ext uri="{BB962C8B-B14F-4D97-AF65-F5344CB8AC3E}">
        <p14:creationId xmlns:p14="http://schemas.microsoft.com/office/powerpoint/2010/main" val="412895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1B5EF5-D35E-4241-92D4-3A8164978425}"/>
              </a:ext>
            </a:extLst>
          </p:cNvPr>
          <p:cNvSpPr>
            <a:spLocks noGrp="1"/>
          </p:cNvSpPr>
          <p:nvPr>
            <p:ph type="sldNum" sz="quarter" idx="12"/>
          </p:nvPr>
        </p:nvSpPr>
        <p:spPr>
          <a:xfrm>
            <a:off x="8610600" y="6515753"/>
            <a:ext cx="2743200" cy="205722"/>
          </a:xfrm>
        </p:spPr>
        <p:txBody>
          <a:bodyPr anchor="ctr">
            <a:noAutofit/>
          </a:bodyPr>
          <a:lstStyle/>
          <a:p>
            <a:pPr>
              <a:lnSpc>
                <a:spcPct val="90000"/>
              </a:lnSpc>
              <a:spcAft>
                <a:spcPts val="600"/>
              </a:spcAft>
            </a:pPr>
            <a:fld id="{BF860B6F-2FE3-4DE6-9496-980E987E7466}" type="slidenum">
              <a:rPr lang="en-US" smtClean="0"/>
              <a:pPr>
                <a:lnSpc>
                  <a:spcPct val="90000"/>
                </a:lnSpc>
                <a:spcAft>
                  <a:spcPts val="600"/>
                </a:spcAft>
              </a:pPr>
              <a:t>3</a:t>
            </a:fld>
            <a:endParaRPr lang="en-US" dirty="0"/>
          </a:p>
        </p:txBody>
      </p:sp>
      <p:sp>
        <p:nvSpPr>
          <p:cNvPr id="82" name="Title 9">
            <a:extLst>
              <a:ext uri="{FF2B5EF4-FFF2-40B4-BE49-F238E27FC236}">
                <a16:creationId xmlns:a16="http://schemas.microsoft.com/office/drawing/2014/main" id="{66EB11E7-502F-E3D1-2CC8-40470B375882}"/>
              </a:ext>
            </a:extLst>
          </p:cNvPr>
          <p:cNvSpPr>
            <a:spLocks noGrp="1"/>
          </p:cNvSpPr>
          <p:nvPr>
            <p:ph type="title"/>
          </p:nvPr>
        </p:nvSpPr>
        <p:spPr>
          <a:xfrm>
            <a:off x="724203" y="671808"/>
            <a:ext cx="9755302" cy="639192"/>
          </a:xfrm>
        </p:spPr>
        <p:txBody>
          <a:bodyPr/>
          <a:lstStyle/>
          <a:p>
            <a:r>
              <a:rPr lang="en-US" dirty="0">
                <a:solidFill>
                  <a:schemeClr val="accent1"/>
                </a:solidFill>
              </a:rPr>
              <a:t>Cultural &amp; Linguistic Needs</a:t>
            </a:r>
          </a:p>
        </p:txBody>
      </p:sp>
      <p:pic>
        <p:nvPicPr>
          <p:cNvPr id="2" name="Picture 1" descr="A blue and black logo&#10;&#10;Description automatically generated with medium confidence">
            <a:extLst>
              <a:ext uri="{FF2B5EF4-FFF2-40B4-BE49-F238E27FC236}">
                <a16:creationId xmlns:a16="http://schemas.microsoft.com/office/drawing/2014/main" id="{C51A6F1C-EF2B-3835-D4CA-60AAACFBA1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pic>
        <p:nvPicPr>
          <p:cNvPr id="27" name="Graphic 26" descr="Speaker phone with solid fill">
            <a:extLst>
              <a:ext uri="{FF2B5EF4-FFF2-40B4-BE49-F238E27FC236}">
                <a16:creationId xmlns:a16="http://schemas.microsoft.com/office/drawing/2014/main" id="{3862F882-8580-7A5A-CF81-550ACAB8AC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0619" y="3750589"/>
            <a:ext cx="914400" cy="914400"/>
          </a:xfrm>
          <a:prstGeom prst="rect">
            <a:avLst/>
          </a:prstGeom>
        </p:spPr>
      </p:pic>
      <p:sp>
        <p:nvSpPr>
          <p:cNvPr id="18" name="Rectangle 17">
            <a:extLst>
              <a:ext uri="{FF2B5EF4-FFF2-40B4-BE49-F238E27FC236}">
                <a16:creationId xmlns:a16="http://schemas.microsoft.com/office/drawing/2014/main" id="{66C22C27-DBF1-6F55-4B16-10564A0FD6CB}"/>
              </a:ext>
            </a:extLst>
          </p:cNvPr>
          <p:cNvSpPr/>
          <p:nvPr/>
        </p:nvSpPr>
        <p:spPr>
          <a:xfrm>
            <a:off x="582142" y="1311000"/>
            <a:ext cx="3065753" cy="3385542"/>
          </a:xfrm>
          <a:prstGeom prst="rect">
            <a:avLst/>
          </a:prstGeom>
        </p:spPr>
        <p:txBody>
          <a:bodyPr wrap="square">
            <a:spAutoFit/>
          </a:bodyPr>
          <a:lstStyle/>
          <a:p>
            <a:pPr>
              <a:buClr>
                <a:srgbClr val="FA0000"/>
              </a:buClr>
            </a:pPr>
            <a:r>
              <a:rPr lang="en-US" sz="2400" b="1" dirty="0">
                <a:solidFill>
                  <a:schemeClr val="accent1">
                    <a:lumMod val="60000"/>
                    <a:lumOff val="40000"/>
                  </a:schemeClr>
                </a:solidFill>
                <a:latin typeface="Seaford" panose="00000500000000000000" pitchFamily="2" charset="0"/>
              </a:rPr>
              <a:t>Threshold Languages</a:t>
            </a:r>
          </a:p>
          <a:p>
            <a:pPr algn="ctr">
              <a:buClr>
                <a:srgbClr val="FA0000"/>
              </a:buClr>
            </a:pPr>
            <a:endParaRPr lang="en-US" sz="1200" b="1" dirty="0">
              <a:latin typeface="Seaford" panose="00000500000000000000" pitchFamily="2" charset="0"/>
            </a:endParaRPr>
          </a:p>
          <a:p>
            <a:pPr marL="914400" lvl="1" indent="-457200">
              <a:buClr>
                <a:srgbClr val="FFC000"/>
              </a:buClr>
              <a:buFont typeface="Wingdings" panose="05000000000000000000" pitchFamily="2" charset="2"/>
              <a:buChar char="v"/>
            </a:pPr>
            <a:r>
              <a:rPr lang="en-US" sz="2200" dirty="0">
                <a:latin typeface="Seaford" panose="00000500000000000000" pitchFamily="2" charset="0"/>
              </a:rPr>
              <a:t>Arabic</a:t>
            </a:r>
          </a:p>
          <a:p>
            <a:pPr marL="914400" lvl="1" indent="-457200">
              <a:buClr>
                <a:srgbClr val="FFC000"/>
              </a:buClr>
              <a:buFont typeface="Wingdings" panose="05000000000000000000" pitchFamily="2" charset="2"/>
              <a:buChar char="v"/>
            </a:pPr>
            <a:r>
              <a:rPr lang="en-US" sz="2200" dirty="0">
                <a:latin typeface="Seaford" panose="00000500000000000000" pitchFamily="2" charset="0"/>
              </a:rPr>
              <a:t>Cantonese</a:t>
            </a:r>
          </a:p>
          <a:p>
            <a:pPr marL="914400" lvl="1" indent="-457200">
              <a:buClr>
                <a:srgbClr val="FFC000"/>
              </a:buClr>
              <a:buFont typeface="Wingdings" panose="05000000000000000000" pitchFamily="2" charset="2"/>
              <a:buChar char="v"/>
            </a:pPr>
            <a:r>
              <a:rPr lang="en-US" sz="2200" dirty="0">
                <a:latin typeface="Seaford" panose="00000500000000000000" pitchFamily="2" charset="0"/>
              </a:rPr>
              <a:t>Farsi</a:t>
            </a:r>
          </a:p>
          <a:p>
            <a:pPr marL="914400" lvl="1" indent="-457200">
              <a:buClr>
                <a:srgbClr val="FFC000"/>
              </a:buClr>
              <a:buFont typeface="Wingdings" panose="05000000000000000000" pitchFamily="2" charset="2"/>
              <a:buChar char="v"/>
            </a:pPr>
            <a:r>
              <a:rPr lang="en-US" sz="2200" dirty="0">
                <a:latin typeface="Seaford" panose="00000500000000000000" pitchFamily="2" charset="0"/>
              </a:rPr>
              <a:t>Hmong</a:t>
            </a:r>
          </a:p>
          <a:p>
            <a:pPr marL="914400" lvl="1" indent="-457200">
              <a:buClr>
                <a:srgbClr val="FFC000"/>
              </a:buClr>
              <a:buFont typeface="Wingdings" panose="05000000000000000000" pitchFamily="2" charset="2"/>
              <a:buChar char="v"/>
            </a:pPr>
            <a:r>
              <a:rPr lang="en-US" sz="2200" dirty="0">
                <a:latin typeface="Seaford" panose="00000500000000000000" pitchFamily="2" charset="0"/>
              </a:rPr>
              <a:t>Russian</a:t>
            </a:r>
          </a:p>
          <a:p>
            <a:pPr marL="914400" lvl="1" indent="-457200">
              <a:buClr>
                <a:srgbClr val="FFC000"/>
              </a:buClr>
              <a:buFont typeface="Wingdings" panose="05000000000000000000" pitchFamily="2" charset="2"/>
              <a:buChar char="v"/>
            </a:pPr>
            <a:r>
              <a:rPr lang="en-US" sz="2200" dirty="0">
                <a:latin typeface="Seaford" panose="00000500000000000000" pitchFamily="2" charset="0"/>
              </a:rPr>
              <a:t>Spanish</a:t>
            </a:r>
          </a:p>
          <a:p>
            <a:pPr marL="914400" lvl="1" indent="-457200">
              <a:buClr>
                <a:srgbClr val="FFC000"/>
              </a:buClr>
              <a:buFont typeface="Wingdings" panose="05000000000000000000" pitchFamily="2" charset="2"/>
              <a:buChar char="v"/>
            </a:pPr>
            <a:r>
              <a:rPr lang="en-US" sz="2200" dirty="0">
                <a:latin typeface="Seaford" panose="00000500000000000000" pitchFamily="2" charset="0"/>
              </a:rPr>
              <a:t>Vietnamese</a:t>
            </a:r>
            <a:endParaRPr lang="en-US" sz="2200" b="1" dirty="0">
              <a:latin typeface="Seaford" panose="00000500000000000000" pitchFamily="2" charset="0"/>
            </a:endParaRPr>
          </a:p>
        </p:txBody>
      </p:sp>
      <p:sp>
        <p:nvSpPr>
          <p:cNvPr id="19" name="Rectangle 18">
            <a:extLst>
              <a:ext uri="{FF2B5EF4-FFF2-40B4-BE49-F238E27FC236}">
                <a16:creationId xmlns:a16="http://schemas.microsoft.com/office/drawing/2014/main" id="{410F3E12-EC98-5455-8ADB-7F92C07313B9}"/>
              </a:ext>
            </a:extLst>
          </p:cNvPr>
          <p:cNvSpPr/>
          <p:nvPr/>
        </p:nvSpPr>
        <p:spPr>
          <a:xfrm>
            <a:off x="6222030" y="1467913"/>
            <a:ext cx="5245767" cy="4565352"/>
          </a:xfrm>
          <a:prstGeom prst="rect">
            <a:avLst/>
          </a:prstGeom>
        </p:spPr>
        <p:txBody>
          <a:bodyPr wrap="square">
            <a:spAutoFit/>
          </a:bodyPr>
          <a:lstStyle/>
          <a:p>
            <a:pPr marL="285750" indent="-285750">
              <a:spcAft>
                <a:spcPts val="750"/>
              </a:spcAft>
              <a:buClr>
                <a:srgbClr val="FFC000"/>
              </a:buClr>
              <a:buFont typeface="Wingdings" panose="05000000000000000000" pitchFamily="2" charset="2"/>
              <a:buChar char="§"/>
            </a:pPr>
            <a:r>
              <a:rPr lang="en-US" sz="2200" spc="10" dirty="0">
                <a:latin typeface="Seaford" panose="00000500000000000000" pitchFamily="2" charset="0"/>
                <a:ea typeface="Times New Roman" panose="02020603050405020304" pitchFamily="18" charset="0"/>
              </a:rPr>
              <a:t>Informing Materials provided in threshold languages.</a:t>
            </a:r>
          </a:p>
          <a:p>
            <a:pPr marL="285750" indent="-285750">
              <a:spcAft>
                <a:spcPts val="750"/>
              </a:spcAft>
              <a:buClr>
                <a:srgbClr val="FFC000"/>
              </a:buClr>
              <a:buFont typeface="Wingdings" panose="05000000000000000000" pitchFamily="2" charset="2"/>
              <a:buChar char="§"/>
            </a:pPr>
            <a:r>
              <a:rPr lang="en-US" sz="2200" spc="10" dirty="0">
                <a:latin typeface="Seaford" panose="00000500000000000000" pitchFamily="2" charset="0"/>
                <a:ea typeface="Times New Roman" panose="02020603050405020304" pitchFamily="18" charset="0"/>
              </a:rPr>
              <a:t>Cultural/linguistic needs explored during assessment and incorporated into treatment plans.</a:t>
            </a:r>
          </a:p>
          <a:p>
            <a:pPr marL="285750" indent="-285750">
              <a:spcAft>
                <a:spcPts val="750"/>
              </a:spcAft>
              <a:buClr>
                <a:srgbClr val="FFC000"/>
              </a:buClr>
              <a:buFont typeface="Wingdings" panose="05000000000000000000" pitchFamily="2" charset="2"/>
              <a:buChar char="§"/>
            </a:pPr>
            <a:r>
              <a:rPr lang="en-US" sz="2200" spc="10" dirty="0">
                <a:latin typeface="Seaford" panose="00000500000000000000" pitchFamily="2" charset="0"/>
                <a:ea typeface="Times New Roman" panose="02020603050405020304" pitchFamily="18" charset="0"/>
              </a:rPr>
              <a:t>Interpreters for a wide-range of languages are available free of charge, including American Sign Language.   </a:t>
            </a:r>
          </a:p>
          <a:p>
            <a:pPr marL="285750" indent="-285750">
              <a:spcAft>
                <a:spcPts val="750"/>
              </a:spcAft>
              <a:buClr>
                <a:srgbClr val="FFC000"/>
              </a:buClr>
              <a:buFont typeface="Wingdings" panose="05000000000000000000" pitchFamily="2" charset="2"/>
              <a:buChar char="§"/>
            </a:pPr>
            <a:r>
              <a:rPr lang="en-US" sz="2200" spc="10" dirty="0">
                <a:latin typeface="Seaford" panose="00000500000000000000" pitchFamily="2" charset="0"/>
                <a:ea typeface="Times New Roman" panose="02020603050405020304" pitchFamily="18" charset="0"/>
              </a:rPr>
              <a:t>Behavioral Health Racial Equity Collaborative to improve behavioral health outcomes.</a:t>
            </a:r>
          </a:p>
          <a:p>
            <a:pPr marL="285750" indent="-285750">
              <a:spcAft>
                <a:spcPts val="750"/>
              </a:spcAft>
              <a:buClr>
                <a:srgbClr val="FFC000"/>
              </a:buClr>
              <a:buFont typeface="Wingdings" panose="05000000000000000000" pitchFamily="2" charset="2"/>
              <a:buChar char="§"/>
            </a:pPr>
            <a:endParaRPr lang="en-US" sz="2200" dirty="0">
              <a:ea typeface="Times New Roman" panose="02020603050405020304" pitchFamily="18" charset="0"/>
            </a:endParaRPr>
          </a:p>
        </p:txBody>
      </p:sp>
      <p:pic>
        <p:nvPicPr>
          <p:cNvPr id="28" name="Picture 27" descr="A group of people posing for a photo&#10;&#10;Description automatically generated">
            <a:extLst>
              <a:ext uri="{FF2B5EF4-FFF2-40B4-BE49-F238E27FC236}">
                <a16:creationId xmlns:a16="http://schemas.microsoft.com/office/drawing/2014/main" id="{7AA2CB64-2A03-7478-5A1C-815AAC2C7F1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 y="4572000"/>
            <a:ext cx="6154602" cy="2286000"/>
          </a:xfrm>
          <a:prstGeom prst="rect">
            <a:avLst/>
          </a:prstGeom>
        </p:spPr>
      </p:pic>
    </p:spTree>
    <p:extLst>
      <p:ext uri="{BB962C8B-B14F-4D97-AF65-F5344CB8AC3E}">
        <p14:creationId xmlns:p14="http://schemas.microsoft.com/office/powerpoint/2010/main" val="6801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Plant and roots">
            <a:extLst>
              <a:ext uri="{FF2B5EF4-FFF2-40B4-BE49-F238E27FC236}">
                <a16:creationId xmlns:a16="http://schemas.microsoft.com/office/drawing/2014/main" id="{D67D6F18-268F-4677-BF55-4B1B9EE4BF3E}"/>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p:blipFill>
        <p:spPr>
          <a:xfrm>
            <a:off x="7309645" y="345539"/>
            <a:ext cx="4858139" cy="5924550"/>
          </a:xfrm>
          <a:noFill/>
        </p:spPr>
      </p:pic>
      <p:sp>
        <p:nvSpPr>
          <p:cNvPr id="4" name="Slide Number Placeholder 3">
            <a:extLst>
              <a:ext uri="{FF2B5EF4-FFF2-40B4-BE49-F238E27FC236}">
                <a16:creationId xmlns:a16="http://schemas.microsoft.com/office/drawing/2014/main" id="{231B5EF5-D35E-4241-92D4-3A8164978425}"/>
              </a:ext>
            </a:extLst>
          </p:cNvPr>
          <p:cNvSpPr>
            <a:spLocks noGrp="1"/>
          </p:cNvSpPr>
          <p:nvPr>
            <p:ph type="sldNum" sz="quarter" idx="12"/>
          </p:nvPr>
        </p:nvSpPr>
        <p:spPr>
          <a:xfrm>
            <a:off x="8610600" y="6515753"/>
            <a:ext cx="2743200" cy="205722"/>
          </a:xfrm>
        </p:spPr>
        <p:txBody>
          <a:bodyPr anchor="ctr">
            <a:noAutofit/>
          </a:bodyPr>
          <a:lstStyle/>
          <a:p>
            <a:pPr>
              <a:lnSpc>
                <a:spcPct val="90000"/>
              </a:lnSpc>
              <a:spcAft>
                <a:spcPts val="600"/>
              </a:spcAft>
            </a:pPr>
            <a:fld id="{BF860B6F-2FE3-4DE6-9496-980E987E7466}" type="slidenum">
              <a:rPr lang="en-US" smtClean="0"/>
              <a:pPr>
                <a:lnSpc>
                  <a:spcPct val="90000"/>
                </a:lnSpc>
                <a:spcAft>
                  <a:spcPts val="600"/>
                </a:spcAft>
              </a:pPr>
              <a:t>4</a:t>
            </a:fld>
            <a:endParaRPr lang="en-US" dirty="0"/>
          </a:p>
        </p:txBody>
      </p:sp>
      <p:sp>
        <p:nvSpPr>
          <p:cNvPr id="69" name="Title 68">
            <a:extLst>
              <a:ext uri="{FF2B5EF4-FFF2-40B4-BE49-F238E27FC236}">
                <a16:creationId xmlns:a16="http://schemas.microsoft.com/office/drawing/2014/main" id="{A74CEF14-9F3D-49A7-B904-B4E3A7113A15}"/>
              </a:ext>
            </a:extLst>
          </p:cNvPr>
          <p:cNvSpPr>
            <a:spLocks noGrp="1"/>
          </p:cNvSpPr>
          <p:nvPr>
            <p:ph type="body" sz="quarter" idx="17"/>
          </p:nvPr>
        </p:nvSpPr>
        <p:spPr>
          <a:xfrm>
            <a:off x="495804" y="2458698"/>
            <a:ext cx="3645185" cy="1129517"/>
          </a:xfrm>
        </p:spPr>
        <p:txBody>
          <a:bodyPr anchor="b">
            <a:noAutofit/>
          </a:bodyPr>
          <a:lstStyle/>
          <a:p>
            <a:r>
              <a:rPr lang="en-US" sz="2000" dirty="0"/>
              <a:t>Substance use prevention and Treatment system of care Call Center </a:t>
            </a:r>
          </a:p>
        </p:txBody>
      </p:sp>
      <p:sp>
        <p:nvSpPr>
          <p:cNvPr id="80" name="Text Placeholder 8">
            <a:extLst>
              <a:ext uri="{FF2B5EF4-FFF2-40B4-BE49-F238E27FC236}">
                <a16:creationId xmlns:a16="http://schemas.microsoft.com/office/drawing/2014/main" id="{B0AA5377-4FC4-4315-516C-06620C5EED8F}"/>
              </a:ext>
            </a:extLst>
          </p:cNvPr>
          <p:cNvSpPr>
            <a:spLocks noGrp="1"/>
          </p:cNvSpPr>
          <p:nvPr>
            <p:ph type="body" sz="quarter" idx="19"/>
          </p:nvPr>
        </p:nvSpPr>
        <p:spPr>
          <a:xfrm>
            <a:off x="5197701" y="3588215"/>
            <a:ext cx="2824355" cy="581530"/>
          </a:xfrm>
        </p:spPr>
        <p:txBody>
          <a:bodyPr/>
          <a:lstStyle/>
          <a:p>
            <a:r>
              <a:rPr lang="en-US" sz="2000" dirty="0"/>
              <a:t>BHS-SAC</a:t>
            </a:r>
          </a:p>
          <a:p>
            <a:r>
              <a:rPr lang="en-US" sz="2000" dirty="0"/>
              <a:t>Behavioral Health Services Screening &amp; Coordination Call Center</a:t>
            </a:r>
          </a:p>
        </p:txBody>
      </p:sp>
      <p:sp>
        <p:nvSpPr>
          <p:cNvPr id="82" name="Title 9">
            <a:extLst>
              <a:ext uri="{FF2B5EF4-FFF2-40B4-BE49-F238E27FC236}">
                <a16:creationId xmlns:a16="http://schemas.microsoft.com/office/drawing/2014/main" id="{66EB11E7-502F-E3D1-2CC8-40470B375882}"/>
              </a:ext>
            </a:extLst>
          </p:cNvPr>
          <p:cNvSpPr>
            <a:spLocks noGrp="1"/>
          </p:cNvSpPr>
          <p:nvPr>
            <p:ph type="title"/>
          </p:nvPr>
        </p:nvSpPr>
        <p:spPr>
          <a:xfrm>
            <a:off x="724203" y="671808"/>
            <a:ext cx="6041907" cy="639192"/>
          </a:xfrm>
        </p:spPr>
        <p:txBody>
          <a:bodyPr/>
          <a:lstStyle/>
          <a:p>
            <a:r>
              <a:rPr lang="en-US" dirty="0">
                <a:solidFill>
                  <a:schemeClr val="accent1"/>
                </a:solidFill>
              </a:rPr>
              <a:t>What’s changing?</a:t>
            </a:r>
          </a:p>
        </p:txBody>
      </p:sp>
      <p:pic>
        <p:nvPicPr>
          <p:cNvPr id="2" name="Picture 1" descr="A blue and black logo&#10;&#10;Description automatically generated with medium confidence">
            <a:extLst>
              <a:ext uri="{FF2B5EF4-FFF2-40B4-BE49-F238E27FC236}">
                <a16:creationId xmlns:a16="http://schemas.microsoft.com/office/drawing/2014/main" id="{C51A6F1C-EF2B-3835-D4CA-60AAACFBA1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sp>
        <p:nvSpPr>
          <p:cNvPr id="8" name="Oval 7">
            <a:extLst>
              <a:ext uri="{FF2B5EF4-FFF2-40B4-BE49-F238E27FC236}">
                <a16:creationId xmlns:a16="http://schemas.microsoft.com/office/drawing/2014/main" id="{4E902D8F-FEDE-310E-14FE-8D87B56BB1ED}"/>
              </a:ext>
            </a:extLst>
          </p:cNvPr>
          <p:cNvSpPr/>
          <p:nvPr/>
        </p:nvSpPr>
        <p:spPr>
          <a:xfrm>
            <a:off x="986208" y="3547845"/>
            <a:ext cx="1343223" cy="1343223"/>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grpSp>
        <p:nvGrpSpPr>
          <p:cNvPr id="11" name="Group 10">
            <a:extLst>
              <a:ext uri="{FF2B5EF4-FFF2-40B4-BE49-F238E27FC236}">
                <a16:creationId xmlns:a16="http://schemas.microsoft.com/office/drawing/2014/main" id="{59B58257-9856-7834-955A-1D8B76A8A14B}"/>
              </a:ext>
            </a:extLst>
          </p:cNvPr>
          <p:cNvGrpSpPr/>
          <p:nvPr/>
        </p:nvGrpSpPr>
        <p:grpSpPr>
          <a:xfrm>
            <a:off x="1024429" y="5502064"/>
            <a:ext cx="1343223" cy="1343223"/>
            <a:chOff x="3392388" y="2458"/>
            <a:chExt cx="1343223" cy="1343223"/>
          </a:xfrm>
          <a:solidFill>
            <a:srgbClr val="FFFF00"/>
          </a:solidFill>
        </p:grpSpPr>
        <p:sp>
          <p:nvSpPr>
            <p:cNvPr id="12" name="Oval 11">
              <a:extLst>
                <a:ext uri="{FF2B5EF4-FFF2-40B4-BE49-F238E27FC236}">
                  <a16:creationId xmlns:a16="http://schemas.microsoft.com/office/drawing/2014/main" id="{2742FD9B-4718-2628-7CE9-18052C5D4311}"/>
                </a:ext>
              </a:extLst>
            </p:cNvPr>
            <p:cNvSpPr/>
            <p:nvPr/>
          </p:nvSpPr>
          <p:spPr>
            <a:xfrm>
              <a:off x="3392388" y="2458"/>
              <a:ext cx="1343223" cy="1343223"/>
            </a:xfrm>
            <a:prstGeom prst="ellipse">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3" name="Oval 4">
              <a:extLst>
                <a:ext uri="{FF2B5EF4-FFF2-40B4-BE49-F238E27FC236}">
                  <a16:creationId xmlns:a16="http://schemas.microsoft.com/office/drawing/2014/main" id="{DE24EE0B-49BA-EC7D-84B7-42BF850F181A}"/>
                </a:ext>
              </a:extLst>
            </p:cNvPr>
            <p:cNvSpPr txBox="1"/>
            <p:nvPr/>
          </p:nvSpPr>
          <p:spPr>
            <a:xfrm>
              <a:off x="3563731" y="216870"/>
              <a:ext cx="949803" cy="94980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p:txBody>
        </p:sp>
      </p:grpSp>
      <p:pic>
        <p:nvPicPr>
          <p:cNvPr id="21" name="Graphic 20" descr="Speaker phone with solid fill">
            <a:extLst>
              <a:ext uri="{FF2B5EF4-FFF2-40B4-BE49-F238E27FC236}">
                <a16:creationId xmlns:a16="http://schemas.microsoft.com/office/drawing/2014/main" id="{1DBF332C-502D-5F5F-91EF-1063DF1319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5720" y="5699536"/>
            <a:ext cx="914400" cy="914400"/>
          </a:xfrm>
          <a:prstGeom prst="rect">
            <a:avLst/>
          </a:prstGeom>
        </p:spPr>
      </p:pic>
      <p:grpSp>
        <p:nvGrpSpPr>
          <p:cNvPr id="23" name="Group 22">
            <a:extLst>
              <a:ext uri="{FF2B5EF4-FFF2-40B4-BE49-F238E27FC236}">
                <a16:creationId xmlns:a16="http://schemas.microsoft.com/office/drawing/2014/main" id="{54CDEE44-E309-FBDF-1CD6-DF193DF3E12C}"/>
              </a:ext>
            </a:extLst>
          </p:cNvPr>
          <p:cNvGrpSpPr/>
          <p:nvPr/>
        </p:nvGrpSpPr>
        <p:grpSpPr>
          <a:xfrm>
            <a:off x="5272755" y="4380862"/>
            <a:ext cx="1646490" cy="1587219"/>
            <a:chOff x="3392388" y="2458"/>
            <a:chExt cx="1343223" cy="1343223"/>
          </a:xfrm>
          <a:solidFill>
            <a:srgbClr val="92D050"/>
          </a:solidFill>
        </p:grpSpPr>
        <p:sp>
          <p:nvSpPr>
            <p:cNvPr id="25" name="Oval 24">
              <a:extLst>
                <a:ext uri="{FF2B5EF4-FFF2-40B4-BE49-F238E27FC236}">
                  <a16:creationId xmlns:a16="http://schemas.microsoft.com/office/drawing/2014/main" id="{B063C1E3-1936-CB5D-ECCE-B2B77A283BFB}"/>
                </a:ext>
              </a:extLst>
            </p:cNvPr>
            <p:cNvSpPr/>
            <p:nvPr/>
          </p:nvSpPr>
          <p:spPr>
            <a:xfrm>
              <a:off x="3392388" y="2458"/>
              <a:ext cx="1343223" cy="1343223"/>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6" name="Oval 4">
              <a:extLst>
                <a:ext uri="{FF2B5EF4-FFF2-40B4-BE49-F238E27FC236}">
                  <a16:creationId xmlns:a16="http://schemas.microsoft.com/office/drawing/2014/main" id="{A850A5F4-F6E3-BFFC-6BF2-A501F0B9EB7D}"/>
                </a:ext>
              </a:extLst>
            </p:cNvPr>
            <p:cNvSpPr txBox="1"/>
            <p:nvPr/>
          </p:nvSpPr>
          <p:spPr>
            <a:xfrm>
              <a:off x="3589098" y="199168"/>
              <a:ext cx="949803" cy="9498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p:txBody>
        </p:sp>
      </p:grpSp>
      <p:pic>
        <p:nvPicPr>
          <p:cNvPr id="27" name="Graphic 26" descr="Speaker phone with solid fill">
            <a:extLst>
              <a:ext uri="{FF2B5EF4-FFF2-40B4-BE49-F238E27FC236}">
                <a16:creationId xmlns:a16="http://schemas.microsoft.com/office/drawing/2014/main" id="{3862F882-8580-7A5A-CF81-550ACAB8AC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00619" y="3750589"/>
            <a:ext cx="914400" cy="914400"/>
          </a:xfrm>
          <a:prstGeom prst="rect">
            <a:avLst/>
          </a:prstGeom>
        </p:spPr>
      </p:pic>
      <p:pic>
        <p:nvPicPr>
          <p:cNvPr id="22" name="Graphic 21" descr="Speaker phone with solid fill">
            <a:extLst>
              <a:ext uri="{FF2B5EF4-FFF2-40B4-BE49-F238E27FC236}">
                <a16:creationId xmlns:a16="http://schemas.microsoft.com/office/drawing/2014/main" id="{0D3CE36A-7138-C3CB-5EE9-F9D6E4C2AD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00790" y="4613304"/>
            <a:ext cx="1085290" cy="1085290"/>
          </a:xfrm>
          <a:prstGeom prst="rect">
            <a:avLst/>
          </a:prstGeom>
        </p:spPr>
      </p:pic>
      <p:sp>
        <p:nvSpPr>
          <p:cNvPr id="3" name="Title 68">
            <a:extLst>
              <a:ext uri="{FF2B5EF4-FFF2-40B4-BE49-F238E27FC236}">
                <a16:creationId xmlns:a16="http://schemas.microsoft.com/office/drawing/2014/main" id="{A811C193-AC5C-00BA-5752-135CEEB3E413}"/>
              </a:ext>
            </a:extLst>
          </p:cNvPr>
          <p:cNvSpPr txBox="1">
            <a:spLocks/>
          </p:cNvSpPr>
          <p:nvPr/>
        </p:nvSpPr>
        <p:spPr>
          <a:xfrm>
            <a:off x="404037" y="4433735"/>
            <a:ext cx="3645185" cy="112951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cap="all" spc="100" baseline="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Mental Health Access Call Center</a:t>
            </a:r>
          </a:p>
        </p:txBody>
      </p:sp>
      <p:sp>
        <p:nvSpPr>
          <p:cNvPr id="5" name="Title 68">
            <a:extLst>
              <a:ext uri="{FF2B5EF4-FFF2-40B4-BE49-F238E27FC236}">
                <a16:creationId xmlns:a16="http://schemas.microsoft.com/office/drawing/2014/main" id="{9853559F-099E-2599-D58A-4ECF318E6D3E}"/>
              </a:ext>
            </a:extLst>
          </p:cNvPr>
          <p:cNvSpPr txBox="1">
            <a:spLocks/>
          </p:cNvSpPr>
          <p:nvPr/>
        </p:nvSpPr>
        <p:spPr>
          <a:xfrm>
            <a:off x="498841" y="1122322"/>
            <a:ext cx="3645185" cy="112951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cap="all" spc="100" baseline="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accent3">
                    <a:lumMod val="75000"/>
                  </a:schemeClr>
                </a:solidFill>
              </a:rPr>
              <a:t>December 31, 2024, and prior</a:t>
            </a:r>
          </a:p>
        </p:txBody>
      </p:sp>
      <p:sp>
        <p:nvSpPr>
          <p:cNvPr id="6" name="Title 68">
            <a:extLst>
              <a:ext uri="{FF2B5EF4-FFF2-40B4-BE49-F238E27FC236}">
                <a16:creationId xmlns:a16="http://schemas.microsoft.com/office/drawing/2014/main" id="{B316339E-7721-2B20-2746-6E975D7FDF8D}"/>
              </a:ext>
            </a:extLst>
          </p:cNvPr>
          <p:cNvSpPr txBox="1">
            <a:spLocks/>
          </p:cNvSpPr>
          <p:nvPr/>
        </p:nvSpPr>
        <p:spPr>
          <a:xfrm>
            <a:off x="5215284" y="1122322"/>
            <a:ext cx="3645185" cy="112951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cap="all" spc="100" baseline="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accent3">
                    <a:lumMod val="75000"/>
                  </a:schemeClr>
                </a:solidFill>
              </a:rPr>
              <a:t>January 1, 2025, and forward</a:t>
            </a:r>
          </a:p>
        </p:txBody>
      </p:sp>
    </p:spTree>
    <p:extLst>
      <p:ext uri="{BB962C8B-B14F-4D97-AF65-F5344CB8AC3E}">
        <p14:creationId xmlns:p14="http://schemas.microsoft.com/office/powerpoint/2010/main" val="127976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1B5EF5-D35E-4241-92D4-3A8164978425}"/>
              </a:ext>
            </a:extLst>
          </p:cNvPr>
          <p:cNvSpPr>
            <a:spLocks noGrp="1"/>
          </p:cNvSpPr>
          <p:nvPr>
            <p:ph type="sldNum" sz="quarter" idx="12"/>
          </p:nvPr>
        </p:nvSpPr>
        <p:spPr>
          <a:xfrm>
            <a:off x="8610600" y="6515753"/>
            <a:ext cx="2743200" cy="205722"/>
          </a:xfrm>
        </p:spPr>
        <p:txBody>
          <a:bodyPr anchor="ctr">
            <a:noAutofit/>
          </a:bodyPr>
          <a:lstStyle/>
          <a:p>
            <a:pPr>
              <a:lnSpc>
                <a:spcPct val="90000"/>
              </a:lnSpc>
              <a:spcAft>
                <a:spcPts val="600"/>
              </a:spcAft>
            </a:pPr>
            <a:fld id="{BF860B6F-2FE3-4DE6-9496-980E987E7466}" type="slidenum">
              <a:rPr lang="en-US" smtClean="0"/>
              <a:pPr>
                <a:lnSpc>
                  <a:spcPct val="90000"/>
                </a:lnSpc>
                <a:spcAft>
                  <a:spcPts val="600"/>
                </a:spcAft>
              </a:pPr>
              <a:t>5</a:t>
            </a:fld>
            <a:endParaRPr lang="en-US" dirty="0"/>
          </a:p>
        </p:txBody>
      </p:sp>
      <p:sp>
        <p:nvSpPr>
          <p:cNvPr id="82" name="Title 9">
            <a:extLst>
              <a:ext uri="{FF2B5EF4-FFF2-40B4-BE49-F238E27FC236}">
                <a16:creationId xmlns:a16="http://schemas.microsoft.com/office/drawing/2014/main" id="{66EB11E7-502F-E3D1-2CC8-40470B375882}"/>
              </a:ext>
            </a:extLst>
          </p:cNvPr>
          <p:cNvSpPr>
            <a:spLocks noGrp="1"/>
          </p:cNvSpPr>
          <p:nvPr>
            <p:ph type="title"/>
          </p:nvPr>
        </p:nvSpPr>
        <p:spPr>
          <a:xfrm>
            <a:off x="724203" y="671808"/>
            <a:ext cx="6041907" cy="639192"/>
          </a:xfrm>
        </p:spPr>
        <p:txBody>
          <a:bodyPr/>
          <a:lstStyle/>
          <a:p>
            <a:r>
              <a:rPr lang="en-US" dirty="0">
                <a:solidFill>
                  <a:schemeClr val="accent1"/>
                </a:solidFill>
              </a:rPr>
              <a:t>Why the change?</a:t>
            </a:r>
          </a:p>
        </p:txBody>
      </p:sp>
      <p:pic>
        <p:nvPicPr>
          <p:cNvPr id="2" name="Picture 1" descr="A blue and black logo&#10;&#10;Description automatically generated with medium confidence">
            <a:extLst>
              <a:ext uri="{FF2B5EF4-FFF2-40B4-BE49-F238E27FC236}">
                <a16:creationId xmlns:a16="http://schemas.microsoft.com/office/drawing/2014/main" id="{C51A6F1C-EF2B-3835-D4CA-60AAACFBA1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pic>
        <p:nvPicPr>
          <p:cNvPr id="27" name="Graphic 26" descr="Speaker phone with solid fill">
            <a:extLst>
              <a:ext uri="{FF2B5EF4-FFF2-40B4-BE49-F238E27FC236}">
                <a16:creationId xmlns:a16="http://schemas.microsoft.com/office/drawing/2014/main" id="{3862F882-8580-7A5A-CF81-550ACAB8AC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0619" y="3750589"/>
            <a:ext cx="914400" cy="914400"/>
          </a:xfrm>
          <a:prstGeom prst="rect">
            <a:avLst/>
          </a:prstGeom>
        </p:spPr>
      </p:pic>
      <p:pic>
        <p:nvPicPr>
          <p:cNvPr id="22" name="Graphic 21" descr="Speaker phone with solid fill">
            <a:extLst>
              <a:ext uri="{FF2B5EF4-FFF2-40B4-BE49-F238E27FC236}">
                <a16:creationId xmlns:a16="http://schemas.microsoft.com/office/drawing/2014/main" id="{0D3CE36A-7138-C3CB-5EE9-F9D6E4C2AD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0790" y="4613304"/>
            <a:ext cx="1085290" cy="1085290"/>
          </a:xfrm>
          <a:prstGeom prst="rect">
            <a:avLst/>
          </a:prstGeom>
        </p:spPr>
      </p:pic>
      <p:pic>
        <p:nvPicPr>
          <p:cNvPr id="19" name="Picture Placeholder 18" descr="Two people embracing">
            <a:extLst>
              <a:ext uri="{FF2B5EF4-FFF2-40B4-BE49-F238E27FC236}">
                <a16:creationId xmlns:a16="http://schemas.microsoft.com/office/drawing/2014/main" id="{5E89BDD1-FCEB-FD8A-2004-D5FB8113ECB8}"/>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b="-571"/>
          <a:stretch/>
        </p:blipFill>
        <p:spPr>
          <a:xfrm>
            <a:off x="7155730" y="264845"/>
            <a:ext cx="4858139" cy="5924550"/>
          </a:xfrm>
        </p:spPr>
      </p:pic>
      <p:sp>
        <p:nvSpPr>
          <p:cNvPr id="20" name="Rectangle 19">
            <a:extLst>
              <a:ext uri="{FF2B5EF4-FFF2-40B4-BE49-F238E27FC236}">
                <a16:creationId xmlns:a16="http://schemas.microsoft.com/office/drawing/2014/main" id="{A7754858-8D28-CE93-EC80-7EE73DA48886}"/>
              </a:ext>
            </a:extLst>
          </p:cNvPr>
          <p:cNvSpPr/>
          <p:nvPr/>
        </p:nvSpPr>
        <p:spPr>
          <a:xfrm>
            <a:off x="373457" y="1479748"/>
            <a:ext cx="6743397" cy="3621504"/>
          </a:xfrm>
          <a:prstGeom prst="rect">
            <a:avLst/>
          </a:prstGeom>
        </p:spPr>
        <p:txBody>
          <a:bodyPr wrap="square">
            <a:spAutoFit/>
          </a:bodyPr>
          <a:lstStyle/>
          <a:p>
            <a:pPr>
              <a:spcAft>
                <a:spcPts val="750"/>
              </a:spcAft>
              <a:buClr>
                <a:srgbClr val="FFC000"/>
              </a:buClr>
            </a:pPr>
            <a:r>
              <a:rPr lang="en-US" dirty="0">
                <a:latin typeface="Seaford" panose="00000500000000000000" pitchFamily="2" charset="0"/>
                <a:ea typeface="Times New Roman" panose="02020603050405020304" pitchFamily="18" charset="0"/>
              </a:rPr>
              <a:t>California Advancing and Innovating Medi-Cal (CalAIM) is a multi-year state-wide initiative to improve the quality of life and health outcomes of our population by implementing </a:t>
            </a:r>
            <a:r>
              <a:rPr lang="en-US" b="0" i="0" dirty="0">
                <a:solidFill>
                  <a:srgbClr val="000000"/>
                </a:solidFill>
                <a:effectLst/>
                <a:latin typeface="Seaford" panose="00000500000000000000" pitchFamily="2" charset="0"/>
              </a:rPr>
              <a:t>broad delivery system, program, and payment reform across the Medi-Cal program.  </a:t>
            </a:r>
          </a:p>
          <a:p>
            <a:pPr>
              <a:spcAft>
                <a:spcPts val="750"/>
              </a:spcAft>
              <a:buClr>
                <a:srgbClr val="FFC000"/>
              </a:buClr>
            </a:pPr>
            <a:endParaRPr lang="en-US" dirty="0">
              <a:solidFill>
                <a:srgbClr val="000000"/>
              </a:solidFill>
              <a:latin typeface="Seaford" panose="00000500000000000000" pitchFamily="2" charset="0"/>
            </a:endParaRPr>
          </a:p>
          <a:p>
            <a:pPr>
              <a:spcAft>
                <a:spcPts val="750"/>
              </a:spcAft>
              <a:buClr>
                <a:srgbClr val="FFC000"/>
              </a:buClr>
            </a:pPr>
            <a:r>
              <a:rPr lang="en-US" b="0" i="0" dirty="0">
                <a:solidFill>
                  <a:srgbClr val="000000"/>
                </a:solidFill>
                <a:effectLst/>
                <a:latin typeface="Seaford" panose="00000500000000000000" pitchFamily="2" charset="0"/>
              </a:rPr>
              <a:t>The Behavioral Health components of CalAIM are designed to support whole-person, integrated care.  It aims to consolidate specialty mental health services and substance use prevention and treatment services into a single county-based behavioral health program.  As such, a centralized place to call will make it easier </a:t>
            </a:r>
            <a:r>
              <a:rPr lang="en-US" dirty="0">
                <a:solidFill>
                  <a:srgbClr val="000000"/>
                </a:solidFill>
                <a:latin typeface="Seaford" panose="00000500000000000000" pitchFamily="2" charset="0"/>
              </a:rPr>
              <a:t>for the community to seek services. </a:t>
            </a:r>
            <a:endParaRPr lang="en-US" dirty="0">
              <a:latin typeface="Seaford"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171882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41FFEB7-5147-4211-9DEE-48A580FDD93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26851" b="26851"/>
          <a:stretch/>
        </p:blipFill>
        <p:spPr>
          <a:xfrm>
            <a:off x="85725" y="466726"/>
            <a:ext cx="6848474" cy="6391274"/>
          </a:xfrm>
          <a:noFill/>
        </p:spPr>
      </p:pic>
      <p:sp>
        <p:nvSpPr>
          <p:cNvPr id="35" name="Slide Number Placeholder 4">
            <a:extLst>
              <a:ext uri="{FF2B5EF4-FFF2-40B4-BE49-F238E27FC236}">
                <a16:creationId xmlns:a16="http://schemas.microsoft.com/office/drawing/2014/main" id="{5B170384-E892-3003-38E3-9E25E149D865}"/>
              </a:ext>
            </a:extLst>
          </p:cNvPr>
          <p:cNvSpPr>
            <a:spLocks noGrp="1"/>
          </p:cNvSpPr>
          <p:nvPr>
            <p:ph type="sldNum" sz="quarter" idx="12"/>
          </p:nvPr>
        </p:nvSpPr>
        <p:spPr>
          <a:xfrm>
            <a:off x="8610600" y="6515753"/>
            <a:ext cx="2743200" cy="205722"/>
          </a:xfrm>
        </p:spPr>
        <p:txBody>
          <a:bodyPr/>
          <a:lstStyle/>
          <a:p>
            <a:pPr>
              <a:spcAft>
                <a:spcPts val="600"/>
              </a:spcAft>
            </a:pPr>
            <a:fld id="{BF860B6F-2FE3-4DE6-9496-980E987E7466}" type="slidenum">
              <a:rPr lang="en-US" smtClean="0"/>
              <a:pPr>
                <a:spcAft>
                  <a:spcPts val="600"/>
                </a:spcAft>
              </a:pPr>
              <a:t>6</a:t>
            </a:fld>
            <a:endParaRPr lang="en-US" dirty="0"/>
          </a:p>
        </p:txBody>
      </p:sp>
      <p:sp>
        <p:nvSpPr>
          <p:cNvPr id="6" name="Text Placeholder 5">
            <a:extLst>
              <a:ext uri="{FF2B5EF4-FFF2-40B4-BE49-F238E27FC236}">
                <a16:creationId xmlns:a16="http://schemas.microsoft.com/office/drawing/2014/main" id="{3D1A5B04-2A0C-49EF-AC0E-822E3C090B88}"/>
              </a:ext>
            </a:extLst>
          </p:cNvPr>
          <p:cNvSpPr>
            <a:spLocks noGrp="1"/>
          </p:cNvSpPr>
          <p:nvPr>
            <p:ph type="body" sz="quarter" idx="14"/>
          </p:nvPr>
        </p:nvSpPr>
        <p:spPr>
          <a:xfrm>
            <a:off x="6524625" y="2624137"/>
            <a:ext cx="5172075" cy="2033588"/>
          </a:xfrm>
        </p:spPr>
        <p:txBody>
          <a:bodyPr>
            <a:normAutofit/>
          </a:bodyPr>
          <a:lstStyle/>
          <a:p>
            <a:pPr>
              <a:spcAft>
                <a:spcPts val="600"/>
              </a:spcAft>
            </a:pPr>
            <a:r>
              <a:rPr lang="en-US" b="1" dirty="0"/>
              <a:t>STARTING JANUARY 1, 2025, SACRAMENTO COUNTY’S BEHAVIORAL HEALTH SERVICES (BHS) SCREENING AND COORDINATION (SAC) WILL LINK YOU TO SERVICES FOR ALL YOUR MENTAL HEALTH AND SUBSTANCE USE TREATMENT NEEDS!</a:t>
            </a:r>
          </a:p>
        </p:txBody>
      </p:sp>
      <p:sp>
        <p:nvSpPr>
          <p:cNvPr id="36" name="Title 6">
            <a:extLst>
              <a:ext uri="{FF2B5EF4-FFF2-40B4-BE49-F238E27FC236}">
                <a16:creationId xmlns:a16="http://schemas.microsoft.com/office/drawing/2014/main" id="{B3ECF178-0EBE-5A9A-06B7-3B87A2152675}"/>
              </a:ext>
            </a:extLst>
          </p:cNvPr>
          <p:cNvSpPr>
            <a:spLocks noGrp="1"/>
          </p:cNvSpPr>
          <p:nvPr>
            <p:ph type="title"/>
          </p:nvPr>
        </p:nvSpPr>
        <p:spPr>
          <a:xfrm>
            <a:off x="6848476" y="906240"/>
            <a:ext cx="5343524" cy="639192"/>
          </a:xfrm>
        </p:spPr>
        <p:txBody>
          <a:bodyPr/>
          <a:lstStyle/>
          <a:p>
            <a:r>
              <a:rPr lang="en-US" sz="4800" cap="none" spc="0" dirty="0">
                <a:ln w="0"/>
                <a:solidFill>
                  <a:schemeClr val="accent1"/>
                </a:solidFill>
              </a:rPr>
              <a:t>BHS-SAC</a:t>
            </a:r>
            <a:br>
              <a:rPr lang="en-US" sz="4800" cap="none" spc="0" dirty="0">
                <a:ln w="0"/>
                <a:solidFill>
                  <a:schemeClr val="accent1"/>
                </a:solidFill>
              </a:rPr>
            </a:br>
            <a:r>
              <a:rPr lang="en-US" sz="4800" cap="none" spc="0" dirty="0">
                <a:ln w="0"/>
                <a:solidFill>
                  <a:schemeClr val="accent1"/>
                </a:solidFill>
              </a:rPr>
              <a:t>New Call Center</a:t>
            </a:r>
          </a:p>
        </p:txBody>
      </p:sp>
      <p:pic>
        <p:nvPicPr>
          <p:cNvPr id="9" name="Picture 8" descr="A blue and black logo&#10;&#10;Description automatically generated with medium confidence">
            <a:extLst>
              <a:ext uri="{FF2B5EF4-FFF2-40B4-BE49-F238E27FC236}">
                <a16:creationId xmlns:a16="http://schemas.microsoft.com/office/drawing/2014/main" id="{CDEB3B9C-051B-D52F-66BB-E4D962A5B4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sp>
        <p:nvSpPr>
          <p:cNvPr id="14" name="Title 6">
            <a:extLst>
              <a:ext uri="{FF2B5EF4-FFF2-40B4-BE49-F238E27FC236}">
                <a16:creationId xmlns:a16="http://schemas.microsoft.com/office/drawing/2014/main" id="{7BCCA253-D57F-F304-4356-D4E9BC08A5EE}"/>
              </a:ext>
            </a:extLst>
          </p:cNvPr>
          <p:cNvSpPr txBox="1">
            <a:spLocks/>
          </p:cNvSpPr>
          <p:nvPr/>
        </p:nvSpPr>
        <p:spPr>
          <a:xfrm>
            <a:off x="6934200" y="5290509"/>
            <a:ext cx="5172075" cy="513394"/>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4000" kern="1200" cap="all" spc="200" baseline="0">
                <a:ln w="19050">
                  <a:solidFill>
                    <a:schemeClr val="accent1"/>
                  </a:solidFill>
                </a:ln>
                <a:noFill/>
                <a:latin typeface="+mj-lt"/>
                <a:ea typeface="+mj-ea"/>
                <a:cs typeface="+mj-cs"/>
              </a:defRPr>
            </a:lvl1pPr>
          </a:lstStyle>
          <a:p>
            <a:r>
              <a:rPr lang="en-US" sz="2800" cap="none" spc="0" dirty="0">
                <a:ln w="0"/>
                <a:solidFill>
                  <a:schemeClr val="accent1"/>
                </a:solidFill>
              </a:rPr>
              <a:t>Go-Live: JANUARY 1, 2025</a:t>
            </a:r>
          </a:p>
        </p:txBody>
      </p:sp>
    </p:spTree>
    <p:extLst>
      <p:ext uri="{BB962C8B-B14F-4D97-AF65-F5344CB8AC3E}">
        <p14:creationId xmlns:p14="http://schemas.microsoft.com/office/powerpoint/2010/main" val="410280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75436E-B45F-2527-4A0B-FD930AB4BEFF}"/>
              </a:ext>
            </a:extLst>
          </p:cNvPr>
          <p:cNvSpPr>
            <a:spLocks noGrp="1"/>
          </p:cNvSpPr>
          <p:nvPr>
            <p:ph type="sldNum" sz="quarter" idx="12"/>
          </p:nvPr>
        </p:nvSpPr>
        <p:spPr/>
        <p:txBody>
          <a:bodyPr/>
          <a:lstStyle/>
          <a:p>
            <a:fld id="{BF860B6F-2FE3-4DE6-9496-980E987E7466}" type="slidenum">
              <a:rPr lang="en-US" smtClean="0"/>
              <a:pPr/>
              <a:t>7</a:t>
            </a:fld>
            <a:endParaRPr lang="en-US" dirty="0"/>
          </a:p>
        </p:txBody>
      </p:sp>
      <p:sp>
        <p:nvSpPr>
          <p:cNvPr id="7" name="Title 6">
            <a:extLst>
              <a:ext uri="{FF2B5EF4-FFF2-40B4-BE49-F238E27FC236}">
                <a16:creationId xmlns:a16="http://schemas.microsoft.com/office/drawing/2014/main" id="{0DC981B0-D14F-F4B6-29A1-65D24B829A0E}"/>
              </a:ext>
            </a:extLst>
          </p:cNvPr>
          <p:cNvSpPr>
            <a:spLocks noGrp="1"/>
          </p:cNvSpPr>
          <p:nvPr>
            <p:ph type="title"/>
          </p:nvPr>
        </p:nvSpPr>
        <p:spPr>
          <a:xfrm>
            <a:off x="0" y="855468"/>
            <a:ext cx="5975167" cy="639192"/>
          </a:xfrm>
        </p:spPr>
        <p:txBody>
          <a:bodyPr/>
          <a:lstStyle/>
          <a:p>
            <a:r>
              <a:rPr lang="en-US" dirty="0">
                <a:ln w="19050">
                  <a:noFill/>
                </a:ln>
                <a:solidFill>
                  <a:srgbClr val="0070C0"/>
                </a:solidFill>
              </a:rPr>
              <a:t>How to seek Behavioral Health Services</a:t>
            </a:r>
          </a:p>
        </p:txBody>
      </p:sp>
      <p:graphicFrame>
        <p:nvGraphicFramePr>
          <p:cNvPr id="10" name="Diagram 9">
            <a:extLst>
              <a:ext uri="{FF2B5EF4-FFF2-40B4-BE49-F238E27FC236}">
                <a16:creationId xmlns:a16="http://schemas.microsoft.com/office/drawing/2014/main" id="{7EDF5688-EC1D-9E2F-24A2-DAF2E9004638}"/>
              </a:ext>
            </a:extLst>
          </p:cNvPr>
          <p:cNvGraphicFramePr/>
          <p:nvPr>
            <p:extLst>
              <p:ext uri="{D42A27DB-BD31-4B8C-83A1-F6EECF244321}">
                <p14:modId xmlns:p14="http://schemas.microsoft.com/office/powerpoint/2010/main" val="1002445390"/>
              </p:ext>
            </p:extLst>
          </p:nvPr>
        </p:nvGraphicFramePr>
        <p:xfrm>
          <a:off x="5146392" y="85546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A person wearing a headset and smiling&#10;&#10;Description automatically generated">
            <a:extLst>
              <a:ext uri="{FF2B5EF4-FFF2-40B4-BE49-F238E27FC236}">
                <a16:creationId xmlns:a16="http://schemas.microsoft.com/office/drawing/2014/main" id="{20D16295-E2D9-D444-AC9C-305BADDCDA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9378" y="2361898"/>
            <a:ext cx="5327073" cy="3553158"/>
          </a:xfrm>
          <a:prstGeom prst="rect">
            <a:avLst/>
          </a:prstGeom>
        </p:spPr>
      </p:pic>
      <p:sp>
        <p:nvSpPr>
          <p:cNvPr id="13" name="Rectangle 12">
            <a:extLst>
              <a:ext uri="{FF2B5EF4-FFF2-40B4-BE49-F238E27FC236}">
                <a16:creationId xmlns:a16="http://schemas.microsoft.com/office/drawing/2014/main" id="{B8D5E178-2C7C-3801-E3C1-958BC23CB60C}"/>
              </a:ext>
            </a:extLst>
          </p:cNvPr>
          <p:cNvSpPr/>
          <p:nvPr/>
        </p:nvSpPr>
        <p:spPr>
          <a:xfrm>
            <a:off x="8314660" y="606056"/>
            <a:ext cx="1765005" cy="17558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ue and black logo&#10;&#10;Description automatically generated with medium confidence">
            <a:extLst>
              <a:ext uri="{FF2B5EF4-FFF2-40B4-BE49-F238E27FC236}">
                <a16:creationId xmlns:a16="http://schemas.microsoft.com/office/drawing/2014/main" id="{439C0408-40DD-D44A-D092-53961082707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pic>
        <p:nvPicPr>
          <p:cNvPr id="15" name="Graphic 14" descr="Cursor outline">
            <a:extLst>
              <a:ext uri="{FF2B5EF4-FFF2-40B4-BE49-F238E27FC236}">
                <a16:creationId xmlns:a16="http://schemas.microsoft.com/office/drawing/2014/main" id="{539D40A6-0F8C-0BE5-7F42-F766A4FD4F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10762970" y="3107601"/>
            <a:ext cx="914400" cy="914400"/>
          </a:xfrm>
          <a:prstGeom prst="rect">
            <a:avLst/>
          </a:prstGeom>
        </p:spPr>
      </p:pic>
      <p:pic>
        <p:nvPicPr>
          <p:cNvPr id="17" name="Graphic 16" descr="Door Open with solid fill">
            <a:extLst>
              <a:ext uri="{FF2B5EF4-FFF2-40B4-BE49-F238E27FC236}">
                <a16:creationId xmlns:a16="http://schemas.microsoft.com/office/drawing/2014/main" id="{BDB8F9B4-6A0C-A628-BAA8-0D626E2DB70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753192" y="5116178"/>
            <a:ext cx="914400" cy="914400"/>
          </a:xfrm>
          <a:prstGeom prst="rect">
            <a:avLst/>
          </a:prstGeom>
        </p:spPr>
      </p:pic>
      <p:pic>
        <p:nvPicPr>
          <p:cNvPr id="19" name="Graphic 18" descr="Speaker phone with solid fill">
            <a:extLst>
              <a:ext uri="{FF2B5EF4-FFF2-40B4-BE49-F238E27FC236}">
                <a16:creationId xmlns:a16="http://schemas.microsoft.com/office/drawing/2014/main" id="{EA037220-B723-EE2C-00E0-759B9BC3CA6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53192" y="1071574"/>
            <a:ext cx="914400" cy="914400"/>
          </a:xfrm>
          <a:prstGeom prst="rect">
            <a:avLst/>
          </a:prstGeom>
        </p:spPr>
      </p:pic>
      <p:pic>
        <p:nvPicPr>
          <p:cNvPr id="21" name="Graphic 20" descr="Mailbox with solid fill">
            <a:extLst>
              <a:ext uri="{FF2B5EF4-FFF2-40B4-BE49-F238E27FC236}">
                <a16:creationId xmlns:a16="http://schemas.microsoft.com/office/drawing/2014/main" id="{251A7C99-48EA-8B78-BD23-38375A83ABA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84268" y="3068584"/>
            <a:ext cx="914400" cy="914400"/>
          </a:xfrm>
          <a:prstGeom prst="rect">
            <a:avLst/>
          </a:prstGeom>
        </p:spPr>
      </p:pic>
    </p:spTree>
    <p:extLst>
      <p:ext uri="{BB962C8B-B14F-4D97-AF65-F5344CB8AC3E}">
        <p14:creationId xmlns:p14="http://schemas.microsoft.com/office/powerpoint/2010/main" val="2922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12">
            <a:extLst>
              <a:ext uri="{FF2B5EF4-FFF2-40B4-BE49-F238E27FC236}">
                <a16:creationId xmlns:a16="http://schemas.microsoft.com/office/drawing/2014/main" id="{BFE2B5AB-A5E2-4E81-9A28-0F3EFE4B47B5}"/>
              </a:ext>
            </a:extLst>
          </p:cNvPr>
          <p:cNvSpPr>
            <a:spLocks noGrp="1"/>
          </p:cNvSpPr>
          <p:nvPr>
            <p:ph type="title"/>
          </p:nvPr>
        </p:nvSpPr>
        <p:spPr>
          <a:xfrm rot="16200000">
            <a:off x="-1081231" y="3109403"/>
            <a:ext cx="5972964" cy="639195"/>
          </a:xfrm>
        </p:spPr>
        <p:txBody>
          <a:bodyPr/>
          <a:lstStyle/>
          <a:p>
            <a:r>
              <a:rPr lang="en-US" dirty="0">
                <a:solidFill>
                  <a:schemeClr val="accent1"/>
                </a:solidFill>
              </a:rPr>
              <a:t>CONTACT BHS-SAC</a:t>
            </a:r>
          </a:p>
        </p:txBody>
      </p:sp>
      <p:pic>
        <p:nvPicPr>
          <p:cNvPr id="70" name="Picture Placeholder 69" descr="Telephone outline">
            <a:extLst>
              <a:ext uri="{FF2B5EF4-FFF2-40B4-BE49-F238E27FC236}">
                <a16:creationId xmlns:a16="http://schemas.microsoft.com/office/drawing/2014/main" id="{C5BC0C3F-C9C6-43FA-BA19-88445A15FF31}"/>
              </a:ext>
            </a:extLst>
          </p:cNvPr>
          <p:cNvPicPr>
            <a:picLocks noGrp="1" noChangeAspect="1"/>
          </p:cNvPicPr>
          <p:nvPr>
            <p:ph type="pic" sz="quarter" idx="21"/>
          </p:nvPr>
        </p:nvPicPr>
        <p:blipFill>
          <a:blip r:embed="rId3">
            <a:extLst>
              <a:ext uri="{96DAC541-7B7A-43D3-8B79-37D633B846F1}">
                <asvg:svgBlip xmlns:asvg="http://schemas.microsoft.com/office/drawing/2016/SVG/main" r:embed="rId4"/>
              </a:ext>
            </a:extLst>
          </a:blip>
          <a:srcRect/>
          <a:stretch/>
        </p:blipFill>
        <p:spPr>
          <a:xfrm>
            <a:off x="4414645" y="758825"/>
            <a:ext cx="599148" cy="600075"/>
          </a:xfrm>
        </p:spPr>
      </p:pic>
      <p:sp>
        <p:nvSpPr>
          <p:cNvPr id="106" name="Text Placeholder 105">
            <a:extLst>
              <a:ext uri="{FF2B5EF4-FFF2-40B4-BE49-F238E27FC236}">
                <a16:creationId xmlns:a16="http://schemas.microsoft.com/office/drawing/2014/main" id="{F602BA9F-64DF-443C-A15D-FB8E9129F19F}"/>
              </a:ext>
            </a:extLst>
          </p:cNvPr>
          <p:cNvSpPr>
            <a:spLocks noGrp="1"/>
          </p:cNvSpPr>
          <p:nvPr>
            <p:ph type="body" sz="quarter" idx="17"/>
          </p:nvPr>
        </p:nvSpPr>
        <p:spPr>
          <a:xfrm>
            <a:off x="4414645" y="1388209"/>
            <a:ext cx="3281555" cy="426393"/>
          </a:xfrm>
        </p:spPr>
        <p:txBody>
          <a:bodyPr/>
          <a:lstStyle/>
          <a:p>
            <a:r>
              <a:rPr lang="en-US" sz="2400" dirty="0"/>
              <a:t>PHONE NUMBER</a:t>
            </a:r>
          </a:p>
        </p:txBody>
      </p:sp>
      <p:sp>
        <p:nvSpPr>
          <p:cNvPr id="102" name="Text Placeholder 101">
            <a:extLst>
              <a:ext uri="{FF2B5EF4-FFF2-40B4-BE49-F238E27FC236}">
                <a16:creationId xmlns:a16="http://schemas.microsoft.com/office/drawing/2014/main" id="{87C9F3E7-849D-4701-91D9-6C693FCDFD4B}"/>
              </a:ext>
            </a:extLst>
          </p:cNvPr>
          <p:cNvSpPr>
            <a:spLocks noGrp="1"/>
          </p:cNvSpPr>
          <p:nvPr>
            <p:ph type="body" sz="quarter" idx="13"/>
          </p:nvPr>
        </p:nvSpPr>
        <p:spPr>
          <a:xfrm>
            <a:off x="4414645" y="1767713"/>
            <a:ext cx="3281555" cy="1125740"/>
          </a:xfrm>
        </p:spPr>
        <p:txBody>
          <a:bodyPr/>
          <a:lstStyle/>
          <a:p>
            <a:r>
              <a:rPr lang="en-US" sz="2800" dirty="0">
                <a:solidFill>
                  <a:schemeClr val="accent1"/>
                </a:solidFill>
                <a:latin typeface="Arial" panose="020B0604020202020204" pitchFamily="34" charset="0"/>
                <a:cs typeface="Arial" panose="020B0604020202020204" pitchFamily="34" charset="0"/>
              </a:rPr>
              <a:t>916-875-1055, </a:t>
            </a:r>
          </a:p>
          <a:p>
            <a:r>
              <a:rPr lang="en-US" sz="2800" dirty="0">
                <a:solidFill>
                  <a:schemeClr val="accent1"/>
                </a:solidFill>
                <a:cs typeface="Arial" panose="020B0604020202020204" pitchFamily="34" charset="0"/>
              </a:rPr>
              <a:t>CA Relay </a:t>
            </a:r>
            <a:r>
              <a:rPr lang="en-US" sz="2800" dirty="0">
                <a:solidFill>
                  <a:schemeClr val="accent1"/>
                </a:solidFill>
                <a:latin typeface="Arial" panose="020B0604020202020204" pitchFamily="34" charset="0"/>
                <a:cs typeface="Arial" panose="020B0604020202020204" pitchFamily="34" charset="0"/>
              </a:rPr>
              <a:t>711</a:t>
            </a:r>
          </a:p>
        </p:txBody>
      </p:sp>
      <p:pic>
        <p:nvPicPr>
          <p:cNvPr id="73" name="Picture Placeholder 72" descr="Printer outline">
            <a:extLst>
              <a:ext uri="{FF2B5EF4-FFF2-40B4-BE49-F238E27FC236}">
                <a16:creationId xmlns:a16="http://schemas.microsoft.com/office/drawing/2014/main" id="{171B782E-274D-43CA-B223-838F0D5ACED5}"/>
              </a:ext>
            </a:extLst>
          </p:cNvPr>
          <p:cNvPicPr>
            <a:picLocks noGrp="1" noChangeAspect="1"/>
          </p:cNvPicPr>
          <p:nvPr>
            <p:ph type="pic" sz="quarter" idx="22"/>
          </p:nvPr>
        </p:nvPicPr>
        <p:blipFill>
          <a:blip r:embed="rId5">
            <a:extLst>
              <a:ext uri="{96DAC541-7B7A-43D3-8B79-37D633B846F1}">
                <asvg:svgBlip xmlns:asvg="http://schemas.microsoft.com/office/drawing/2016/SVG/main" r:embed="rId6"/>
              </a:ext>
            </a:extLst>
          </a:blip>
          <a:srcRect/>
          <a:stretch/>
        </p:blipFill>
        <p:spPr>
          <a:xfrm>
            <a:off x="4414645" y="3251858"/>
            <a:ext cx="599148" cy="600075"/>
          </a:xfrm>
        </p:spPr>
      </p:pic>
      <p:sp>
        <p:nvSpPr>
          <p:cNvPr id="108" name="Text Placeholder 107">
            <a:extLst>
              <a:ext uri="{FF2B5EF4-FFF2-40B4-BE49-F238E27FC236}">
                <a16:creationId xmlns:a16="http://schemas.microsoft.com/office/drawing/2014/main" id="{F91A931F-104A-4201-B572-DEAC49B6EA57}"/>
              </a:ext>
            </a:extLst>
          </p:cNvPr>
          <p:cNvSpPr>
            <a:spLocks noGrp="1"/>
          </p:cNvSpPr>
          <p:nvPr>
            <p:ph type="body" sz="quarter" idx="19"/>
          </p:nvPr>
        </p:nvSpPr>
        <p:spPr>
          <a:xfrm>
            <a:off x="4414645" y="3866925"/>
            <a:ext cx="3281555" cy="428891"/>
          </a:xfrm>
        </p:spPr>
        <p:txBody>
          <a:bodyPr/>
          <a:lstStyle/>
          <a:p>
            <a:r>
              <a:rPr lang="en-US" sz="2400" dirty="0"/>
              <a:t>FAX NUMBER</a:t>
            </a:r>
          </a:p>
        </p:txBody>
      </p:sp>
      <p:sp>
        <p:nvSpPr>
          <p:cNvPr id="104" name="Text Placeholder 103">
            <a:extLst>
              <a:ext uri="{FF2B5EF4-FFF2-40B4-BE49-F238E27FC236}">
                <a16:creationId xmlns:a16="http://schemas.microsoft.com/office/drawing/2014/main" id="{7A039369-92B6-432F-B823-6AAFAC119153}"/>
              </a:ext>
            </a:extLst>
          </p:cNvPr>
          <p:cNvSpPr>
            <a:spLocks noGrp="1"/>
          </p:cNvSpPr>
          <p:nvPr>
            <p:ph type="body" sz="quarter" idx="15"/>
          </p:nvPr>
        </p:nvSpPr>
        <p:spPr>
          <a:xfrm>
            <a:off x="4414645" y="4248925"/>
            <a:ext cx="3281555" cy="1429216"/>
          </a:xfrm>
        </p:spPr>
        <p:txBody>
          <a:bodyPr>
            <a:normAutofit/>
          </a:bodyPr>
          <a:lstStyle/>
          <a:p>
            <a:r>
              <a:rPr lang="en-US" sz="2800" dirty="0">
                <a:solidFill>
                  <a:schemeClr val="accent1"/>
                </a:solidFill>
                <a:latin typeface="Arial" panose="020B0604020202020204" pitchFamily="34" charset="0"/>
                <a:cs typeface="Arial" panose="020B0604020202020204" pitchFamily="34" charset="0"/>
              </a:rPr>
              <a:t>916-875-1190</a:t>
            </a:r>
          </a:p>
        </p:txBody>
      </p:sp>
      <p:pic>
        <p:nvPicPr>
          <p:cNvPr id="71" name="Picture Placeholder 70" descr="Telephone outline">
            <a:extLst>
              <a:ext uri="{FF2B5EF4-FFF2-40B4-BE49-F238E27FC236}">
                <a16:creationId xmlns:a16="http://schemas.microsoft.com/office/drawing/2014/main" id="{8737B8AB-109F-4DF2-8468-26ABD1CD1A97}"/>
              </a:ext>
            </a:extLst>
          </p:cNvPr>
          <p:cNvPicPr>
            <a:picLocks noGrp="1" noChangeAspect="1"/>
          </p:cNvPicPr>
          <p:nvPr>
            <p:ph type="pic" sz="quarter" idx="24"/>
          </p:nvPr>
        </p:nvPicPr>
        <p:blipFill>
          <a:blip r:embed="rId3">
            <a:extLst>
              <a:ext uri="{96DAC541-7B7A-43D3-8B79-37D633B846F1}">
                <asvg:svgBlip xmlns:asvg="http://schemas.microsoft.com/office/drawing/2016/SVG/main" r:embed="rId4"/>
              </a:ext>
            </a:extLst>
          </a:blip>
          <a:srcRect/>
          <a:stretch/>
        </p:blipFill>
        <p:spPr>
          <a:xfrm>
            <a:off x="8077157" y="773142"/>
            <a:ext cx="599148" cy="600075"/>
          </a:xfrm>
        </p:spPr>
      </p:pic>
      <p:sp>
        <p:nvSpPr>
          <p:cNvPr id="107" name="Text Placeholder 106">
            <a:extLst>
              <a:ext uri="{FF2B5EF4-FFF2-40B4-BE49-F238E27FC236}">
                <a16:creationId xmlns:a16="http://schemas.microsoft.com/office/drawing/2014/main" id="{EE7D047E-59C2-45CD-92F2-D40EC13396D8}"/>
              </a:ext>
            </a:extLst>
          </p:cNvPr>
          <p:cNvSpPr>
            <a:spLocks noGrp="1"/>
          </p:cNvSpPr>
          <p:nvPr>
            <p:ph type="body" sz="quarter" idx="18"/>
          </p:nvPr>
        </p:nvSpPr>
        <p:spPr>
          <a:xfrm>
            <a:off x="8072243" y="1388209"/>
            <a:ext cx="3418349" cy="426393"/>
          </a:xfrm>
        </p:spPr>
        <p:txBody>
          <a:bodyPr/>
          <a:lstStyle/>
          <a:p>
            <a:r>
              <a:rPr lang="en-US" sz="2400" b="1" dirty="0"/>
              <a:t>TOLL FREE NUMBER</a:t>
            </a:r>
          </a:p>
        </p:txBody>
      </p:sp>
      <p:sp>
        <p:nvSpPr>
          <p:cNvPr id="103" name="Text Placeholder 102">
            <a:extLst>
              <a:ext uri="{FF2B5EF4-FFF2-40B4-BE49-F238E27FC236}">
                <a16:creationId xmlns:a16="http://schemas.microsoft.com/office/drawing/2014/main" id="{646AF0A1-85BB-4AA7-A21D-31E3ACA4E484}"/>
              </a:ext>
            </a:extLst>
          </p:cNvPr>
          <p:cNvSpPr>
            <a:spLocks noGrp="1"/>
          </p:cNvSpPr>
          <p:nvPr>
            <p:ph type="body" sz="quarter" idx="14"/>
          </p:nvPr>
        </p:nvSpPr>
        <p:spPr>
          <a:xfrm>
            <a:off x="8072244" y="1767713"/>
            <a:ext cx="3281556" cy="1125740"/>
          </a:xfrm>
        </p:spPr>
        <p:txBody>
          <a:bodyPr/>
          <a:lstStyle/>
          <a:p>
            <a:r>
              <a:rPr lang="en-US" sz="2800" dirty="0">
                <a:solidFill>
                  <a:schemeClr val="accent1"/>
                </a:solidFill>
                <a:latin typeface="Arial" panose="020B0604020202020204" pitchFamily="34" charset="0"/>
                <a:cs typeface="Arial" panose="020B0604020202020204" pitchFamily="34" charset="0"/>
              </a:rPr>
              <a:t>888-881-4881</a:t>
            </a:r>
          </a:p>
        </p:txBody>
      </p:sp>
      <p:sp>
        <p:nvSpPr>
          <p:cNvPr id="109" name="Text Placeholder 108">
            <a:extLst>
              <a:ext uri="{FF2B5EF4-FFF2-40B4-BE49-F238E27FC236}">
                <a16:creationId xmlns:a16="http://schemas.microsoft.com/office/drawing/2014/main" id="{E3A6F092-A0CA-42CA-9DCB-8C68F03ADEA0}"/>
              </a:ext>
            </a:extLst>
          </p:cNvPr>
          <p:cNvSpPr>
            <a:spLocks noGrp="1"/>
          </p:cNvSpPr>
          <p:nvPr>
            <p:ph type="body" sz="quarter" idx="20"/>
          </p:nvPr>
        </p:nvSpPr>
        <p:spPr>
          <a:xfrm>
            <a:off x="8072244" y="3866925"/>
            <a:ext cx="3281556" cy="428891"/>
          </a:xfrm>
        </p:spPr>
        <p:txBody>
          <a:bodyPr/>
          <a:lstStyle/>
          <a:p>
            <a:r>
              <a:rPr lang="en-US" sz="2400" dirty="0"/>
              <a:t>HOURS</a:t>
            </a:r>
          </a:p>
        </p:txBody>
      </p:sp>
      <p:sp>
        <p:nvSpPr>
          <p:cNvPr id="105" name="Text Placeholder 104">
            <a:extLst>
              <a:ext uri="{FF2B5EF4-FFF2-40B4-BE49-F238E27FC236}">
                <a16:creationId xmlns:a16="http://schemas.microsoft.com/office/drawing/2014/main" id="{649F134A-1B56-4E11-A372-68E33FEC1EA6}"/>
              </a:ext>
            </a:extLst>
          </p:cNvPr>
          <p:cNvSpPr>
            <a:spLocks noGrp="1"/>
          </p:cNvSpPr>
          <p:nvPr>
            <p:ph type="body" sz="quarter" idx="16"/>
          </p:nvPr>
        </p:nvSpPr>
        <p:spPr>
          <a:xfrm>
            <a:off x="8072244" y="4248925"/>
            <a:ext cx="3281556" cy="1429216"/>
          </a:xfrm>
        </p:spPr>
        <p:txBody>
          <a:bodyPr>
            <a:normAutofit/>
          </a:bodyPr>
          <a:lstStyle/>
          <a:p>
            <a:r>
              <a:rPr lang="en-US" sz="2800" dirty="0">
                <a:solidFill>
                  <a:schemeClr val="accent1"/>
                </a:solidFill>
                <a:latin typeface="Arial" panose="020B0604020202020204" pitchFamily="34" charset="0"/>
                <a:cs typeface="Arial" panose="020B0604020202020204" pitchFamily="34" charset="0"/>
              </a:rPr>
              <a:t>24 </a:t>
            </a:r>
            <a:r>
              <a:rPr lang="en-US" sz="2800" dirty="0">
                <a:solidFill>
                  <a:schemeClr val="accent1"/>
                </a:solidFill>
                <a:cs typeface="Arial" panose="020B0604020202020204" pitchFamily="34" charset="0"/>
              </a:rPr>
              <a:t>Hours a Day</a:t>
            </a:r>
            <a:r>
              <a:rPr lang="en-US" sz="2800" dirty="0">
                <a:solidFill>
                  <a:schemeClr val="accent1"/>
                </a:solidFill>
                <a:latin typeface="Arial" panose="020B0604020202020204" pitchFamily="34" charset="0"/>
                <a:cs typeface="Arial" panose="020B0604020202020204" pitchFamily="34" charset="0"/>
              </a:rPr>
              <a:t>, 365 </a:t>
            </a:r>
            <a:r>
              <a:rPr lang="en-US" sz="2800" dirty="0">
                <a:solidFill>
                  <a:schemeClr val="accent1"/>
                </a:solidFill>
                <a:cs typeface="Arial" panose="020B0604020202020204" pitchFamily="34" charset="0"/>
              </a:rPr>
              <a:t>Days a Year</a:t>
            </a:r>
          </a:p>
        </p:txBody>
      </p:sp>
      <p:sp>
        <p:nvSpPr>
          <p:cNvPr id="4" name="Slide Number Placeholder 3">
            <a:extLst>
              <a:ext uri="{FF2B5EF4-FFF2-40B4-BE49-F238E27FC236}">
                <a16:creationId xmlns:a16="http://schemas.microsoft.com/office/drawing/2014/main" id="{A2AC6252-4303-4C45-9EC4-303A08CB4B58}"/>
              </a:ext>
            </a:extLst>
          </p:cNvPr>
          <p:cNvSpPr>
            <a:spLocks noGrp="1"/>
          </p:cNvSpPr>
          <p:nvPr>
            <p:ph type="sldNum" sz="quarter" idx="12"/>
          </p:nvPr>
        </p:nvSpPr>
        <p:spPr>
          <a:xfrm>
            <a:off x="8610600" y="6515753"/>
            <a:ext cx="2743200" cy="205722"/>
          </a:xfrm>
        </p:spPr>
        <p:txBody>
          <a:bodyPr/>
          <a:lstStyle/>
          <a:p>
            <a:fld id="{BF860B6F-2FE3-4DE6-9496-980E987E7466}" type="slidenum">
              <a:rPr lang="en-US" smtClean="0"/>
              <a:pPr/>
              <a:t>8</a:t>
            </a:fld>
            <a:endParaRPr lang="en-US" dirty="0"/>
          </a:p>
        </p:txBody>
      </p:sp>
      <p:sp>
        <p:nvSpPr>
          <p:cNvPr id="5" name="TextBox 4">
            <a:extLst>
              <a:ext uri="{FF2B5EF4-FFF2-40B4-BE49-F238E27FC236}">
                <a16:creationId xmlns:a16="http://schemas.microsoft.com/office/drawing/2014/main" id="{B1CE78DA-AE33-8F8E-806B-D5969070AC95}"/>
              </a:ext>
            </a:extLst>
          </p:cNvPr>
          <p:cNvSpPr txBox="1"/>
          <p:nvPr/>
        </p:nvSpPr>
        <p:spPr>
          <a:xfrm>
            <a:off x="4119757" y="5601023"/>
            <a:ext cx="7754535" cy="646331"/>
          </a:xfrm>
          <a:prstGeom prst="rect">
            <a:avLst/>
          </a:prstGeom>
          <a:noFill/>
        </p:spPr>
        <p:txBody>
          <a:bodyPr wrap="square" rtlCol="0">
            <a:spAutoFit/>
          </a:bodyPr>
          <a:lstStyle/>
          <a:p>
            <a:pPr algn="ctr"/>
            <a:r>
              <a:rPr lang="en-US" dirty="0">
                <a:solidFill>
                  <a:schemeClr val="accent1"/>
                </a:solidFill>
              </a:rPr>
              <a:t>If you are experiencing a behavioral health crisis, please call 988. If you are experiencing a life-threatening emergency, please call 911.</a:t>
            </a:r>
          </a:p>
        </p:txBody>
      </p:sp>
      <p:pic>
        <p:nvPicPr>
          <p:cNvPr id="6" name="Picture 5" descr="A blue and black logo&#10;&#10;Description automatically generated with medium confidence">
            <a:extLst>
              <a:ext uri="{FF2B5EF4-FFF2-40B4-BE49-F238E27FC236}">
                <a16:creationId xmlns:a16="http://schemas.microsoft.com/office/drawing/2014/main" id="{50406C1A-834A-C1F9-ACB6-2C4DCCE657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937466" y="2463118"/>
            <a:ext cx="3551332" cy="742820"/>
          </a:xfrm>
          <a:prstGeom prst="rect">
            <a:avLst/>
          </a:prstGeom>
        </p:spPr>
      </p:pic>
      <p:pic>
        <p:nvPicPr>
          <p:cNvPr id="10" name="Picture Placeholder 9" descr="Daily calendar outline">
            <a:extLst>
              <a:ext uri="{FF2B5EF4-FFF2-40B4-BE49-F238E27FC236}">
                <a16:creationId xmlns:a16="http://schemas.microsoft.com/office/drawing/2014/main" id="{0C373793-6857-F810-316D-BDFBC397FC0C}"/>
              </a:ext>
            </a:extLst>
          </p:cNvPr>
          <p:cNvPicPr>
            <a:picLocks noGrp="1" noChangeAspect="1"/>
          </p:cNvPicPr>
          <p:nvPr>
            <p:ph type="pic" sz="quarter" idx="23"/>
          </p:nvPr>
        </p:nvPicPr>
        <p:blipFill>
          <a:blip r:embed="rId8">
            <a:extLst>
              <a:ext uri="{96DAC541-7B7A-43D3-8B79-37D633B846F1}">
                <asvg:svgBlip xmlns:asvg="http://schemas.microsoft.com/office/drawing/2016/SVG/main" r:embed="rId9"/>
              </a:ext>
            </a:extLst>
          </a:blip>
          <a:srcRect l="77" r="77"/>
          <a:stretch/>
        </p:blipFill>
        <p:spPr/>
      </p:pic>
      <p:pic>
        <p:nvPicPr>
          <p:cNvPr id="11" name="Picture 10" descr="A blue and black logo&#10;&#10;Description automatically generated with medium confidence">
            <a:extLst>
              <a:ext uri="{FF2B5EF4-FFF2-40B4-BE49-F238E27FC236}">
                <a16:creationId xmlns:a16="http://schemas.microsoft.com/office/drawing/2014/main" id="{4E05A5F2-AB06-10F3-BEA8-348410E492D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spTree>
    <p:extLst>
      <p:ext uri="{BB962C8B-B14F-4D97-AF65-F5344CB8AC3E}">
        <p14:creationId xmlns:p14="http://schemas.microsoft.com/office/powerpoint/2010/main" val="378079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3E8137-783D-FAC2-545B-D490F08DD92A}"/>
              </a:ext>
            </a:extLst>
          </p:cNvPr>
          <p:cNvSpPr/>
          <p:nvPr/>
        </p:nvSpPr>
        <p:spPr>
          <a:xfrm>
            <a:off x="20417" y="3949700"/>
            <a:ext cx="5864619" cy="29083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9" descr="Woman on phone viewing paper">
            <a:extLst>
              <a:ext uri="{FF2B5EF4-FFF2-40B4-BE49-F238E27FC236}">
                <a16:creationId xmlns:a16="http://schemas.microsoft.com/office/drawing/2014/main" id="{F729969B-729A-6FAD-C6E7-4D2D37BF4B2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4747" t="-14476"/>
          <a:stretch/>
        </p:blipFill>
        <p:spPr>
          <a:xfrm>
            <a:off x="-322376" y="483813"/>
            <a:ext cx="7204294" cy="4695478"/>
          </a:xfrm>
          <a:noFill/>
        </p:spPr>
      </p:pic>
      <p:sp>
        <p:nvSpPr>
          <p:cNvPr id="19" name="Slide Number Placeholder 4">
            <a:extLst>
              <a:ext uri="{FF2B5EF4-FFF2-40B4-BE49-F238E27FC236}">
                <a16:creationId xmlns:a16="http://schemas.microsoft.com/office/drawing/2014/main" id="{B96240FF-A19A-9DB3-EB8A-B4BC9E03C3F1}"/>
              </a:ext>
            </a:extLst>
          </p:cNvPr>
          <p:cNvSpPr>
            <a:spLocks noGrp="1"/>
          </p:cNvSpPr>
          <p:nvPr>
            <p:ph type="sldNum" sz="quarter" idx="12"/>
          </p:nvPr>
        </p:nvSpPr>
        <p:spPr>
          <a:xfrm>
            <a:off x="8610600" y="6515753"/>
            <a:ext cx="2743200" cy="205722"/>
          </a:xfrm>
        </p:spPr>
        <p:txBody>
          <a:bodyPr/>
          <a:lstStyle/>
          <a:p>
            <a:pPr>
              <a:spcAft>
                <a:spcPts val="600"/>
              </a:spcAft>
            </a:pPr>
            <a:fld id="{BF860B6F-2FE3-4DE6-9496-980E987E7466}" type="slidenum">
              <a:rPr lang="en-US" smtClean="0"/>
              <a:pPr>
                <a:spcAft>
                  <a:spcPts val="600"/>
                </a:spcAft>
              </a:pPr>
              <a:t>9</a:t>
            </a:fld>
            <a:endParaRPr lang="en-US" dirty="0"/>
          </a:p>
        </p:txBody>
      </p:sp>
      <p:pic>
        <p:nvPicPr>
          <p:cNvPr id="2" name="Picture 1" descr="A blue and black logo&#10;&#10;Description automatically generated with medium confidence">
            <a:extLst>
              <a:ext uri="{FF2B5EF4-FFF2-40B4-BE49-F238E27FC236}">
                <a16:creationId xmlns:a16="http://schemas.microsoft.com/office/drawing/2014/main" id="{45A776A9-8E44-4ED5-B3A0-FF3B302765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12431" y="6436687"/>
            <a:ext cx="1739538" cy="363853"/>
          </a:xfrm>
          <a:prstGeom prst="rect">
            <a:avLst/>
          </a:prstGeom>
        </p:spPr>
      </p:pic>
      <p:sp>
        <p:nvSpPr>
          <p:cNvPr id="3" name="Rectangle 2">
            <a:extLst>
              <a:ext uri="{FF2B5EF4-FFF2-40B4-BE49-F238E27FC236}">
                <a16:creationId xmlns:a16="http://schemas.microsoft.com/office/drawing/2014/main" id="{9EF4D650-4B83-5CC9-DB7B-EBDB921E509B}"/>
              </a:ext>
            </a:extLst>
          </p:cNvPr>
          <p:cNvSpPr/>
          <p:nvPr/>
        </p:nvSpPr>
        <p:spPr>
          <a:xfrm>
            <a:off x="5885037" y="241068"/>
            <a:ext cx="6367923" cy="49382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6">
            <a:extLst>
              <a:ext uri="{FF2B5EF4-FFF2-40B4-BE49-F238E27FC236}">
                <a16:creationId xmlns:a16="http://schemas.microsoft.com/office/drawing/2014/main" id="{666759C6-71EF-3B41-F31A-648ADA2E1A9B}"/>
              </a:ext>
            </a:extLst>
          </p:cNvPr>
          <p:cNvSpPr>
            <a:spLocks noGrp="1"/>
          </p:cNvSpPr>
          <p:nvPr>
            <p:ph type="title"/>
          </p:nvPr>
        </p:nvSpPr>
        <p:spPr>
          <a:xfrm>
            <a:off x="6641828" y="781397"/>
            <a:ext cx="5062119" cy="639192"/>
          </a:xfrm>
        </p:spPr>
        <p:txBody>
          <a:bodyPr/>
          <a:lstStyle/>
          <a:p>
            <a:r>
              <a:rPr lang="en-US" dirty="0">
                <a:ln w="19050">
                  <a:noFill/>
                </a:ln>
                <a:solidFill>
                  <a:schemeClr val="accent4"/>
                </a:solidFill>
              </a:rPr>
              <a:t>What to expect when calling bhs-sac</a:t>
            </a:r>
          </a:p>
        </p:txBody>
      </p:sp>
      <p:sp>
        <p:nvSpPr>
          <p:cNvPr id="5" name="Title 4">
            <a:extLst>
              <a:ext uri="{FF2B5EF4-FFF2-40B4-BE49-F238E27FC236}">
                <a16:creationId xmlns:a16="http://schemas.microsoft.com/office/drawing/2014/main" id="{270115D3-F5ED-4220-BDFD-9D87A29F2D4C}"/>
              </a:ext>
            </a:extLst>
          </p:cNvPr>
          <p:cNvSpPr>
            <a:spLocks noGrp="1"/>
          </p:cNvSpPr>
          <p:nvPr>
            <p:ph type="body" sz="quarter" idx="14"/>
          </p:nvPr>
        </p:nvSpPr>
        <p:spPr>
          <a:xfrm>
            <a:off x="5974080" y="2307356"/>
            <a:ext cx="6076807" cy="2726532"/>
          </a:xfrm>
        </p:spPr>
        <p:txBody>
          <a:bodyPr>
            <a:normAutofit/>
          </a:bodyPr>
          <a:lstStyle/>
          <a:p>
            <a:pPr>
              <a:spcAft>
                <a:spcPts val="600"/>
              </a:spcAft>
            </a:pPr>
            <a:r>
              <a:rPr lang="en-US" sz="2200" b="1" dirty="0">
                <a:ln w="19050">
                  <a:noFill/>
                </a:ln>
                <a:solidFill>
                  <a:schemeClr val="tx1"/>
                </a:solidFill>
              </a:rPr>
              <a:t>Callers will receive a </a:t>
            </a:r>
            <a:r>
              <a:rPr lang="en-US" sz="2200" b="1">
                <a:ln w="19050">
                  <a:noFill/>
                </a:ln>
                <a:solidFill>
                  <a:schemeClr val="tx1"/>
                </a:solidFill>
              </a:rPr>
              <a:t>brief screening </a:t>
            </a:r>
            <a:r>
              <a:rPr lang="en-US" sz="2200" b="1" dirty="0">
                <a:ln w="19050">
                  <a:noFill/>
                </a:ln>
                <a:solidFill>
                  <a:schemeClr val="tx1"/>
                </a:solidFill>
              </a:rPr>
              <a:t>to help determine the best program and level of care for the individual.</a:t>
            </a:r>
            <a:endParaRPr lang="en-US" sz="1900" b="1" dirty="0">
              <a:ln w="19050">
                <a:noFill/>
              </a:ln>
            </a:endParaRPr>
          </a:p>
          <a:p>
            <a:pPr marL="971550" lvl="1" indent="-285750">
              <a:spcAft>
                <a:spcPts val="600"/>
              </a:spcAft>
            </a:pPr>
            <a:endParaRPr lang="en-US" sz="900" b="1" dirty="0">
              <a:ln w="19050">
                <a:noFill/>
              </a:ln>
            </a:endParaRPr>
          </a:p>
        </p:txBody>
      </p:sp>
    </p:spTree>
    <p:extLst>
      <p:ext uri="{BB962C8B-B14F-4D97-AF65-F5344CB8AC3E}">
        <p14:creationId xmlns:p14="http://schemas.microsoft.com/office/powerpoint/2010/main" val="333780806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155463"/>
      </a:accent1>
      <a:accent2>
        <a:srgbClr val="A8CADC"/>
      </a:accent2>
      <a:accent3>
        <a:srgbClr val="74A9EA"/>
      </a:accent3>
      <a:accent4>
        <a:srgbClr val="FF6600"/>
      </a:accent4>
      <a:accent5>
        <a:srgbClr val="FFFF00"/>
      </a:accent5>
      <a:accent6>
        <a:srgbClr val="3399FF"/>
      </a:accent6>
      <a:hlink>
        <a:srgbClr val="0563C1"/>
      </a:hlink>
      <a:folHlink>
        <a:srgbClr val="954F72"/>
      </a:folHlink>
    </a:clrScheme>
    <a:fontScheme name="Custom 29">
      <a:majorFont>
        <a:latin typeface="Seaford Bold"/>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care Pitch Deck_TM89652269_Win32_JC_v2" id="{F8764AB5-AEEF-4CC2-ABB0-6738C12D74B7}" vid="{4B84277E-49D1-4747-AC5A-A160BBEACD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4F0A7-9599-4FE3-A548-853A09CF024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7064F8B-46A2-4F22-9203-449568FB5893}">
  <ds:schemaRefs>
    <ds:schemaRef ds:uri="http://schemas.microsoft.com/sharepoint/v3/contenttype/forms"/>
  </ds:schemaRefs>
</ds:datastoreItem>
</file>

<file path=customXml/itemProps3.xml><?xml version="1.0" encoding="utf-8"?>
<ds:datastoreItem xmlns:ds="http://schemas.openxmlformats.org/officeDocument/2006/customXml" ds:itemID="{4984FD82-9185-4244-A7C8-36B299008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13dd1c7-22d1-431c-a46c-2d140b414506}" enabled="1" method="Standard" siteId="{2b077431-a3b0-4b1c-bb77-f66a1132daa2}" contentBits="0" removed="0"/>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Healthcare pitch deck</Template>
  <TotalTime>2938</TotalTime>
  <Words>1497</Words>
  <Application>Microsoft Office PowerPoint</Application>
  <PresentationFormat>Widescreen</PresentationFormat>
  <Paragraphs>257</Paragraphs>
  <Slides>21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Quire Sans</vt:lpstr>
      <vt:lpstr>MS Shell Dlg 2</vt:lpstr>
      <vt:lpstr>Wingdings 3</vt:lpstr>
      <vt:lpstr>Calibri</vt:lpstr>
      <vt:lpstr>Gill Sans MT</vt:lpstr>
      <vt:lpstr>Times New Roman</vt:lpstr>
      <vt:lpstr>Seaford Bold</vt:lpstr>
      <vt:lpstr>Seaford</vt:lpstr>
      <vt:lpstr>Wingdings</vt:lpstr>
      <vt:lpstr>Office Theme</vt:lpstr>
      <vt:lpstr>Bhs-sac Behavioral health services screening and coordination</vt:lpstr>
      <vt:lpstr>PowerPoint Presentation</vt:lpstr>
      <vt:lpstr>Cultural &amp; Linguistic Needs</vt:lpstr>
      <vt:lpstr>What’s changing?</vt:lpstr>
      <vt:lpstr>Why the change?</vt:lpstr>
      <vt:lpstr>BHS-SAC New Call Center</vt:lpstr>
      <vt:lpstr>How to seek Behavioral Health Services</vt:lpstr>
      <vt:lpstr>CONTACT BHS-SAC</vt:lpstr>
      <vt:lpstr>What to expect when calling bhs-sac</vt:lpstr>
      <vt:lpstr>DON’T FEEL LIKE CALLING?</vt:lpstr>
      <vt:lpstr>DON’T FEEL LIKE CALLING?</vt:lpstr>
      <vt:lpstr>DON’T FEEL LIKE CALLING?</vt:lpstr>
      <vt:lpstr>PowerPoint Presentation</vt:lpstr>
      <vt:lpstr>BEHAVIORAL Health services overview</vt:lpstr>
      <vt:lpstr>adult Substance use prevention and treatment continuum of care</vt:lpstr>
      <vt:lpstr>youth Substance use prevention and treatment continuum of care</vt:lpstr>
      <vt:lpstr>Adult and justice involved  Mental Health continuum of care</vt:lpstr>
      <vt:lpstr>Child and family Mental Health  continuum of care</vt:lpstr>
      <vt:lpstr>Additional resources</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Sebastian. Dana</dc:creator>
  <cp:lastModifiedBy>Amber Arif</cp:lastModifiedBy>
  <cp:revision>26</cp:revision>
  <dcterms:created xsi:type="dcterms:W3CDTF">2024-08-27T19:03:55Z</dcterms:created>
  <dcterms:modified xsi:type="dcterms:W3CDTF">2024-10-22T17:39:40Z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